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2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2"/>
  </p:normalViewPr>
  <p:slideViewPr>
    <p:cSldViewPr snapToGrid="0" snapToObjects="1">
      <p:cViewPr>
        <p:scale>
          <a:sx n="96" d="100"/>
          <a:sy n="96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87E2-4DF1-AC4F-8672-7C737A70B6C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3A39-9915-0A4F-AB78-AFD769A4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Germination index is hard to think of in real </a:t>
            </a:r>
            <a:r>
              <a:rPr lang="en-US" dirty="0" err="1"/>
              <a:t>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507-26C8-804E-8727-0E9169AB9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521C-5E2D-5549-86F7-08607265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FAC9-6B3B-D74F-B9AD-2503085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D1A1-8FBE-D247-B053-50383565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B598-585B-A948-9AAA-45BCF59C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29EE-C01F-3C4A-B32E-C1FF4B0E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820-036F-9B4F-9073-C8C05C893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5B24-D826-714B-8550-2B836DD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42EC-42C3-274C-B821-33E0EE5C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B495-7563-D64A-83B5-D4E13CA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6F5AC-9166-FA47-8890-B789CB3A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92155-5BE9-5F42-90EF-5985551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D4B7-A9D2-9F43-AC9B-038DE5C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52E6-E3C8-DA46-B2B4-A62808D2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5D8B-1F18-054F-8F82-7F234C43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FCBE-B8CE-AF45-B4D8-2373F235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A0AF-E8B4-114F-A952-482ECE70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BF62-6C74-9E4F-8C61-456472B4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6565-1BC0-2447-9EB7-413F6D5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D192-F126-7E41-82BF-968D1638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4116-8F99-C046-B424-ED45624E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9FB4-4731-7146-87EE-B6BDE9A7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454D-8731-504B-AFE9-520B1250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BF9A-7DF2-9443-9530-8EF28BB0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0D0A-ADEE-A04C-8E32-8FE9AAE4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D8F4-FC3F-4840-9E6B-D1CE7BA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7BED-C70A-E944-8D56-154F4B2B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1312D-C72A-1340-89AC-E248F462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3CA0-F0BE-E24E-A8F1-605F3B24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A1EB-BA43-904F-8BB3-C291004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F24A8-9F48-1343-9700-1ECD9BB3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8C98-AE94-174C-8B12-AC96D73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2F64-5026-6D43-A03F-3950E1CA7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8927B-F6AF-4D49-A426-EEA214B5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AE18-E563-5642-ACB0-C94BD7BD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E8606-BE99-784F-8F3A-1C03FA48B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6D92-FD30-0344-892E-110793CE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50498-A9D3-CA4B-A45C-8F2F592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C4401-BC47-DD43-A71B-F2D307A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CD5-6FEC-B14E-BFCB-9106EAE7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61178-A217-884F-A09D-762A770F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1C01F-50BD-EA48-B9E9-3EA8F76F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9114-098D-EA43-BD93-750EC51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40486-6B9F-D440-9396-6AB75CE5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DD17-8ACF-BD47-AE4E-60FB1FA8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A1CB-4332-D34A-AB29-B334ADA3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2C6F-0474-6541-8A1D-4F2F7FD6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799F-6EEE-0440-9CE7-B4DCA7A9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7B1D4-44E0-514E-A6DF-153396E2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7E52-819F-FE43-8477-F6B99837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62B-C7B7-214B-9F3F-CF373039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5C567-AE82-BD48-AFC2-81D146DD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6AE2-CD6E-7749-BABB-BFB5368A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CAA2-69D4-5D4A-8104-28DB77200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05AE4-F2E8-3542-AC74-406D520C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E12E-8EE4-8A40-9217-8D012146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EEC6-1EF5-8D4C-9814-F735FAA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0B37-F0D0-794C-9A71-70456C12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60B4F-CE55-9241-A6D5-6BA894D0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0A82-6B73-9B45-B87C-30798E75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5184-43AE-0944-A137-D0CCF4EB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A5B5-647B-EF49-A2C5-BE1321D4BC4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B524-4B43-6644-BCCA-D4C1257A3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E626-FBB4-DF43-A814-4726625F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(null)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971-80F6-DD4E-97A2-CAFDE1533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Germination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5A7C-7469-3847-992D-8C903BD0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08C6B-3BED-9C4A-AEEE-86217C435C7E}"/>
              </a:ext>
            </a:extLst>
          </p:cNvPr>
          <p:cNvSpPr txBox="1"/>
          <p:nvPr/>
        </p:nvSpPr>
        <p:spPr>
          <a:xfrm>
            <a:off x="2438400" y="1444487"/>
            <a:ext cx="854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Species selection for competition trial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Quantify sensitivity to winter temperature for a suite of temperate herbs</a:t>
            </a:r>
          </a:p>
        </p:txBody>
      </p:sp>
    </p:spTree>
    <p:extLst>
      <p:ext uri="{BB962C8B-B14F-4D97-AF65-F5344CB8AC3E}">
        <p14:creationId xmlns:p14="http://schemas.microsoft.com/office/powerpoint/2010/main" val="33182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732D0DE-7E3A-1346-AE26-2AFFA89503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3453097" y="744814"/>
            <a:ext cx="5125563" cy="4653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3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0486E-B7D9-D34F-96E4-0929E52C43D1}"/>
              </a:ext>
            </a:extLst>
          </p:cNvPr>
          <p:cNvCxnSpPr/>
          <p:nvPr/>
        </p:nvCxnSpPr>
        <p:spPr>
          <a:xfrm>
            <a:off x="7058025" y="1000125"/>
            <a:ext cx="0" cy="381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512FA-587E-A74D-9127-29A61314A9A5}"/>
              </a:ext>
            </a:extLst>
          </p:cNvPr>
          <p:cNvCxnSpPr>
            <a:cxnSpLocks/>
          </p:cNvCxnSpPr>
          <p:nvPr/>
        </p:nvCxnSpPr>
        <p:spPr>
          <a:xfrm flipH="1">
            <a:off x="7058025" y="4824413"/>
            <a:ext cx="3876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0DF900-8E56-8F43-9643-7257DA8DA418}"/>
              </a:ext>
            </a:extLst>
          </p:cNvPr>
          <p:cNvSpPr txBox="1"/>
          <p:nvPr/>
        </p:nvSpPr>
        <p:spPr>
          <a:xfrm>
            <a:off x="8520113" y="5029200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77A71-69BC-EB47-9FF8-81E968C446D8}"/>
              </a:ext>
            </a:extLst>
          </p:cNvPr>
          <p:cNvSpPr txBox="1"/>
          <p:nvPr/>
        </p:nvSpPr>
        <p:spPr>
          <a:xfrm rot="16200000">
            <a:off x="5372101" y="2417639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Germination %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2872455-2170-9249-946D-49615A32ED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980" y="1404535"/>
            <a:ext cx="3614740" cy="34198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BCD9EE5-CB4D-D54B-880C-A588CEF43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8026" y="1404535"/>
            <a:ext cx="3911495" cy="341987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E5034C9-32E8-924E-B072-66F98901D6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3800" y="1395010"/>
            <a:ext cx="3614740" cy="3419878"/>
          </a:xfrm>
          <a:prstGeom prst="curvedConnector3">
            <a:avLst>
              <a:gd name="adj1" fmla="val 37747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C6177E-07C2-6543-B7B6-35CDB3C9B51D}"/>
              </a:ext>
            </a:extLst>
          </p:cNvPr>
          <p:cNvCxnSpPr/>
          <p:nvPr/>
        </p:nvCxnSpPr>
        <p:spPr>
          <a:xfrm>
            <a:off x="7058025" y="2907506"/>
            <a:ext cx="4065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45AB303-CE3B-2742-A303-56F7D5B2629A}"/>
              </a:ext>
            </a:extLst>
          </p:cNvPr>
          <p:cNvSpPr/>
          <p:nvPr/>
        </p:nvSpPr>
        <p:spPr>
          <a:xfrm>
            <a:off x="9770270" y="284797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3FC12B-DFB9-F940-B302-ADC8DAC23793}"/>
              </a:ext>
            </a:extLst>
          </p:cNvPr>
          <p:cNvSpPr/>
          <p:nvPr/>
        </p:nvSpPr>
        <p:spPr>
          <a:xfrm>
            <a:off x="9308304" y="285749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69C48E-3537-2240-A909-87753BA1E792}"/>
              </a:ext>
            </a:extLst>
          </p:cNvPr>
          <p:cNvSpPr/>
          <p:nvPr/>
        </p:nvSpPr>
        <p:spPr>
          <a:xfrm>
            <a:off x="8993975" y="2843209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FF0B0-B901-074C-AB6E-2EDED8E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431" y="-4"/>
            <a:ext cx="5371539" cy="6858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AE387-9906-634D-B8D1-A0EF76766FF0}"/>
              </a:ext>
            </a:extLst>
          </p:cNvPr>
          <p:cNvSpPr txBox="1"/>
          <p:nvPr/>
        </p:nvSpPr>
        <p:spPr>
          <a:xfrm>
            <a:off x="6205708" y="6215063"/>
            <a:ext cx="20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Kader 2005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8698D-923A-CB4A-AB01-43A78B8FDD6B}"/>
              </a:ext>
            </a:extLst>
          </p:cNvPr>
          <p:cNvSpPr/>
          <p:nvPr/>
        </p:nvSpPr>
        <p:spPr>
          <a:xfrm>
            <a:off x="442913" y="3957638"/>
            <a:ext cx="4214812" cy="226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6415C-7C26-2C4E-B13E-51147E2E7349}"/>
              </a:ext>
            </a:extLst>
          </p:cNvPr>
          <p:cNvSpPr/>
          <p:nvPr/>
        </p:nvSpPr>
        <p:spPr>
          <a:xfrm>
            <a:off x="423036" y="4255810"/>
            <a:ext cx="4214812" cy="226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04B580-252B-E84A-AF12-5E6E3F6B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1" y="313581"/>
            <a:ext cx="5076191" cy="6398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1898-16D3-E742-892D-681DB91D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390" y="583094"/>
            <a:ext cx="6808500" cy="52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23F09F2-413B-924F-8A4C-4CD96FFA58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590628" y="559285"/>
            <a:ext cx="5125563" cy="4653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D8D491-7A5C-064E-B59C-248B65727903}"/>
              </a:ext>
            </a:extLst>
          </p:cNvPr>
          <p:cNvSpPr txBox="1">
            <a:spLocks/>
          </p:cNvSpPr>
          <p:nvPr/>
        </p:nvSpPr>
        <p:spPr>
          <a:xfrm>
            <a:off x="6308035" y="524499"/>
            <a:ext cx="5658678" cy="54257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% will germination in pre-treatment (</a:t>
            </a:r>
            <a:r>
              <a:rPr lang="en-US" b="1" dirty="0"/>
              <a:t>left censor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germinate in the trial (</a:t>
            </a:r>
            <a:r>
              <a:rPr lang="en-US" b="1" dirty="0"/>
              <a:t>yay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die during the trial (</a:t>
            </a:r>
            <a:r>
              <a:rPr lang="en-US" b="1" dirty="0"/>
              <a:t>mold…</a:t>
            </a:r>
            <a:r>
              <a:rPr lang="en-US" b="1" dirty="0" err="1"/>
              <a:t>ewww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not germinate </a:t>
            </a:r>
            <a:r>
              <a:rPr lang="en-US" b="1" dirty="0"/>
              <a:t>(right censor</a:t>
            </a:r>
            <a:r>
              <a:rPr lang="en-US" dirty="0"/>
              <a:t>…or </a:t>
            </a:r>
            <a:r>
              <a:rPr lang="en-US" b="1" dirty="0"/>
              <a:t>is it?)</a:t>
            </a:r>
          </a:p>
        </p:txBody>
      </p:sp>
    </p:spTree>
    <p:extLst>
      <p:ext uri="{BB962C8B-B14F-4D97-AF65-F5344CB8AC3E}">
        <p14:creationId xmlns:p14="http://schemas.microsoft.com/office/powerpoint/2010/main" val="310491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53ECD-1AA0-8145-ADDB-BE62378D51C3}"/>
              </a:ext>
            </a:extLst>
          </p:cNvPr>
          <p:cNvSpPr txBox="1"/>
          <p:nvPr/>
        </p:nvSpPr>
        <p:spPr>
          <a:xfrm>
            <a:off x="1470991" y="3048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 nonlinear modeling: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cumulative distribution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Violates assumptions of independence at each observation</a:t>
            </a:r>
          </a:p>
          <a:p>
            <a:r>
              <a:rPr lang="en-US" b="1" dirty="0"/>
              <a:t>Time to event analysis:</a:t>
            </a:r>
          </a:p>
          <a:p>
            <a:r>
              <a:rPr lang="en-US" dirty="0"/>
              <a:t>Survival models and dose-response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all seeds can germinate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Estimates right censoring (maybe inappropriate for  seeds with dormancy)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typical distributions used for germination can’t handle negative time values</a:t>
            </a:r>
          </a:p>
          <a:p>
            <a:r>
              <a:rPr lang="en-US" b="1" dirty="0"/>
              <a:t>Other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8CBF2-128A-9F4D-B5DF-DF5BC154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2890123"/>
            <a:ext cx="9463433" cy="2674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93BCC-6E58-464D-9EE1-A4FECDAAAAAB}"/>
              </a:ext>
            </a:extLst>
          </p:cNvPr>
          <p:cNvSpPr txBox="1"/>
          <p:nvPr/>
        </p:nvSpPr>
        <p:spPr>
          <a:xfrm>
            <a:off x="1470991" y="5186745"/>
            <a:ext cx="8348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Hybrid:</a:t>
            </a:r>
          </a:p>
          <a:p>
            <a:r>
              <a:rPr lang="en-US" dirty="0"/>
              <a:t>A:  moldy seed # ~(chilling time, temp) + |species</a:t>
            </a:r>
          </a:p>
          <a:p>
            <a:r>
              <a:rPr lang="en-US" dirty="0"/>
              <a:t>B: Cold germ~ chilling time</a:t>
            </a:r>
          </a:p>
          <a:p>
            <a:r>
              <a:rPr lang="en-US" dirty="0"/>
              <a:t>C: germination model (</a:t>
            </a:r>
            <a:r>
              <a:rPr lang="en-US" dirty="0" err="1"/>
              <a:t>drc</a:t>
            </a:r>
            <a:r>
              <a:rPr lang="en-US" dirty="0"/>
              <a:t> or survival)</a:t>
            </a:r>
          </a:p>
          <a:p>
            <a:r>
              <a:rPr lang="en-US" dirty="0"/>
              <a:t>D*: Cure model- how many right censored will germination</a:t>
            </a:r>
          </a:p>
        </p:txBody>
      </p:sp>
    </p:spTree>
    <p:extLst>
      <p:ext uri="{BB962C8B-B14F-4D97-AF65-F5344CB8AC3E}">
        <p14:creationId xmlns:p14="http://schemas.microsoft.com/office/powerpoint/2010/main" val="4792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B02E3E-0B8C-6742-86B4-F54D3C79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2" y="583021"/>
            <a:ext cx="9337016" cy="58641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B2E6F4-645C-DE48-B7BA-4CFB4F1D5EA1}"/>
              </a:ext>
            </a:extLst>
          </p:cNvPr>
          <p:cNvSpPr/>
          <p:nvPr/>
        </p:nvSpPr>
        <p:spPr>
          <a:xfrm>
            <a:off x="4903304" y="583021"/>
            <a:ext cx="1408471" cy="285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F45B4-C339-BF46-BBA2-D258E6763CC2}"/>
              </a:ext>
            </a:extLst>
          </p:cNvPr>
          <p:cNvSpPr/>
          <p:nvPr/>
        </p:nvSpPr>
        <p:spPr>
          <a:xfrm>
            <a:off x="7630367" y="3435550"/>
            <a:ext cx="649357" cy="285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47C26-3C56-394F-A797-C890129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289495"/>
            <a:ext cx="10267088" cy="62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6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175</Words>
  <Application>Microsoft Macintosh PowerPoint</Application>
  <PresentationFormat>Widescreen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Germination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Buonaiuto, Daniel</dc:creator>
  <cp:lastModifiedBy>Buonaiuto, Daniel</cp:lastModifiedBy>
  <cp:revision>13</cp:revision>
  <dcterms:created xsi:type="dcterms:W3CDTF">2019-01-16T17:29:02Z</dcterms:created>
  <dcterms:modified xsi:type="dcterms:W3CDTF">2019-01-22T22:57:58Z</dcterms:modified>
</cp:coreProperties>
</file>