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5" autoAdjust="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A6595-B6DB-D447-B2C7-40807C74DF9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74052-C63C-A749-B1EF-6D05E56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74052-C63C-A749-B1EF-6D05E5615F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 less hacky way to do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74052-C63C-A749-B1EF-6D05E5615F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EEFC-3321-7C47-9433-5B7EB31E85B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B7F5-E9CE-6E4A-AABA-0DAA6A69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5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08" y="1626143"/>
            <a:ext cx="8347956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/>
              <a:t>b</a:t>
            </a:r>
            <a:r>
              <a:rPr lang="en-US" dirty="0" smtClean="0"/>
              <a:t>udding project on buds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/>
              <a:t>or</a:t>
            </a:r>
            <a:r>
              <a:rPr lang="en-US" dirty="0" smtClean="0"/>
              <a:t> An emerging project on leaf emergence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6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den-tilia-platyphyllos-buds-science-photo-libr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0" y="460118"/>
            <a:ext cx="2869910" cy="19037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budbur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128" y="442609"/>
            <a:ext cx="2743200" cy="19212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840060" y="3147088"/>
            <a:ext cx="324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1:</a:t>
            </a:r>
          </a:p>
          <a:p>
            <a:r>
              <a:rPr lang="en-US" dirty="0" smtClean="0"/>
              <a:t>6467 rows of bud volume</a:t>
            </a:r>
          </a:p>
          <a:p>
            <a:r>
              <a:rPr lang="en-US" dirty="0" smtClean="0"/>
              <a:t>27 species (6 reps/species)</a:t>
            </a:r>
          </a:p>
          <a:p>
            <a:r>
              <a:rPr lang="en-US" dirty="0" smtClean="0"/>
              <a:t>2 sites</a:t>
            </a:r>
          </a:p>
          <a:p>
            <a:r>
              <a:rPr lang="en-US" dirty="0" smtClean="0"/>
              <a:t>(bud level)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2128" y="3196759"/>
            <a:ext cx="32405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2:</a:t>
            </a:r>
          </a:p>
          <a:p>
            <a:r>
              <a:rPr lang="en-US" dirty="0" smtClean="0"/>
              <a:t>2136 rows </a:t>
            </a:r>
            <a:r>
              <a:rPr lang="en-US" dirty="0" err="1" smtClean="0"/>
              <a:t>phenological</a:t>
            </a:r>
            <a:r>
              <a:rPr lang="en-US" dirty="0" smtClean="0"/>
              <a:t> observations</a:t>
            </a:r>
          </a:p>
          <a:p>
            <a:r>
              <a:rPr lang="en-US" dirty="0" smtClean="0"/>
              <a:t>12 experimental treatments</a:t>
            </a:r>
          </a:p>
          <a:p>
            <a:r>
              <a:rPr lang="en-US" dirty="0" smtClean="0"/>
              <a:t>(twig level)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8538" y="5234444"/>
            <a:ext cx="41929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Does bud size predict </a:t>
            </a:r>
            <a:r>
              <a:rPr lang="en-US" b="1" dirty="0" err="1" smtClean="0"/>
              <a:t>phenological</a:t>
            </a:r>
            <a:r>
              <a:rPr lang="en-US" b="1" dirty="0" smtClean="0"/>
              <a:t> rank?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 and intra-species differences</a:t>
            </a:r>
          </a:p>
        </p:txBody>
      </p:sp>
    </p:spTree>
    <p:extLst>
      <p:ext uri="{BB962C8B-B14F-4D97-AF65-F5344CB8AC3E}">
        <p14:creationId xmlns:p14="http://schemas.microsoft.com/office/powerpoint/2010/main" val="77521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bias_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6" y="378045"/>
            <a:ext cx="8139601" cy="6289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259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17" y="1388723"/>
            <a:ext cx="8777493" cy="787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venir Black"/>
                <a:cs typeface="Avenir Black"/>
              </a:rPr>
              <a:t>b</a:t>
            </a:r>
            <a:r>
              <a:rPr lang="en-US" sz="2800" dirty="0" err="1" smtClean="0">
                <a:latin typeface="Avenir Black"/>
                <a:cs typeface="Avenir Black"/>
              </a:rPr>
              <a:t>day∼av.bud.vol</a:t>
            </a:r>
            <a:r>
              <a:rPr lang="en-US" sz="2800" dirty="0" smtClean="0">
                <a:latin typeface="Avenir Black"/>
                <a:cs typeface="Avenir Black"/>
              </a:rPr>
              <a:t>+(</a:t>
            </a:r>
            <a:r>
              <a:rPr lang="en-US" sz="2800" dirty="0">
                <a:latin typeface="Avenir Black"/>
                <a:cs typeface="Avenir Black"/>
              </a:rPr>
              <a:t>1</a:t>
            </a:r>
            <a:r>
              <a:rPr lang="en-US" sz="2800" dirty="0" smtClean="0">
                <a:latin typeface="Avenir Black"/>
                <a:cs typeface="Avenir Black"/>
              </a:rPr>
              <a:t>|treatment</a:t>
            </a:r>
            <a:r>
              <a:rPr lang="en-US" sz="2800" dirty="0">
                <a:latin typeface="Avenir Black"/>
                <a:cs typeface="Avenir Black"/>
              </a:rPr>
              <a:t>)+(1|species)+(1|site</a:t>
            </a:r>
            <a:r>
              <a:rPr lang="en-US" sz="2800" dirty="0" smtClean="0">
                <a:latin typeface="Avenir Black"/>
                <a:cs typeface="Avenir Black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910581"/>
            <a:ext cx="8229600" cy="8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17" y="2301595"/>
            <a:ext cx="568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I vary the slope by species?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6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70"/>
            <a:ext cx="7237113" cy="472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Fake data: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449" y="4245994"/>
            <a:ext cx="8229600" cy="142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Content Placeholder 8" descr="Screen Shot 2017-10-30 at 2.52.0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r="-412"/>
          <a:stretch/>
        </p:blipFill>
        <p:spPr>
          <a:xfrm>
            <a:off x="1377702" y="719068"/>
            <a:ext cx="5971121" cy="5388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636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pcheck_fak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" r="199"/>
          <a:stretch/>
        </p:blipFill>
        <p:spPr>
          <a:xfrm>
            <a:off x="1652782" y="1740285"/>
            <a:ext cx="5836099" cy="4525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Screen Shot 2017-10-30 at 2.54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24" y="211340"/>
            <a:ext cx="6387027" cy="1256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385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84" y="153231"/>
            <a:ext cx="6293999" cy="789958"/>
          </a:xfrm>
        </p:spPr>
        <p:txBody>
          <a:bodyPr/>
          <a:lstStyle/>
          <a:p>
            <a:r>
              <a:rPr lang="en-US" dirty="0" smtClean="0"/>
              <a:t>Bias correction</a:t>
            </a:r>
            <a:endParaRPr lang="en-US" dirty="0"/>
          </a:p>
        </p:txBody>
      </p:sp>
      <p:pic>
        <p:nvPicPr>
          <p:cNvPr id="4" name="Content Placeholder 3" descr="Screen Shot 2017-10-30 at 2.49.44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" b="1922"/>
          <a:stretch/>
        </p:blipFill>
        <p:spPr>
          <a:xfrm>
            <a:off x="541239" y="1118790"/>
            <a:ext cx="7760028" cy="1813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Screen Shot 2017-10-30 at 2.56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9" y="3301842"/>
            <a:ext cx="8273253" cy="2999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149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plete_pool_real.pd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3" b="-986"/>
          <a:stretch/>
        </p:blipFill>
        <p:spPr>
          <a:xfrm>
            <a:off x="1818859" y="1615588"/>
            <a:ext cx="5557970" cy="44171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Screen Shot 2017-10-30 at 4.41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3" y="504933"/>
            <a:ext cx="8581400" cy="8216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682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102</Words>
  <Application>Microsoft Macintosh PowerPoint</Application>
  <PresentationFormat>On-screen Show (4:3)</PresentationFormat>
  <Paragraphs>19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 budding project on buds  or An emerging project on leaf emergence</vt:lpstr>
      <vt:lpstr>PowerPoint Presentation</vt:lpstr>
      <vt:lpstr>PowerPoint Presentation</vt:lpstr>
      <vt:lpstr>PowerPoint Presentation</vt:lpstr>
      <vt:lpstr>Fake data:</vt:lpstr>
      <vt:lpstr>PowerPoint Presentation</vt:lpstr>
      <vt:lpstr>Bias correction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budding project on buds</dc:title>
  <dc:creator>Dan</dc:creator>
  <cp:lastModifiedBy>Dan</cp:lastModifiedBy>
  <cp:revision>10</cp:revision>
  <dcterms:created xsi:type="dcterms:W3CDTF">2017-10-30T15:44:37Z</dcterms:created>
  <dcterms:modified xsi:type="dcterms:W3CDTF">2017-10-30T22:02:29Z</dcterms:modified>
</cp:coreProperties>
</file>