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5" autoAdjust="0"/>
  </p:normalViewPr>
  <p:slideViewPr>
    <p:cSldViewPr snapToGrid="0" snapToObjects="1">
      <p:cViewPr varScale="1">
        <p:scale>
          <a:sx n="80" d="100"/>
          <a:sy n="80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A6595-B6DB-D447-B2C7-40807C74DF9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74052-C63C-A749-B1EF-6D05E56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74052-C63C-A749-B1EF-6D05E5615F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 less hacky way to do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74052-C63C-A749-B1EF-6D05E5615F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EEFC-3321-7C47-9433-5B7EB31E85B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08" y="1626143"/>
            <a:ext cx="8347956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b</a:t>
            </a:r>
            <a:r>
              <a:rPr lang="en-US" dirty="0" smtClean="0"/>
              <a:t>udding project on buds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An emerging project on leaf </a:t>
            </a:r>
            <a:r>
              <a:rPr lang="en-US" dirty="0" smtClean="0"/>
              <a:t>emergence</a:t>
            </a:r>
            <a:br>
              <a:rPr lang="en-US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Dan Buonaiuto</a:t>
            </a:r>
            <a:br>
              <a:rPr lang="en-US" sz="3100" dirty="0" smtClean="0"/>
            </a:br>
            <a:r>
              <a:rPr lang="en-US" sz="3100" dirty="0" smtClean="0"/>
              <a:t>OEB 201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62366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</a:t>
            </a:r>
            <a:endParaRPr lang="en-US" dirty="0"/>
          </a:p>
        </p:txBody>
      </p:sp>
      <p:pic>
        <p:nvPicPr>
          <p:cNvPr id="6" name="Content Placeholder 5" descr="real_dat_ppc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30214"/>
          <a:stretch/>
        </p:blipFill>
        <p:spPr>
          <a:xfrm>
            <a:off x="1651000" y="274638"/>
            <a:ext cx="5397500" cy="598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84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0"/>
          </a:xfrm>
        </p:spPr>
        <p:txBody>
          <a:bodyPr/>
          <a:lstStyle/>
          <a:p>
            <a:r>
              <a:rPr lang="en-US" dirty="0" smtClean="0"/>
              <a:t>Improve fake data</a:t>
            </a:r>
          </a:p>
          <a:p>
            <a:r>
              <a:rPr lang="en-US" dirty="0" smtClean="0"/>
              <a:t>Better method/script for bias correct?</a:t>
            </a:r>
          </a:p>
          <a:p>
            <a:r>
              <a:rPr lang="en-US" dirty="0" smtClean="0"/>
              <a:t>What’s the deal with real data???</a:t>
            </a:r>
          </a:p>
          <a:p>
            <a:r>
              <a:rPr lang="en-US" dirty="0" smtClean="0"/>
              <a:t>rough model to predict phenology from </a:t>
            </a:r>
            <a:r>
              <a:rPr lang="en-US" dirty="0" err="1" smtClean="0"/>
              <a:t>tru.bud.vol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den-tilia-platyphyllos-buds-science-photo-libr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0" y="460118"/>
            <a:ext cx="2869910" cy="1903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dbur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28" y="442609"/>
            <a:ext cx="2743200" cy="192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0060" y="3147088"/>
            <a:ext cx="324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1:</a:t>
            </a:r>
          </a:p>
          <a:p>
            <a:r>
              <a:rPr lang="en-US" dirty="0" smtClean="0"/>
              <a:t>6467 rows of bud volume</a:t>
            </a:r>
          </a:p>
          <a:p>
            <a:r>
              <a:rPr lang="en-US" dirty="0" smtClean="0"/>
              <a:t>27 species (6 reps/species)</a:t>
            </a:r>
          </a:p>
          <a:p>
            <a:r>
              <a:rPr lang="en-US" dirty="0" smtClean="0"/>
              <a:t>2 sites</a:t>
            </a:r>
          </a:p>
          <a:p>
            <a:r>
              <a:rPr lang="en-US" dirty="0" smtClean="0"/>
              <a:t>(bud level)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2128" y="3196759"/>
            <a:ext cx="32405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2:</a:t>
            </a:r>
          </a:p>
          <a:p>
            <a:r>
              <a:rPr lang="en-US" dirty="0" smtClean="0"/>
              <a:t>2136 rows </a:t>
            </a:r>
            <a:r>
              <a:rPr lang="en-US" dirty="0" err="1" smtClean="0"/>
              <a:t>phenological</a:t>
            </a:r>
            <a:r>
              <a:rPr lang="en-US" dirty="0" smtClean="0"/>
              <a:t> observations</a:t>
            </a:r>
          </a:p>
          <a:p>
            <a:r>
              <a:rPr lang="en-US" dirty="0" smtClean="0"/>
              <a:t>12 experimental treatments</a:t>
            </a:r>
          </a:p>
          <a:p>
            <a:r>
              <a:rPr lang="en-US" dirty="0" smtClean="0"/>
              <a:t>(twig level)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615" y="5234444"/>
            <a:ext cx="717061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Does bud size predict </a:t>
            </a:r>
            <a:r>
              <a:rPr lang="en-US" sz="2800" b="1" dirty="0" err="1" smtClean="0"/>
              <a:t>phenological</a:t>
            </a:r>
            <a:r>
              <a:rPr lang="en-US" sz="2800" b="1" dirty="0" smtClean="0"/>
              <a:t> </a:t>
            </a:r>
            <a:r>
              <a:rPr lang="en-US" sz="2800" b="1" dirty="0" smtClean="0"/>
              <a:t>patterns</a:t>
            </a:r>
            <a:r>
              <a:rPr lang="en-US" sz="2800" b="1" dirty="0" smtClean="0"/>
              <a:t>?</a:t>
            </a:r>
            <a:endParaRPr lang="en-US" sz="2800" b="1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Inter and intra-species differences</a:t>
            </a:r>
          </a:p>
        </p:txBody>
      </p:sp>
    </p:spTree>
    <p:extLst>
      <p:ext uri="{BB962C8B-B14F-4D97-AF65-F5344CB8AC3E}">
        <p14:creationId xmlns:p14="http://schemas.microsoft.com/office/powerpoint/2010/main" val="7752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bias_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6" y="378045"/>
            <a:ext cx="8139601" cy="6289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59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17" y="1388723"/>
            <a:ext cx="8777493" cy="787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>
                <a:latin typeface="Avenir Black"/>
                <a:cs typeface="Avenir Black"/>
              </a:rPr>
              <a:t>b</a:t>
            </a:r>
            <a:r>
              <a:rPr lang="en-US" sz="2800" dirty="0" err="1" smtClean="0">
                <a:latin typeface="Avenir Black"/>
                <a:cs typeface="Avenir Black"/>
              </a:rPr>
              <a:t>day</a:t>
            </a:r>
            <a:r>
              <a:rPr lang="en-US" sz="2800" dirty="0" err="1" smtClean="0">
                <a:latin typeface="Avenir Black"/>
                <a:cs typeface="Avenir Black"/>
              </a:rPr>
              <a:t>∼true.av.bud.vol</a:t>
            </a:r>
            <a:r>
              <a:rPr lang="en-US" sz="2800" dirty="0" smtClean="0">
                <a:latin typeface="Avenir Black"/>
                <a:cs typeface="Avenir Black"/>
              </a:rPr>
              <a:t>+(</a:t>
            </a:r>
            <a:r>
              <a:rPr lang="en-US" sz="2800" dirty="0">
                <a:latin typeface="Avenir Black"/>
                <a:cs typeface="Avenir Black"/>
              </a:rPr>
              <a:t>1</a:t>
            </a:r>
            <a:r>
              <a:rPr lang="en-US" sz="2800" dirty="0" smtClean="0">
                <a:latin typeface="Avenir Black"/>
                <a:cs typeface="Avenir Black"/>
              </a:rPr>
              <a:t>|treatment</a:t>
            </a:r>
            <a:r>
              <a:rPr lang="en-US" sz="2800" dirty="0">
                <a:latin typeface="Avenir Black"/>
                <a:cs typeface="Avenir Black"/>
              </a:rPr>
              <a:t>)+(1|species)+(1|site</a:t>
            </a:r>
            <a:r>
              <a:rPr lang="en-US" sz="2800" dirty="0" smtClean="0">
                <a:latin typeface="Avenir Black"/>
                <a:cs typeface="Avenir Black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910581"/>
            <a:ext cx="8229600" cy="8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417" y="3785098"/>
            <a:ext cx="8777493" cy="1194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>
                <a:latin typeface="Avenir Black"/>
                <a:cs typeface="Avenir Black"/>
              </a:rPr>
              <a:t>budvol~doy</a:t>
            </a:r>
            <a:r>
              <a:rPr lang="en-US" sz="2600" dirty="0" smtClean="0">
                <a:latin typeface="Avenir Black"/>
                <a:cs typeface="Avenir Black"/>
              </a:rPr>
              <a:t>+(1+doy|sp) </a:t>
            </a:r>
            <a:endParaRPr lang="en-US" sz="2600" dirty="0">
              <a:latin typeface="Avenir Black"/>
              <a:cs typeface="Avenir Black"/>
              <a:sym typeface="Wingdings"/>
            </a:endParaRPr>
          </a:p>
          <a:p>
            <a:r>
              <a:rPr lang="en-US" sz="2600" dirty="0" err="1" smtClean="0">
                <a:latin typeface="Avenir Black"/>
                <a:cs typeface="Avenir Black"/>
              </a:rPr>
              <a:t>trubudvol</a:t>
            </a:r>
            <a:r>
              <a:rPr lang="en-US" sz="2600" dirty="0" smtClean="0">
                <a:latin typeface="Avenir Black"/>
                <a:cs typeface="Avenir Black"/>
              </a:rPr>
              <a:t>=</a:t>
            </a:r>
            <a:r>
              <a:rPr lang="en-US" sz="2600" dirty="0" err="1" smtClean="0">
                <a:latin typeface="Avenir Black"/>
                <a:cs typeface="Avenir Black"/>
              </a:rPr>
              <a:t>measured.bv</a:t>
            </a:r>
            <a:r>
              <a:rPr lang="en-US" sz="2600" dirty="0" err="1">
                <a:latin typeface="Avenir Black"/>
                <a:cs typeface="Avenir Black"/>
              </a:rPr>
              <a:t>+</a:t>
            </a:r>
            <a:r>
              <a:rPr lang="en-US" sz="2600" dirty="0" err="1" smtClean="0">
                <a:latin typeface="Avenir Black"/>
                <a:cs typeface="Avenir Black"/>
              </a:rPr>
              <a:t>coef</a:t>
            </a:r>
            <a:r>
              <a:rPr lang="en-US" sz="2600" dirty="0" smtClean="0">
                <a:latin typeface="Avenir Black"/>
                <a:cs typeface="Avenir Black"/>
              </a:rPr>
              <a:t>(DOY-Constant )</a:t>
            </a:r>
            <a:endParaRPr lang="en-US" sz="2600" dirty="0" smtClean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09896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70"/>
            <a:ext cx="7237113" cy="353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 data</a:t>
            </a:r>
            <a:r>
              <a:rPr lang="en-US" dirty="0" smtClean="0"/>
              <a:t>: Varying intercept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449" y="4245994"/>
            <a:ext cx="8229600" cy="142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Content Placeholder 8" descr="Screen Shot 2017-10-30 at 2.52.0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r="-412"/>
          <a:stretch/>
        </p:blipFill>
        <p:spPr>
          <a:xfrm>
            <a:off x="1071482" y="719068"/>
            <a:ext cx="6462533" cy="583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3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pcheck_fak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r="199"/>
          <a:stretch/>
        </p:blipFill>
        <p:spPr>
          <a:xfrm>
            <a:off x="1652782" y="1740285"/>
            <a:ext cx="5836099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7-10-30 at 2.54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24" y="211340"/>
            <a:ext cx="6387027" cy="1256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85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84" y="153231"/>
            <a:ext cx="6293999" cy="789958"/>
          </a:xfrm>
        </p:spPr>
        <p:txBody>
          <a:bodyPr/>
          <a:lstStyle/>
          <a:p>
            <a:r>
              <a:rPr lang="en-US" dirty="0" smtClean="0"/>
              <a:t>Bias correction</a:t>
            </a:r>
            <a:endParaRPr lang="en-US" dirty="0"/>
          </a:p>
        </p:txBody>
      </p:sp>
      <p:pic>
        <p:nvPicPr>
          <p:cNvPr id="4" name="Content Placeholder 3" descr="Screen Shot 2017-10-30 at 2.49.44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" b="1922"/>
          <a:stretch/>
        </p:blipFill>
        <p:spPr>
          <a:xfrm>
            <a:off x="541239" y="848915"/>
            <a:ext cx="7760028" cy="181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7-10-30 at 2.56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4" y="2866978"/>
            <a:ext cx="8273253" cy="2999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667590" y="5959348"/>
            <a:ext cx="3960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account for error on coefficient?</a:t>
            </a:r>
          </a:p>
          <a:p>
            <a:r>
              <a:rPr lang="en-US" dirty="0" smtClean="0"/>
              <a:t>Is there a less hacky way to do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58"/>
            <a:ext cx="8229600" cy="70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 Data: Varying slope &amp; intercept</a:t>
            </a:r>
            <a:endParaRPr lang="en-US" dirty="0"/>
          </a:p>
        </p:txBody>
      </p:sp>
      <p:pic>
        <p:nvPicPr>
          <p:cNvPr id="3" name="Picture 2" descr="Screen Shot 2017-10-31 at 4.3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6" y="906466"/>
            <a:ext cx="7518400" cy="570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79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ird_ppcheck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-142"/>
          <a:stretch/>
        </p:blipFill>
        <p:spPr>
          <a:xfrm>
            <a:off x="1317627" y="1600200"/>
            <a:ext cx="6651624" cy="5181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7-10-31 at 4.3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25425"/>
            <a:ext cx="5600700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168</Words>
  <Application>Microsoft Macintosh PowerPoint</Application>
  <PresentationFormat>On-screen Show (4:3)</PresentationFormat>
  <Paragraphs>29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A budding project on buds  or An emerging project on leaf emergence  Dan Buonaiuto OEB 201</vt:lpstr>
      <vt:lpstr>PowerPoint Presentation</vt:lpstr>
      <vt:lpstr>PowerPoint Presentation</vt:lpstr>
      <vt:lpstr>PowerPoint Presentation</vt:lpstr>
      <vt:lpstr>Fake data: Varying intercept</vt:lpstr>
      <vt:lpstr>PowerPoint Presentation</vt:lpstr>
      <vt:lpstr>Bias correction</vt:lpstr>
      <vt:lpstr>Fake Data: Varying slope &amp; intercept</vt:lpstr>
      <vt:lpstr>PowerPoint Presentation</vt:lpstr>
      <vt:lpstr>Real data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budding project on buds</dc:title>
  <dc:creator>Dan</dc:creator>
  <cp:lastModifiedBy>Daniel Buonaiuto</cp:lastModifiedBy>
  <cp:revision>17</cp:revision>
  <dcterms:created xsi:type="dcterms:W3CDTF">2017-10-30T15:44:37Z</dcterms:created>
  <dcterms:modified xsi:type="dcterms:W3CDTF">2017-10-31T21:34:45Z</dcterms:modified>
</cp:coreProperties>
</file>