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9144000" cx="1625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toll.org/" TargetMode="External"/><Relationship Id="rId3" Type="http://schemas.openxmlformats.org/officeDocument/2006/relationships/hyperlink" Target="https://codewith.mu/en/" TargetMode="External"/><Relationship Id="rId4" Type="http://schemas.openxmlformats.org/officeDocument/2006/relationships/hyperlink" Target="https://mu.readthedocs.io/en/latest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4936b0eb2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4936b0e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Developed by </a:t>
            </a:r>
            <a:r>
              <a:rPr lang="en-US" sz="1700">
                <a:solidFill>
                  <a:srgbClr val="4F5151"/>
                </a:solidFill>
                <a:latin typeface="Georgia"/>
                <a:ea typeface="Georgia"/>
                <a:cs typeface="Georgia"/>
                <a:sym typeface="Georgia"/>
              </a:rPr>
              <a:t>Nicholas H.Tollervey - </a:t>
            </a:r>
            <a:r>
              <a:rPr lang="en-US" sz="17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2"/>
              </a:rPr>
              <a:t>https://ntoll.org/</a:t>
            </a:r>
            <a:r>
              <a:rPr lang="en-US" sz="1700">
                <a:solidFill>
                  <a:srgbClr val="4F515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https://codewith.mu/en/</a:t>
            </a:r>
            <a:r>
              <a:rPr lang="en-US"/>
              <a:t> - main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https://mu.readthedocs.io/en/latest/</a:t>
            </a:r>
            <a:r>
              <a:rPr lang="en-US"/>
              <a:t> - documentation website</a:t>
            </a:r>
            <a:endParaRPr/>
          </a:p>
        </p:txBody>
      </p:sp>
      <p:sp>
        <p:nvSpPr>
          <p:cNvPr id="34" name="Google Shape;34;gb4936b0eb2_0_2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f4b71181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f4b7118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1f4b711816_0_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f4b71181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f4b7118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will highlight syntax errors prior to user running the program.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Tidy will clean up </a:t>
            </a:r>
            <a:r>
              <a:rPr lang="en-US"/>
              <a:t>syntactically correct code to have consistent spacing for enhanced readability.</a:t>
            </a:r>
            <a:r>
              <a:rPr lang="en-US"/>
              <a:t> </a:t>
            </a:r>
            <a:endParaRPr/>
          </a:p>
        </p:txBody>
      </p:sp>
      <p:sp>
        <p:nvSpPr>
          <p:cNvPr id="48" name="Google Shape;48;g11f4b711816_0_6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f4b711816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f4b7118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11f4b711816_0_16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f4b711816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f4b7118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6 basic programming abilities are found in every programming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can be combined to create algorithms to solve problems.</a:t>
            </a:r>
            <a:endParaRPr/>
          </a:p>
        </p:txBody>
      </p:sp>
      <p:sp>
        <p:nvSpPr>
          <p:cNvPr id="62" name="Google Shape;62;g11f4b711816_0_22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12800" y="2133600"/>
            <a:ext cx="14630400" cy="6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16256100" cy="7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8357616"/>
            <a:ext cx="16256100" cy="78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6881250"/>
            <a:ext cx="3648075" cy="1476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>
                <a:latin typeface="Georgia"/>
                <a:ea typeface="Georgia"/>
                <a:cs typeface="Georgia"/>
                <a:sym typeface="Georgia"/>
              </a:rPr>
              <a:t>Intro</a:t>
            </a:r>
            <a:r>
              <a:rPr lang="en-US" sz="7600">
                <a:latin typeface="Georgia"/>
                <a:ea typeface="Georgia"/>
                <a:cs typeface="Georgia"/>
                <a:sym typeface="Georgia"/>
              </a:rPr>
              <a:t> to the Mu Editor and Python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Unit 2 Lab 0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" name="Google Shape;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4313" y="7429459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 Mu IDE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155700" y="2859175"/>
            <a:ext cx="139320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IDE = Integrated Development Environment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Written in Python 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A simple development  environment for Python 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Targets educational use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Typical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IDE Features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1155700" y="2859175"/>
            <a:ext cx="139320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Source file editor - create, save and modify source files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Run automation - One button run of source file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Debuggers - Ability to create breakpoints and step through code line by line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More Mu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IDE Features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1155700" y="2859175"/>
            <a:ext cx="139320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Multiple Python version support by selecting Mode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Built-in data plotter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One click access to Python REPL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Check and Tidy options  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Mu IDE and Python REPL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1155700" y="2859175"/>
            <a:ext cx="139320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REPL = Read Evaluate Print Loop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Python is an interpreted language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The interpreter Reads a line of code, Evaluates the line of code, Prints any output and Loops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REPL provides quick access to the interpreter for quick code checks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Python Big Ideas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1162000" y="2903400"/>
            <a:ext cx="139320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6 Basic programming abilities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5029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AutoNum type="arabicPeriod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Do m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ath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5029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AutoNum type="arabicPeriod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Inputs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5029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AutoNum type="arabicPeriod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Outputs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5029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AutoNum type="arabicPeriod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Make and use variables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5029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AutoNum type="arabicPeriod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Make decisions (If-then conditional statements)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5029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AutoNum type="arabicPeriod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Repetition / Loops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60606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