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10773e2f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" name="Google Shape;40;g1210773e2f4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d3e79d4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d3e79d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2d3e79d40_0_2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d3e79d40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d3e79d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2d3e79d40_0_67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d3e79d40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d3e79d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22d3e79d40_0_8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d3e79d4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d3e79d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2d3e79d40_0_3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2d3e79d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2d3e79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22d3e79d40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10773e2f4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10773e2f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10773e2f4_1_79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2d3e79d4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2d3e79d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2d3e79d40_0_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d3e79d4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d3e79d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2d3e79d40_0_1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d3e79d4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d3e79d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22d3e79d40_0_1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d3e79d4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d3e79d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2d3e79d40_0_5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d3e79d40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d3e79d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2d3e79d40_0_81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d3e79d40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d3e79d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2d3e79d40_0_61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ircuitpython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dafruit.com/product/451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heengineeringprojects.com/2018/03/introduction-to-microcontrollers.html" TargetMode="External"/><Relationship Id="rId4" Type="http://schemas.openxmlformats.org/officeDocument/2006/relationships/hyperlink" Target="https://www.youtube.com/watch?v=W9jjgKaE1_k" TargetMode="External"/><Relationship Id="rId5" Type="http://schemas.openxmlformats.org/officeDocument/2006/relationships/hyperlink" Target="https://learn.adafruit.com/adafruit-feather-sense" TargetMode="External"/><Relationship Id="rId6" Type="http://schemas.openxmlformats.org/officeDocument/2006/relationships/hyperlink" Target="https://learn.adafruit.com/todbot-circuitpython-tricks/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ickstarter.com/projects/214379695/micro-python-python-for-microcontrollers" TargetMode="External"/><Relationship Id="rId4" Type="http://schemas.openxmlformats.org/officeDocument/2006/relationships/hyperlink" Target="https://micropython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jKT4H0bstH8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youtube.com/watch?v=NtlROl9WDCc" TargetMode="External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File:KL_Intel_P8051.jpg" TargetMode="External"/><Relationship Id="rId4" Type="http://schemas.openxmlformats.org/officeDocument/2006/relationships/hyperlink" Target="https://en.wikipedia.org/wiki/File:PIC_microcontrollers.jpg" TargetMode="External"/><Relationship Id="rId5" Type="http://schemas.openxmlformats.org/officeDocument/2006/relationships/hyperlink" Target="https://en.wikipedia.org/wiki/File:Arduino_Uno_-_R3.jpg" TargetMode="External"/><Relationship Id="rId6" Type="http://schemas.openxmlformats.org/officeDocument/2006/relationships/hyperlink" Target="https://cdn-shop.adafruit.com/970x728/3405-06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3 - CircuitPython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about CircuitPython?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Python 3 →→→→→  MicroPython  →→→→→  </a:t>
            </a:r>
            <a:r>
              <a:rPr b="1" lang="en-US" sz="3200">
                <a:solidFill>
                  <a:srgbClr val="0A304E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CircuitPython</a:t>
            </a:r>
            <a:endParaRPr sz="6800">
              <a:solidFill>
                <a:srgbClr val="0A304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about CircuitPython?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155700" y="3777300"/>
            <a:ext cx="139320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36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CircuitPython</a:t>
            </a:r>
            <a:endParaRPr b="1" sz="3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6800">
              <a:solidFill>
                <a:srgbClr val="0A304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Which microcontroller are we using?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155700" y="3777300"/>
            <a:ext cx="139320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Adafruit Feather Bluefruit Sense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6800">
              <a:solidFill>
                <a:srgbClr val="0A304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More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https://www.theengineeringprojects.com/2018/03/introduction-to-microcontrollers.html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https://www.youtube.com/watch?v=W9jjgKaE1_k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(about the Adafruit Feather family)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https://learn.adafruit.com/adafruit-feather-sense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https://learn.adafruit.com/todbot-circuitpython-tricks/overview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 4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Introduction to CircuitPython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is CircuitPython?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Python 3 →→→→→  MicroPython  →→→→→  CircuitPython</a:t>
            </a:r>
            <a:endParaRPr sz="68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know Python, so what is MicroPython?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Python 3 →→→→→  </a:t>
            </a:r>
            <a:r>
              <a:rPr b="1" lang="en-US" sz="3200">
                <a:solidFill>
                  <a:srgbClr val="0A304E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MicroPython</a:t>
            </a:r>
            <a:r>
              <a:rPr b="1" lang="en-US" sz="32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  →→→→→  CircuitPython</a:t>
            </a:r>
            <a:endParaRPr sz="68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MicroPython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55700" y="3777300"/>
            <a:ext cx="139320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Kickstarter</a:t>
            </a:r>
            <a:r>
              <a:rPr b="1" lang="en-US" sz="3000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3000">
              <a:solidFill>
                <a:srgbClr val="0097A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97A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30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MicroPython.org</a:t>
            </a:r>
            <a:endParaRPr b="1" sz="3000">
              <a:solidFill>
                <a:srgbClr val="0097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is a microcontroller?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155700" y="2927825"/>
            <a:ext cx="13932000" cy="4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68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Visit http://www.microchip.com/mchptube to learn more. This video is intended for beginners unfamiliar with Microcontroller. The basic components of a Microcontroller are compared to a common household PC to help reinforce concepts." id="81" name="Google Shape;81;p16" title="What is a Microcontroller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825" y="2857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do microcontrollers work? Where can they be used? How do you program a microcontroller? Learn about MCUs with Microchip and check out our microcontroller reference guide for more information: https://mou.sr/MCU-RefGuide&#10;&#10;Learn More: https://mou.sr/YT-Microchip-MCUs &#10; &#10;See the NEWEST Products: http://mou.sr/MouserNew-yt &#10; &#10;Subscribe to our Newsletter: http://mou.sr/MouserSignup-yt &#10; &#10;Like us on Facebook: https://www.facebook.com/mouserelectronics &#10; &#10;Follow us on Twitter: https://www.twitter.com/MouserElec (Americas) &#10; &#10;Follow us on Twitter: https://www.twitter.com/MouserElecEU (Europe) &#10; &#10;Follow us on LinkedIn: https://www.linkedin.com/company/26041/&#10;&#10;00:00 What is a microcontroller? &#10;00:17 Structure of an MCU&#10;00:40 Software Tools - IDE&#10;00:59 Periphals - Inputs and Outputs&#10;01:33 Power consumption&#10;01:47 Reference Guide" id="82" name="Google Shape;82;p16" title="What is a Microcontroller | Microchip | Mouser Electronic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7100" y="2857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is a microcontroller?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155700" y="2927825"/>
            <a:ext cx="13932000" cy="4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 microcontroller is small computer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 microcontroller is the brains of our IoT device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Sometimes called an embedded system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 microcontroller is programmed to perform a specific task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Common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microcontrollers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155700" y="2927825"/>
            <a:ext cx="13932000" cy="4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Intel MCS51 (8051) - </a:t>
            </a:r>
            <a:r>
              <a:rPr b="1" lang="en-US" sz="3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8051 Photo 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Microchip PIC - </a:t>
            </a:r>
            <a:r>
              <a:rPr b="1" lang="en-US" sz="3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PIC Photo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Arduino - </a:t>
            </a:r>
            <a:r>
              <a:rPr b="1" lang="en-US" sz="3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Arduino Photo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600"/>
              <a:buFont typeface="Georgia"/>
              <a:buChar char="●"/>
            </a:pPr>
            <a:r>
              <a:rPr b="1" lang="en-US" sz="3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Adafruit Feather - </a:t>
            </a:r>
            <a:r>
              <a:rPr b="1" lang="en-US" sz="3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Feather Photo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MicroPython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155700" y="3777300"/>
            <a:ext cx="139320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MicroPython was developed to program microcontrollers with a version of Python.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Developers</a:t>
            </a: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 wanted to harness </a:t>
            </a: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 many benefits of the Python programming language.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