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9144000" cx="1625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5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1"/>
            <a:ext cx="2971799" cy="457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1"/>
            <a:ext cx="2971799" cy="4572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2114de05f5_0_3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2"/>
              </a:buClr>
              <a:buSzPts val="1200"/>
              <a:buFont typeface="Arial"/>
              <a:buNone/>
            </a:pPr>
            <a:r>
              <a:rPr lang="en-US">
                <a:solidFill>
                  <a:schemeClr val="dk2"/>
                </a:solidFill>
              </a:rPr>
              <a:t>Note from Doug.  If you are using these materials, you can remove the CWRU logo and replace it with your own, but please retain the CC-BY logo on the first page as well as retain the acknowledgements page(s).</a:t>
            </a:r>
            <a:endParaRPr>
              <a:solidFill>
                <a:schemeClr val="dk2"/>
              </a:solidFill>
            </a:endParaRPr>
          </a:p>
        </p:txBody>
      </p:sp>
      <p:sp>
        <p:nvSpPr>
          <p:cNvPr id="40" name="Google Shape;40;g12114de05f5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rnd" cmpd="sng" w="12700">
            <a:solidFill>
              <a:srgbClr val="000000"/>
            </a:solidFill>
            <a:prstDash val="solid"/>
            <a:miter lim="8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da69a13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da69a13c_0_6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22da69a13c_0_6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2da69a13c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2da69a13c_0_133: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122da69a13c_0_133: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122da69a13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22da69a13c_0_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22da69a13c_0_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22da69a13c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22da69a13c_0_11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22da69a13c_0_11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2da69a13c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2da69a13c_0_7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122da69a13c_0_7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2da69a13c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2da69a13c_0_118: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122da69a13c_0_118: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da69a13c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da69a13c_0_92: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122da69a13c_0_92: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da69a13c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da69a13c_0_126: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122da69a13c_0_126: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2da69a13c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2da69a13c_0_4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122da69a13c_0_4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da69a13c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2da69a13c_0_60: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122da69a13c_0_60:notes"/>
          <p:cNvSpPr txBox="1"/>
          <p:nvPr>
            <p:ph idx="12" type="sldNum"/>
          </p:nvPr>
        </p:nvSpPr>
        <p:spPr>
          <a:xfrm>
            <a:off x="3884612" y="8685211"/>
            <a:ext cx="2971800" cy="457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400"/>
              <a:buFont typeface="Arial"/>
              <a:buNone/>
            </a:pPr>
            <a:r>
              <a:t/>
            </a:r>
            <a:endParaRPr/>
          </a:p>
          <a:p>
            <a:pPr indent="0" lvl="1" marL="0" rtl="0" algn="l">
              <a:spcBef>
                <a:spcPts val="0"/>
              </a:spcBef>
              <a:spcAft>
                <a:spcPts val="0"/>
              </a:spcAft>
              <a:buClr>
                <a:srgbClr val="000000"/>
              </a:buClr>
              <a:buSzPts val="1400"/>
              <a:buFont typeface="Arial"/>
              <a:buNone/>
            </a:pPr>
            <a:r>
              <a:t/>
            </a:r>
            <a:endParaRPr/>
          </a:p>
          <a:p>
            <a:pPr indent="0" lvl="2" marL="0" rtl="0" algn="l">
              <a:spcBef>
                <a:spcPts val="0"/>
              </a:spcBef>
              <a:spcAft>
                <a:spcPts val="0"/>
              </a:spcAft>
              <a:buClr>
                <a:srgbClr val="000000"/>
              </a:buClr>
              <a:buSzPts val="1400"/>
              <a:buFont typeface="Arial"/>
              <a:buNone/>
            </a:pPr>
            <a:r>
              <a:t/>
            </a:r>
            <a:endParaRPr/>
          </a:p>
          <a:p>
            <a:pPr indent="0" lvl="3" marL="0" rtl="0" algn="l">
              <a:spcBef>
                <a:spcPts val="0"/>
              </a:spcBef>
              <a:spcAft>
                <a:spcPts val="0"/>
              </a:spcAft>
              <a:buClr>
                <a:srgbClr val="000000"/>
              </a:buClr>
              <a:buSzPts val="1400"/>
              <a:buFont typeface="Arial"/>
              <a:buNone/>
            </a:pPr>
            <a:r>
              <a:t/>
            </a:r>
            <a:endParaRPr/>
          </a:p>
          <a:p>
            <a:pPr indent="0" lvl="4" marL="0" rtl="0" algn="l">
              <a:spcBef>
                <a:spcPts val="0"/>
              </a:spcBef>
              <a:spcAft>
                <a:spcPts val="0"/>
              </a:spcAft>
              <a:buClr>
                <a:srgbClr val="000000"/>
              </a:buClr>
              <a:buSzPts val="1400"/>
              <a:buFont typeface="Arial"/>
              <a:buNone/>
            </a:pPr>
            <a:r>
              <a:t/>
            </a:r>
            <a:endParaRPr/>
          </a:p>
          <a:p>
            <a:pPr indent="0" lvl="5" marL="0" rtl="0" algn="l">
              <a:spcBef>
                <a:spcPts val="0"/>
              </a:spcBef>
              <a:spcAft>
                <a:spcPts val="0"/>
              </a:spcAft>
              <a:buClr>
                <a:srgbClr val="000000"/>
              </a:buClr>
              <a:buSzPts val="1400"/>
              <a:buFont typeface="Arial"/>
              <a:buNone/>
            </a:pPr>
            <a:r>
              <a:t/>
            </a:r>
            <a:endParaRPr/>
          </a:p>
          <a:p>
            <a:pPr indent="0" lvl="6" marL="0" rtl="0" algn="l">
              <a:spcBef>
                <a:spcPts val="0"/>
              </a:spcBef>
              <a:spcAft>
                <a:spcPts val="0"/>
              </a:spcAft>
              <a:buClr>
                <a:srgbClr val="000000"/>
              </a:buClr>
              <a:buSzPts val="1400"/>
              <a:buFont typeface="Arial"/>
              <a:buNone/>
            </a:pPr>
            <a:r>
              <a:t/>
            </a:r>
            <a:endParaRPr/>
          </a:p>
          <a:p>
            <a:pPr indent="0" lvl="7" marL="0" rtl="0" algn="l">
              <a:spcBef>
                <a:spcPts val="0"/>
              </a:spcBef>
              <a:spcAft>
                <a:spcPts val="0"/>
              </a:spcAft>
              <a:buClr>
                <a:srgbClr val="000000"/>
              </a:buClr>
              <a:buSzPts val="1400"/>
              <a:buFont typeface="Arial"/>
              <a:buNone/>
            </a:pPr>
            <a:r>
              <a:t/>
            </a:r>
            <a:endParaRPr/>
          </a:p>
          <a:p>
            <a:pPr indent="0" lvl="8" marL="0" rtl="0" algn="l">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2"/>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 name="Google Shape;20;p3"/>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5"/>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7"/>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sz="5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 name="Google Shape;31;p7"/>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0"/>
              </a:spcBef>
              <a:spcAft>
                <a:spcPts val="0"/>
              </a:spcAft>
              <a:buClr>
                <a:schemeClr val="lt1"/>
              </a:buClr>
              <a:buSzPts val="4000"/>
              <a:buFont typeface="Arial"/>
              <a:buNone/>
              <a:defRPr sz="4000"/>
            </a:lvl1pPr>
            <a:lvl2pPr indent="-228600" lvl="1" marL="914400" rtl="0" algn="ctr">
              <a:lnSpc>
                <a:spcPct val="100000"/>
              </a:lnSpc>
              <a:spcBef>
                <a:spcPts val="0"/>
              </a:spcBef>
              <a:spcAft>
                <a:spcPts val="0"/>
              </a:spcAft>
              <a:buClr>
                <a:srgbClr val="000000"/>
              </a:buClr>
              <a:buSzPts val="1400"/>
              <a:buFont typeface="Arial"/>
              <a:buNone/>
              <a:defRPr/>
            </a:lvl2pPr>
            <a:lvl3pPr indent="-228600" lvl="2" marL="1371600" rtl="0" algn="ctr">
              <a:lnSpc>
                <a:spcPct val="100000"/>
              </a:lnSpc>
              <a:spcBef>
                <a:spcPts val="0"/>
              </a:spcBef>
              <a:spcAft>
                <a:spcPts val="0"/>
              </a:spcAft>
              <a:buClr>
                <a:srgbClr val="000000"/>
              </a:buClr>
              <a:buSzPts val="1400"/>
              <a:buFont typeface="Arial"/>
              <a:buNone/>
              <a:defRPr/>
            </a:lvl3pPr>
            <a:lvl4pPr indent="-228600" lvl="3" marL="1828800" rtl="0" algn="ctr">
              <a:lnSpc>
                <a:spcPct val="100000"/>
              </a:lnSpc>
              <a:spcBef>
                <a:spcPts val="0"/>
              </a:spcBef>
              <a:spcAft>
                <a:spcPts val="0"/>
              </a:spcAft>
              <a:buClr>
                <a:srgbClr val="000000"/>
              </a:buClr>
              <a:buSzPts val="1400"/>
              <a:buFont typeface="Arial"/>
              <a:buNone/>
              <a:defRPr/>
            </a:lvl4pPr>
            <a:lvl5pPr indent="-228600" lvl="4" marL="2286000" rtl="0" algn="ctr">
              <a:lnSpc>
                <a:spcPct val="100000"/>
              </a:lnSpc>
              <a:spcBef>
                <a:spcPts val="0"/>
              </a:spcBef>
              <a:spcAft>
                <a:spcPts val="0"/>
              </a:spcAft>
              <a:buClr>
                <a:srgbClr val="000000"/>
              </a:buClr>
              <a:buSzPts val="1400"/>
              <a:buFont typeface="Arial"/>
              <a:buNone/>
              <a:defRPr/>
            </a:lvl5pPr>
            <a:lvl6pPr indent="-228600" lvl="5" marL="2743200" rtl="0" algn="ctr">
              <a:lnSpc>
                <a:spcPct val="100000"/>
              </a:lnSpc>
              <a:spcBef>
                <a:spcPts val="0"/>
              </a:spcBef>
              <a:spcAft>
                <a:spcPts val="0"/>
              </a:spcAft>
              <a:buClr>
                <a:srgbClr val="000000"/>
              </a:buClr>
              <a:buSzPts val="1400"/>
              <a:buFont typeface="Arial"/>
              <a:buNone/>
              <a:defRPr/>
            </a:lvl6pPr>
            <a:lvl7pPr indent="-228600" lvl="6" marL="3200400" rtl="0" algn="ctr">
              <a:lnSpc>
                <a:spcPct val="100000"/>
              </a:lnSpc>
              <a:spcBef>
                <a:spcPts val="0"/>
              </a:spcBef>
              <a:spcAft>
                <a:spcPts val="0"/>
              </a:spcAft>
              <a:buClr>
                <a:srgbClr val="000000"/>
              </a:buClr>
              <a:buSzPts val="1400"/>
              <a:buFont typeface="Arial"/>
              <a:buNone/>
              <a:defRPr/>
            </a:lvl7pPr>
            <a:lvl8pPr indent="-228600" lvl="7" marL="3657600" rtl="0" algn="ctr">
              <a:lnSpc>
                <a:spcPct val="100000"/>
              </a:lnSpc>
              <a:spcBef>
                <a:spcPts val="0"/>
              </a:spcBef>
              <a:spcAft>
                <a:spcPts val="0"/>
              </a:spcAft>
              <a:buClr>
                <a:srgbClr val="000000"/>
              </a:buClr>
              <a:buSzPts val="1400"/>
              <a:buFont typeface="Arial"/>
              <a:buNone/>
              <a:defRPr/>
            </a:lvl8pPr>
            <a:lvl9pPr indent="-228600" lvl="8" marL="4114800" rtl="0" algn="ctr">
              <a:lnSpc>
                <a:spcPct val="100000"/>
              </a:lnSpc>
              <a:spcBef>
                <a:spcPts val="0"/>
              </a:spcBef>
              <a:spcAft>
                <a:spcPts val="0"/>
              </a:spcAft>
              <a:buClr>
                <a:srgbClr val="000000"/>
              </a:buClr>
              <a:buSzPts val="1400"/>
              <a:buFont typeface="Arial"/>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2" name="Shape 32"/>
        <p:cNvGrpSpPr/>
        <p:nvPr/>
      </p:nvGrpSpPr>
      <p:grpSpPr>
        <a:xfrm>
          <a:off x="0" y="0"/>
          <a:ext cx="0" cy="0"/>
          <a:chOff x="0" y="0"/>
          <a:chExt cx="0" cy="0"/>
        </a:xfrm>
      </p:grpSpPr>
      <p:sp>
        <p:nvSpPr>
          <p:cNvPr id="33" name="Google Shape;33;p8"/>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 name="Google Shape;34;p8"/>
          <p:cNvSpPr txBox="1"/>
          <p:nvPr>
            <p:ph idx="1" type="body"/>
          </p:nvPr>
        </p:nvSpPr>
        <p:spPr>
          <a:xfrm>
            <a:off x="812800" y="2133600"/>
            <a:ext cx="14630400" cy="6034200"/>
          </a:xfrm>
          <a:prstGeom prst="rect">
            <a:avLst/>
          </a:prstGeom>
          <a:noFill/>
          <a:ln>
            <a:noFill/>
          </a:ln>
        </p:spPr>
        <p:txBody>
          <a:bodyPr anchorCtr="0" anchor="t" bIns="91425" lIns="91425" spcFirstLastPara="1" rIns="91425" wrap="square" tIns="91425">
            <a:noAutofit/>
          </a:bodyPr>
          <a:lstStyle>
            <a:lvl1pPr indent="-482600" lvl="0" marL="457200" rtl="0" algn="l">
              <a:lnSpc>
                <a:spcPct val="100000"/>
              </a:lnSpc>
              <a:spcBef>
                <a:spcPts val="3500"/>
              </a:spcBef>
              <a:spcAft>
                <a:spcPts val="0"/>
              </a:spcAft>
              <a:buClr>
                <a:schemeClr val="lt1"/>
              </a:buClr>
              <a:buSzPts val="4000"/>
              <a:buFont typeface="Cabin"/>
              <a:buChar char="•"/>
              <a:defRPr/>
            </a:lvl1pPr>
            <a:lvl2pPr indent="-317500" lvl="1" marL="914400" rtl="0" algn="l">
              <a:lnSpc>
                <a:spcPct val="100000"/>
              </a:lnSpc>
              <a:spcBef>
                <a:spcPts val="3500"/>
              </a:spcBef>
              <a:spcAft>
                <a:spcPts val="0"/>
              </a:spcAft>
              <a:buClr>
                <a:schemeClr val="lt1"/>
              </a:buClr>
              <a:buSzPts val="1400"/>
              <a:buFont typeface="Cabin"/>
              <a:buChar char="•"/>
              <a:defRPr/>
            </a:lvl2pPr>
            <a:lvl3pPr indent="-317500" lvl="2" marL="1371600" rtl="0" algn="l">
              <a:lnSpc>
                <a:spcPct val="100000"/>
              </a:lnSpc>
              <a:spcBef>
                <a:spcPts val="3500"/>
              </a:spcBef>
              <a:spcAft>
                <a:spcPts val="0"/>
              </a:spcAft>
              <a:buClr>
                <a:schemeClr val="lt1"/>
              </a:buClr>
              <a:buSzPts val="1400"/>
              <a:buFont typeface="Cabin"/>
              <a:buChar char="•"/>
              <a:defRPr/>
            </a:lvl3pPr>
            <a:lvl4pPr indent="-317500" lvl="3" marL="1828800" rtl="0" algn="l">
              <a:lnSpc>
                <a:spcPct val="100000"/>
              </a:lnSpc>
              <a:spcBef>
                <a:spcPts val="3500"/>
              </a:spcBef>
              <a:spcAft>
                <a:spcPts val="0"/>
              </a:spcAft>
              <a:buClr>
                <a:schemeClr val="lt1"/>
              </a:buClr>
              <a:buSzPts val="1400"/>
              <a:buFont typeface="Cabin"/>
              <a:buChar char="•"/>
              <a:defRPr/>
            </a:lvl4pPr>
            <a:lvl5pPr indent="-317500" lvl="4" marL="2286000" rtl="0" algn="l">
              <a:lnSpc>
                <a:spcPct val="100000"/>
              </a:lnSpc>
              <a:spcBef>
                <a:spcPts val="3500"/>
              </a:spcBef>
              <a:spcAft>
                <a:spcPts val="0"/>
              </a:spcAft>
              <a:buClr>
                <a:schemeClr val="lt1"/>
              </a:buClr>
              <a:buSzPts val="1400"/>
              <a:buFont typeface="Cabin"/>
              <a:buChar char="•"/>
              <a:defRPr/>
            </a:lvl5pPr>
            <a:lvl6pPr indent="-317500" lvl="5" marL="2743200" rtl="0" algn="l">
              <a:lnSpc>
                <a:spcPct val="100000"/>
              </a:lnSpc>
              <a:spcBef>
                <a:spcPts val="3500"/>
              </a:spcBef>
              <a:spcAft>
                <a:spcPts val="0"/>
              </a:spcAft>
              <a:buClr>
                <a:schemeClr val="lt1"/>
              </a:buClr>
              <a:buSzPts val="1400"/>
              <a:buFont typeface="Cabin"/>
              <a:buChar char="•"/>
              <a:defRPr/>
            </a:lvl6pPr>
            <a:lvl7pPr indent="-317500" lvl="6" marL="3200400" rtl="0" algn="l">
              <a:lnSpc>
                <a:spcPct val="100000"/>
              </a:lnSpc>
              <a:spcBef>
                <a:spcPts val="3500"/>
              </a:spcBef>
              <a:spcAft>
                <a:spcPts val="0"/>
              </a:spcAft>
              <a:buClr>
                <a:schemeClr val="lt1"/>
              </a:buClr>
              <a:buSzPts val="1400"/>
              <a:buFont typeface="Cabin"/>
              <a:buChar char="•"/>
              <a:defRPr/>
            </a:lvl7pPr>
            <a:lvl8pPr indent="-317500" lvl="7" marL="3657600" rtl="0" algn="l">
              <a:lnSpc>
                <a:spcPct val="100000"/>
              </a:lnSpc>
              <a:spcBef>
                <a:spcPts val="3500"/>
              </a:spcBef>
              <a:spcAft>
                <a:spcPts val="0"/>
              </a:spcAft>
              <a:buClr>
                <a:schemeClr val="lt1"/>
              </a:buClr>
              <a:buSzPts val="1400"/>
              <a:buFont typeface="Cabin"/>
              <a:buChar char="•"/>
              <a:defRPr/>
            </a:lvl8pPr>
            <a:lvl9pPr indent="-317500" lvl="8" marL="4114800" rtl="0" algn="l">
              <a:lnSpc>
                <a:spcPct val="100000"/>
              </a:lnSpc>
              <a:spcBef>
                <a:spcPts val="3500"/>
              </a:spcBef>
              <a:spcAft>
                <a:spcPts val="0"/>
              </a:spcAft>
              <a:buClr>
                <a:schemeClr val="lt1"/>
              </a:buClr>
              <a:buSzPts val="1400"/>
              <a:buFont typeface="Cabin"/>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10"/>
          <p:cNvSpPr txBox="1"/>
          <p:nvPr>
            <p:ph type="title"/>
          </p:nvPr>
        </p:nvSpPr>
        <p:spPr>
          <a:xfrm>
            <a:off x="812800" y="768096"/>
            <a:ext cx="14630400" cy="1365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5400"/>
              <a:buFont typeface="Arial"/>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11" name="Google Shape;11;p1"/>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1"/>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13" name="Google Shape;13;p1"/>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pic>
        <p:nvPicPr>
          <p:cNvPr id="14" name="Google Shape;14;p1"/>
          <p:cNvPicPr preferRelativeResize="0"/>
          <p:nvPr/>
        </p:nvPicPr>
        <p:blipFill>
          <a:blip r:embed="rId1">
            <a:alphaModFix/>
          </a:blip>
          <a:stretch>
            <a:fillRect/>
          </a:stretch>
        </p:blipFill>
        <p:spPr>
          <a:xfrm>
            <a:off x="0" y="6881250"/>
            <a:ext cx="3648075"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1155700" y="1536700"/>
            <a:ext cx="13932000" cy="3086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A304E"/>
              </a:buClr>
              <a:buSzPts val="5400"/>
              <a:buFont typeface="Arial"/>
              <a:buNone/>
              <a:defRPr b="0" i="0" sz="5400" u="none" cap="none" strike="noStrike">
                <a:solidFill>
                  <a:srgbClr val="0A304E"/>
                </a:solidFill>
                <a:latin typeface="Arial"/>
                <a:ea typeface="Arial"/>
                <a:cs typeface="Arial"/>
                <a:sym typeface="Arial"/>
              </a:defRPr>
            </a:lvl1pPr>
            <a:lvl2pPr lvl="1"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2pPr>
            <a:lvl3pPr lvl="2"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3pPr>
            <a:lvl4pPr lvl="3"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4pPr>
            <a:lvl5pPr lvl="4"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5pPr>
            <a:lvl6pPr lvl="5"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6pPr>
            <a:lvl7pPr lvl="6"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7pPr>
            <a:lvl8pPr lvl="7"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8pPr>
            <a:lvl9pPr lvl="8" marR="0" rtl="0" algn="ctr">
              <a:lnSpc>
                <a:spcPct val="100000"/>
              </a:lnSpc>
              <a:spcBef>
                <a:spcPts val="0"/>
              </a:spcBef>
              <a:spcAft>
                <a:spcPts val="0"/>
              </a:spcAft>
              <a:buClr>
                <a:srgbClr val="0A304E"/>
              </a:buClr>
              <a:buSzPts val="1400"/>
              <a:buFont typeface="Arial"/>
              <a:buNone/>
              <a:defRPr b="0" i="0" sz="1800" u="none" cap="none" strike="noStrike">
                <a:solidFill>
                  <a:srgbClr val="0A304E"/>
                </a:solidFill>
                <a:latin typeface="Arial"/>
                <a:ea typeface="Arial"/>
                <a:cs typeface="Arial"/>
                <a:sym typeface="Arial"/>
              </a:defRPr>
            </a:lvl9pPr>
          </a:lstStyle>
          <a:p/>
        </p:txBody>
      </p:sp>
      <p:sp>
        <p:nvSpPr>
          <p:cNvPr id="26" name="Google Shape;26;p6"/>
          <p:cNvSpPr txBox="1"/>
          <p:nvPr>
            <p:ph idx="1" type="body"/>
          </p:nvPr>
        </p:nvSpPr>
        <p:spPr>
          <a:xfrm>
            <a:off x="1155700" y="4711700"/>
            <a:ext cx="13932000" cy="10542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Clr>
                <a:srgbClr val="0A304E"/>
              </a:buClr>
              <a:buSzPts val="4000"/>
              <a:buFont typeface="Arial"/>
              <a:buNone/>
              <a:defRPr b="0" i="0" sz="4000" u="none" cap="none" strike="noStrike">
                <a:solidFill>
                  <a:srgbClr val="0A304E"/>
                </a:solidFill>
                <a:latin typeface="Arial"/>
                <a:ea typeface="Arial"/>
                <a:cs typeface="Arial"/>
                <a:sym typeface="Arial"/>
              </a:defRPr>
            </a:lvl1pPr>
            <a:lvl2pPr indent="-228600" lvl="1" marL="9144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2pPr>
            <a:lvl3pPr indent="-228600" lvl="2" marL="13716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3pPr>
            <a:lvl4pPr indent="-228600" lvl="3" marL="1828800" marR="0" rtl="0" algn="ctr">
              <a:lnSpc>
                <a:spcPct val="100000"/>
              </a:lnSpc>
              <a:spcBef>
                <a:spcPts val="0"/>
              </a:spcBef>
              <a:spcAft>
                <a:spcPts val="0"/>
              </a:spcAft>
              <a:buClr>
                <a:srgbClr val="0A304E"/>
              </a:buClr>
              <a:buSzPts val="1400"/>
              <a:buFont typeface="Arial"/>
              <a:buNone/>
              <a:defRPr b="0" i="0" sz="1400" u="none" cap="none" strike="noStrike">
                <a:solidFill>
                  <a:srgbClr val="0A304E"/>
                </a:solidFill>
                <a:latin typeface="Arial"/>
                <a:ea typeface="Arial"/>
                <a:cs typeface="Arial"/>
                <a:sym typeface="Arial"/>
              </a:defRPr>
            </a:lvl4pPr>
            <a:lvl5pPr indent="-228600" lvl="4" marL="22860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6"/>
          <p:cNvSpPr/>
          <p:nvPr/>
        </p:nvSpPr>
        <p:spPr>
          <a:xfrm>
            <a:off x="0" y="0"/>
            <a:ext cx="16256100" cy="76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
        <p:nvSpPr>
          <p:cNvPr id="28" name="Google Shape;28;p6"/>
          <p:cNvSpPr/>
          <p:nvPr/>
        </p:nvSpPr>
        <p:spPr>
          <a:xfrm>
            <a:off x="0" y="8357616"/>
            <a:ext cx="16256100" cy="7863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Gill Sans"/>
              <a:buNone/>
            </a:pPr>
            <a:r>
              <a:t/>
            </a:r>
            <a:endParaRPr b="0" i="0" sz="36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learn.adafruit.com/alltheiot-transports/bluetooth-btle" TargetMode="External"/><Relationship Id="rId4" Type="http://schemas.openxmlformats.org/officeDocument/2006/relationships/hyperlink" Target="https://www.popsci.com/reviews/how-does-bluetooth-work/" TargetMode="External"/><Relationship Id="rId9" Type="http://schemas.openxmlformats.org/officeDocument/2006/relationships/hyperlink" Target="https://www.bluetooth.com/blog/an-introduction-to-the-bluetooth-le-security-study-guide/" TargetMode="External"/><Relationship Id="rId5" Type="http://schemas.openxmlformats.org/officeDocument/2006/relationships/hyperlink" Target="https://www.youtube.com/playlist?list=PLYj4Cw17Aw7ypuXt7mDFWAyy6P661TD48" TargetMode="External"/><Relationship Id="rId6" Type="http://schemas.openxmlformats.org/officeDocument/2006/relationships/hyperlink" Target="https://docs.silabs.com/bluetooth/2.13/general/system-and-performance/optimizing-current-consumption-in-bluetooth-low-energy-devices" TargetMode="External"/><Relationship Id="rId7" Type="http://schemas.openxmlformats.org/officeDocument/2006/relationships/hyperlink" Target="https://www.bluetooth.com/blog/an-introduction-to-the-bluetooth-le-security-study-guide/" TargetMode="External"/><Relationship Id="rId8" Type="http://schemas.openxmlformats.org/officeDocument/2006/relationships/hyperlink" Target="https://www.bluetooth.com/blog/an-introduction-to-the-bluetooth-le-security-study-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www.youtube.com/watch?v=YYSGmY-Tj44"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www.youtube.com/watch?v=ZpOmzx-pyns"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www.youtube.com/watch?v=ueltNqCCU4Y" TargetMode="Externa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www.nordicsemi.com/Products/nRF5284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1"/>
          <p:cNvSpPr txBox="1"/>
          <p:nvPr>
            <p:ph type="title"/>
          </p:nvPr>
        </p:nvSpPr>
        <p:spPr>
          <a:xfrm>
            <a:off x="1155700" y="1536700"/>
            <a:ext cx="13932000" cy="3086100"/>
          </a:xfrm>
          <a:prstGeom prst="rect">
            <a:avLst/>
          </a:prstGeom>
          <a:noFill/>
          <a:ln>
            <a:noFill/>
          </a:ln>
        </p:spPr>
        <p:txBody>
          <a:bodyPr anchorCtr="0" anchor="b" bIns="38100" lIns="38100" spcFirstLastPara="1" rIns="38100" wrap="square" tIns="38100">
            <a:noAutofit/>
          </a:bodyPr>
          <a:lstStyle/>
          <a:p>
            <a:pPr indent="0" lvl="0" marL="0" marR="0" rtl="0" algn="ctr">
              <a:lnSpc>
                <a:spcPct val="100000"/>
              </a:lnSpc>
              <a:spcBef>
                <a:spcPts val="0"/>
              </a:spcBef>
              <a:spcAft>
                <a:spcPts val="0"/>
              </a:spcAft>
              <a:buClr>
                <a:srgbClr val="FF00FF"/>
              </a:buClr>
              <a:buSzPts val="1900"/>
              <a:buFont typeface="Cabin"/>
              <a:buNone/>
            </a:pPr>
            <a:r>
              <a:rPr lang="en-US" sz="7600">
                <a:latin typeface="Georgia"/>
                <a:ea typeface="Georgia"/>
                <a:cs typeface="Georgia"/>
                <a:sym typeface="Georgia"/>
              </a:rPr>
              <a:t>Problem Solving with the Internet of Things and Python</a:t>
            </a:r>
            <a:endParaRPr>
              <a:latin typeface="Georgia"/>
              <a:ea typeface="Georgia"/>
              <a:cs typeface="Georgia"/>
              <a:sym typeface="Georgia"/>
            </a:endParaRPr>
          </a:p>
        </p:txBody>
      </p:sp>
      <p:sp>
        <p:nvSpPr>
          <p:cNvPr id="43" name="Google Shape;43;p11"/>
          <p:cNvSpPr txBox="1"/>
          <p:nvPr>
            <p:ph idx="1" type="body"/>
          </p:nvPr>
        </p:nvSpPr>
        <p:spPr>
          <a:xfrm>
            <a:off x="1155700" y="4711700"/>
            <a:ext cx="13932000" cy="10542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chemeClr val="lt1"/>
              </a:buClr>
              <a:buSzPts val="1200"/>
              <a:buFont typeface="Cabin"/>
              <a:buNone/>
            </a:pPr>
            <a:r>
              <a:rPr lang="en-US" sz="4800">
                <a:latin typeface="Georgia"/>
                <a:ea typeface="Georgia"/>
                <a:cs typeface="Georgia"/>
                <a:sym typeface="Georgia"/>
              </a:rPr>
              <a:t>Unit 4 - BLE Connectivity</a:t>
            </a:r>
            <a:endParaRPr>
              <a:latin typeface="Georgia"/>
              <a:ea typeface="Georgia"/>
              <a:cs typeface="Georgia"/>
              <a:sym typeface="Georgia"/>
            </a:endParaRPr>
          </a:p>
        </p:txBody>
      </p:sp>
      <p:pic>
        <p:nvPicPr>
          <p:cNvPr id="44" name="Google Shape;44;p11"/>
          <p:cNvPicPr preferRelativeResize="0"/>
          <p:nvPr/>
        </p:nvPicPr>
        <p:blipFill rotWithShape="1">
          <a:blip r:embed="rId3">
            <a:alphaModFix/>
          </a:blip>
          <a:srcRect b="0" l="0" r="0" t="0"/>
          <a:stretch/>
        </p:blipFill>
        <p:spPr>
          <a:xfrm>
            <a:off x="14044313" y="7429459"/>
            <a:ext cx="1968599" cy="668400"/>
          </a:xfrm>
          <a:prstGeom prst="rect">
            <a:avLst/>
          </a:prstGeom>
          <a:noFill/>
          <a:ln>
            <a:noFill/>
          </a:ln>
        </p:spPr>
      </p:pic>
      <p:pic>
        <p:nvPicPr>
          <p:cNvPr id="45" name="Google Shape;45;p11"/>
          <p:cNvPicPr preferRelativeResize="0"/>
          <p:nvPr/>
        </p:nvPicPr>
        <p:blipFill>
          <a:blip r:embed="rId4">
            <a:alphaModFix/>
          </a:blip>
          <a:stretch>
            <a:fillRect/>
          </a:stretch>
        </p:blipFill>
        <p:spPr>
          <a:xfrm>
            <a:off x="0" y="6881250"/>
            <a:ext cx="36480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7 - parts 2,3,4 and 5 </a:t>
            </a:r>
            <a:endParaRPr>
              <a:solidFill>
                <a:srgbClr val="0A304E"/>
              </a:solidFill>
            </a:endParaRPr>
          </a:p>
        </p:txBody>
      </p:sp>
      <p:sp>
        <p:nvSpPr>
          <p:cNvPr id="108" name="Google Shape;108;p20"/>
          <p:cNvSpPr txBox="1"/>
          <p:nvPr>
            <p:ph idx="1" type="body"/>
          </p:nvPr>
        </p:nvSpPr>
        <p:spPr>
          <a:xfrm>
            <a:off x="1155700" y="2753025"/>
            <a:ext cx="13932000" cy="54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In parts 2,3,4 and 5 you will explore connecting the Feather Sense to a computer.</a:t>
            </a:r>
            <a:endParaRPr sz="36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1155700" y="1509775"/>
            <a:ext cx="13932000" cy="122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More resources</a:t>
            </a:r>
            <a:endParaRPr>
              <a:latin typeface="Georgia"/>
              <a:ea typeface="Georgia"/>
              <a:cs typeface="Georgia"/>
              <a:sym typeface="Georgia"/>
            </a:endParaRPr>
          </a:p>
        </p:txBody>
      </p:sp>
      <p:sp>
        <p:nvSpPr>
          <p:cNvPr id="115" name="Google Shape;115;p21"/>
          <p:cNvSpPr txBox="1"/>
          <p:nvPr>
            <p:ph idx="1" type="body"/>
          </p:nvPr>
        </p:nvSpPr>
        <p:spPr>
          <a:xfrm>
            <a:off x="1155700" y="3097375"/>
            <a:ext cx="13932000" cy="51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3"/>
              </a:rPr>
              <a:t>https://learn.adafruit.com/alltheiot-transports/bluetooth-btle</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4"/>
              </a:rPr>
              <a:t>https://www.popsci.com/reviews/how-does-bluetooth-work/</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5"/>
              </a:rPr>
              <a:t>Complete BLE video series</a:t>
            </a:r>
            <a:r>
              <a:rPr lang="en-US" sz="2900">
                <a:latin typeface="Georgia"/>
                <a:ea typeface="Georgia"/>
                <a:cs typeface="Georgia"/>
                <a:sym typeface="Georgia"/>
              </a:rPr>
              <a:t>  </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6"/>
              </a:rPr>
              <a:t>Optimizing BLE power consumption</a:t>
            </a:r>
            <a:endParaRPr sz="2900">
              <a:latin typeface="Georgia"/>
              <a:ea typeface="Georgia"/>
              <a:cs typeface="Georgia"/>
              <a:sym typeface="Georgia"/>
            </a:endParaRPr>
          </a:p>
          <a:p>
            <a:pPr indent="0" lvl="0" marL="0" rtl="0" algn="l">
              <a:spcBef>
                <a:spcPts val="0"/>
              </a:spcBef>
              <a:spcAft>
                <a:spcPts val="0"/>
              </a:spcAft>
              <a:buNone/>
            </a:pPr>
            <a:r>
              <a:t/>
            </a:r>
            <a:endParaRPr sz="2900">
              <a:latin typeface="Georgia"/>
              <a:ea typeface="Georgia"/>
              <a:cs typeface="Georgia"/>
              <a:sym typeface="Georgia"/>
            </a:endParaRPr>
          </a:p>
          <a:p>
            <a:pPr indent="0" lvl="0" marL="0" rtl="0" algn="l">
              <a:spcBef>
                <a:spcPts val="0"/>
              </a:spcBef>
              <a:spcAft>
                <a:spcPts val="0"/>
              </a:spcAft>
              <a:buNone/>
            </a:pPr>
            <a:r>
              <a:rPr lang="en-US" sz="2900" u="sng">
                <a:solidFill>
                  <a:schemeClr val="hlink"/>
                </a:solidFill>
                <a:latin typeface="Georgia"/>
                <a:ea typeface="Georgia"/>
                <a:cs typeface="Georgia"/>
                <a:sym typeface="Georgia"/>
                <a:hlinkClick r:id="rId7"/>
              </a:rPr>
              <a:t>BLE S</a:t>
            </a:r>
            <a:r>
              <a:rPr lang="en-US" sz="2900" u="sng">
                <a:solidFill>
                  <a:schemeClr val="hlink"/>
                </a:solidFill>
                <a:latin typeface="Georgia"/>
                <a:ea typeface="Georgia"/>
                <a:cs typeface="Georgia"/>
                <a:sym typeface="Georgia"/>
                <a:hlinkClick r:id="rId8"/>
              </a:rPr>
              <a:t>ecurity</a:t>
            </a:r>
            <a:r>
              <a:rPr lang="en-US" sz="2900" u="sng">
                <a:solidFill>
                  <a:schemeClr val="hlink"/>
                </a:solidFill>
                <a:latin typeface="Georgia"/>
                <a:ea typeface="Georgia"/>
                <a:cs typeface="Georgia"/>
                <a:sym typeface="Georgia"/>
                <a:hlinkClick r:id="rId9"/>
              </a:rPr>
              <a:t> Guide</a:t>
            </a:r>
            <a:endParaRPr sz="29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7</a:t>
            </a:r>
            <a:r>
              <a:rPr lang="en-US"/>
              <a:t> </a:t>
            </a:r>
            <a:endParaRPr>
              <a:solidFill>
                <a:srgbClr val="0A304E"/>
              </a:solidFill>
            </a:endParaRPr>
          </a:p>
        </p:txBody>
      </p:sp>
      <p:sp>
        <p:nvSpPr>
          <p:cNvPr id="52" name="Google Shape;52;p12"/>
          <p:cNvSpPr txBox="1"/>
          <p:nvPr>
            <p:ph idx="1" type="body"/>
          </p:nvPr>
        </p:nvSpPr>
        <p:spPr>
          <a:xfrm>
            <a:off x="1155700" y="3777300"/>
            <a:ext cx="13932000" cy="158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5400">
                <a:latin typeface="Georgia"/>
                <a:ea typeface="Georgia"/>
                <a:cs typeface="Georgia"/>
                <a:sym typeface="Georgia"/>
              </a:rPr>
              <a:t>Explore more BLE</a:t>
            </a:r>
            <a:endParaRPr>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Explore more BLE</a:t>
            </a:r>
            <a:endParaRPr>
              <a:solidFill>
                <a:srgbClr val="0A304E"/>
              </a:solidFill>
            </a:endParaRPr>
          </a:p>
        </p:txBody>
      </p:sp>
      <p:sp>
        <p:nvSpPr>
          <p:cNvPr id="59" name="Google Shape;59;p13"/>
          <p:cNvSpPr txBox="1"/>
          <p:nvPr>
            <p:ph idx="1" type="body"/>
          </p:nvPr>
        </p:nvSpPr>
        <p:spPr>
          <a:xfrm>
            <a:off x="1155700" y="2956950"/>
            <a:ext cx="13932000" cy="531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Let’s investigate two more big areas to consider with Iot development:</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BLE Power Consumption</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and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BLE Security</a:t>
            </a:r>
            <a:endParaRPr sz="360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36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BLE Power Consumption</a:t>
            </a:r>
            <a:endParaRPr>
              <a:solidFill>
                <a:srgbClr val="0A304E"/>
              </a:solidFill>
            </a:endParaRPr>
          </a:p>
        </p:txBody>
      </p:sp>
      <p:pic>
        <p:nvPicPr>
          <p:cNvPr descr="Learn how low energy consumption is vital for Bluetooth Low Energy devices, as well as expectations, parameters and how best to optimize battery life for your Bluetooth LE development.&#10;&#10;In this video, topics covered include:&#10;-  Power consumption expectations&#10;-  Bluetooth LE parameters&#10;-  How to optimize battery life&#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66" name="Google Shape;66;p14" title="Ellisys Bluetooth Video 6: Bluetooth LE Power Consumption">
            <a:hlinkClick r:id="rId3"/>
          </p:cNvPr>
          <p:cNvPicPr preferRelativeResize="0"/>
          <p:nvPr/>
        </p:nvPicPr>
        <p:blipFill>
          <a:blip r:embed="rId4">
            <a:alphaModFix/>
          </a:blip>
          <a:stretch>
            <a:fillRect/>
          </a:stretch>
        </p:blipFill>
        <p:spPr>
          <a:xfrm>
            <a:off x="4110925" y="2401175"/>
            <a:ext cx="8034209" cy="602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Power Consumption</a:t>
            </a:r>
            <a:endParaRPr>
              <a:solidFill>
                <a:srgbClr val="0A304E"/>
              </a:solidFill>
            </a:endParaRPr>
          </a:p>
        </p:txBody>
      </p:sp>
      <p:sp>
        <p:nvSpPr>
          <p:cNvPr id="73" name="Google Shape;73;p15"/>
          <p:cNvSpPr txBox="1"/>
          <p:nvPr>
            <p:ph idx="1" type="body"/>
          </p:nvPr>
        </p:nvSpPr>
        <p:spPr>
          <a:xfrm>
            <a:off x="1155700" y="2956950"/>
            <a:ext cx="13932000" cy="531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Although most of our lab work will be completed with the IoT device “plugged in” to a power source, eventually our IoT device may end up being battery powered in the field.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Since the BLE radio communications will be the largest source of power draw, we should always try to keep the possible ways to reduce power consumption in mind. </a:t>
            </a:r>
            <a:endParaRPr sz="360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36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BLE Security</a:t>
            </a:r>
            <a:endParaRPr>
              <a:solidFill>
                <a:srgbClr val="0A304E"/>
              </a:solidFill>
            </a:endParaRPr>
          </a:p>
        </p:txBody>
      </p:sp>
      <p:pic>
        <p:nvPicPr>
          <p:cNvPr descr="Learn about the most common security concerns with Bluetooth Low Energy.&#10;&#10; In this video, topics covered include: &#10;- Security concerns&#10;- Overview of Bluetooth LE security&#10;- Misconceptions and myths&#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80" name="Google Shape;80;p16" title="Ellisys Bluetooth Video 7: Security Part 1">
            <a:hlinkClick r:id="rId3"/>
          </p:cNvPr>
          <p:cNvPicPr preferRelativeResize="0"/>
          <p:nvPr/>
        </p:nvPicPr>
        <p:blipFill>
          <a:blip r:embed="rId4">
            <a:alphaModFix/>
          </a:blip>
          <a:stretch>
            <a:fillRect/>
          </a:stretch>
        </p:blipFill>
        <p:spPr>
          <a:xfrm>
            <a:off x="4057800" y="2401175"/>
            <a:ext cx="8140442" cy="6105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162013" y="1346975"/>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BLE Security - Part 2</a:t>
            </a:r>
            <a:endParaRPr>
              <a:solidFill>
                <a:srgbClr val="0A304E"/>
              </a:solidFill>
            </a:endParaRPr>
          </a:p>
        </p:txBody>
      </p:sp>
      <p:pic>
        <p:nvPicPr>
          <p:cNvPr descr="Learn about the most common security concerns with Bluetooth Low Energy.&#10;&#10; In this video, topics covered include: &#10;- Low energy legacy connections pairing&#10;- Low energy secure connections pairing&#10;- What triggers security&#10;- Privacy in Bluetooth LE &#10;&#10;For more information about Ellisys Bluetooth and USB Protocol Analyzers visit www.ellisys.com&#10;&#10;Ellisys is a leading worldwide supplier of advanced protocol test, analysis, and standards compliance solutions for Bluetooth®, Wi-Fi®, USB 2.0, SuperSpeed USB 3.1, USB Power Delivery, USB Type-C™, DisplayPort™ and Thunderbolt™.  &#10;&#10;Sniffers, Testers, and Analyzers." id="87" name="Google Shape;87;p17" title="Ellisys Bluetooth Video 8: Security Part 2">
            <a:hlinkClick r:id="rId3"/>
          </p:cNvPr>
          <p:cNvPicPr preferRelativeResize="0"/>
          <p:nvPr/>
        </p:nvPicPr>
        <p:blipFill>
          <a:blip r:embed="rId4">
            <a:alphaModFix/>
          </a:blip>
          <a:stretch>
            <a:fillRect/>
          </a:stretch>
        </p:blipFill>
        <p:spPr>
          <a:xfrm>
            <a:off x="4030637" y="2401175"/>
            <a:ext cx="8194726" cy="614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What about the Feather Sense</a:t>
            </a:r>
            <a:r>
              <a:rPr lang="en-US">
                <a:latin typeface="Georgia"/>
                <a:ea typeface="Georgia"/>
                <a:cs typeface="Georgia"/>
                <a:sym typeface="Georgia"/>
              </a:rPr>
              <a:t>?</a:t>
            </a:r>
            <a:r>
              <a:rPr lang="en-US"/>
              <a:t> </a:t>
            </a:r>
            <a:endParaRPr>
              <a:solidFill>
                <a:srgbClr val="0A304E"/>
              </a:solidFill>
            </a:endParaRPr>
          </a:p>
        </p:txBody>
      </p:sp>
      <p:sp>
        <p:nvSpPr>
          <p:cNvPr id="94" name="Google Shape;94;p18"/>
          <p:cNvSpPr txBox="1"/>
          <p:nvPr>
            <p:ph idx="1" type="body"/>
          </p:nvPr>
        </p:nvSpPr>
        <p:spPr>
          <a:xfrm>
            <a:off x="1155700" y="2896800"/>
            <a:ext cx="13932000" cy="547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highlight>
                  <a:srgbClr val="FFFFFF"/>
                </a:highlight>
                <a:latin typeface="Georgia"/>
                <a:ea typeface="Georgia"/>
                <a:cs typeface="Georgia"/>
                <a:sym typeface="Georgia"/>
              </a:rPr>
              <a:t>The chip on the Feather Sense is a Nordic nRF52840 which is BLE 5.3 compliant.</a:t>
            </a:r>
            <a:endParaRPr sz="3600">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highlight>
                  <a:srgbClr val="FFFFFF"/>
                </a:highlight>
                <a:latin typeface="Georgia"/>
                <a:ea typeface="Georgia"/>
                <a:cs typeface="Georgia"/>
                <a:sym typeface="Georgia"/>
              </a:rPr>
              <a:t>Read more about it </a:t>
            </a:r>
            <a:r>
              <a:rPr lang="en-US" sz="3600" u="sng">
                <a:solidFill>
                  <a:schemeClr val="hlink"/>
                </a:solidFill>
                <a:highlight>
                  <a:srgbClr val="FFFFFF"/>
                </a:highlight>
                <a:latin typeface="Georgia"/>
                <a:ea typeface="Georgia"/>
                <a:cs typeface="Georgia"/>
                <a:sym typeface="Georgia"/>
                <a:hlinkClick r:id="rId3"/>
              </a:rPr>
              <a:t>HERE.</a:t>
            </a:r>
            <a:endParaRPr sz="3600">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highlight>
                <a:srgbClr val="FFFFFF"/>
              </a:highlight>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highlight>
                  <a:srgbClr val="FFFFFF"/>
                </a:highlight>
                <a:latin typeface="Georgia"/>
                <a:ea typeface="Georgia"/>
                <a:cs typeface="Georgia"/>
                <a:sym typeface="Georgia"/>
              </a:rPr>
              <a:t>While we will not explore BLE security in detail in the labs, it is good to know that our choice of processor has the ability to implement all the latest greatest BLE security options.</a:t>
            </a:r>
            <a:endParaRPr sz="3600">
              <a:highlight>
                <a:srgbClr val="FFFFFF"/>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1155700" y="1536700"/>
            <a:ext cx="13932000" cy="105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US">
                <a:latin typeface="Georgia"/>
                <a:ea typeface="Georgia"/>
                <a:cs typeface="Georgia"/>
                <a:sym typeface="Georgia"/>
              </a:rPr>
              <a:t>Lab 6 → Lab 7</a:t>
            </a:r>
            <a:endParaRPr>
              <a:solidFill>
                <a:srgbClr val="0A304E"/>
              </a:solidFill>
            </a:endParaRPr>
          </a:p>
        </p:txBody>
      </p:sp>
      <p:sp>
        <p:nvSpPr>
          <p:cNvPr id="101" name="Google Shape;101;p19"/>
          <p:cNvSpPr txBox="1"/>
          <p:nvPr>
            <p:ph idx="1" type="body"/>
          </p:nvPr>
        </p:nvSpPr>
        <p:spPr>
          <a:xfrm>
            <a:off x="1155700" y="2753025"/>
            <a:ext cx="13932000" cy="540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In Lab 6 you were introduced to BLE communication and you used some predefined “Packet” types.  You used both a ButtonPacket object and a ColorPacket object.  These were both provided by Adafruit and made it pretty easy to communicate with the Adafruit Bluefruit LE Connect App using the UART service.</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t/>
            </a:r>
            <a:endParaRPr sz="3600">
              <a:latin typeface="Georgia"/>
              <a:ea typeface="Georgia"/>
              <a:cs typeface="Georgia"/>
              <a:sym typeface="Georgia"/>
            </a:endParaRPr>
          </a:p>
          <a:p>
            <a:pPr indent="0" lvl="0" marL="0" rtl="0" algn="ctr">
              <a:spcBef>
                <a:spcPts val="0"/>
              </a:spcBef>
              <a:spcAft>
                <a:spcPts val="0"/>
              </a:spcAft>
              <a:buClr>
                <a:schemeClr val="dk2"/>
              </a:buClr>
              <a:buSzPts val="1100"/>
              <a:buFont typeface="Arial"/>
              <a:buNone/>
            </a:pPr>
            <a:r>
              <a:rPr lang="en-US" sz="3600">
                <a:latin typeface="Georgia"/>
                <a:ea typeface="Georgia"/>
                <a:cs typeface="Georgia"/>
                <a:sym typeface="Georgia"/>
              </a:rPr>
              <a:t>In Lab 7 you will again use the UART service, but you will not use predefined objects for communication.  Instead you will create your own custom commands.</a:t>
            </a:r>
            <a:endParaRPr sz="3600">
              <a:latin typeface="Georgia"/>
              <a:ea typeface="Georgia"/>
              <a:cs typeface="Georgia"/>
              <a:sym typeface="Georgia"/>
            </a:endParaRPr>
          </a:p>
          <a:p>
            <a:pPr indent="0" lvl="0" marL="0" rtl="0" algn="l">
              <a:spcBef>
                <a:spcPts val="0"/>
              </a:spcBef>
              <a:spcAft>
                <a:spcPts val="0"/>
              </a:spcAft>
              <a:buClr>
                <a:schemeClr val="dk2"/>
              </a:buClr>
              <a:buSzPts val="1100"/>
              <a:buFont typeface="Arial"/>
              <a:buNone/>
            </a:pPr>
            <a:r>
              <a:t/>
            </a:r>
            <a:endParaRPr sz="3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Subtitle">
  <a:themeElements>
    <a:clrScheme name="">
      <a:dk1>
        <a:srgbClr val="60606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