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9144000" cx="1625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51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" name="Google Shape;2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b4936b0eb2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b4936b0eb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structures = fancy variables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gb4936b0eb2_0_2:notes"/>
          <p:cNvSpPr txBox="1"/>
          <p:nvPr>
            <p:ph idx="12" type="sldNum"/>
          </p:nvPr>
        </p:nvSpPr>
        <p:spPr>
          <a:xfrm>
            <a:off x="3884612" y="8685211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f4b176b6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1f4b176b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strings can not be changed, they can only be redefined,  strings only can contain characters, strings are indexed from 0 to the length of the string-1, parts of a string can be accessed with a slice mystr[2:10], can use a for loop to access all values of a string </a:t>
            </a:r>
            <a:r>
              <a:rPr lang="en-US"/>
              <a:t>one value at a time</a:t>
            </a:r>
            <a:endParaRPr/>
          </a:p>
        </p:txBody>
      </p:sp>
      <p:sp>
        <p:nvSpPr>
          <p:cNvPr id="41" name="Google Shape;41;g11f4b176b68_0_0:notes"/>
          <p:cNvSpPr txBox="1"/>
          <p:nvPr>
            <p:ph idx="12" type="sldNum"/>
          </p:nvPr>
        </p:nvSpPr>
        <p:spPr>
          <a:xfrm>
            <a:off x="3884612" y="8685211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f4b176b68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f4b176b6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list</a:t>
            </a:r>
            <a:r>
              <a:rPr lang="en-US"/>
              <a:t>s can be changed,  lists can contain different data types, lists are indexed from 0 to the length of the list-1, parts of a list can be accessed with a slice mylist[2:10], can use a for loop to access all values of a list one value at a time</a:t>
            </a:r>
            <a:endParaRPr/>
          </a:p>
        </p:txBody>
      </p:sp>
      <p:sp>
        <p:nvSpPr>
          <p:cNvPr id="48" name="Google Shape;48;g11f4b176b68_0_6:notes"/>
          <p:cNvSpPr txBox="1"/>
          <p:nvPr>
            <p:ph idx="12" type="sldNum"/>
          </p:nvPr>
        </p:nvSpPr>
        <p:spPr>
          <a:xfrm>
            <a:off x="3884612" y="8685211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1f4b176b68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1f4b176b6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tuple</a:t>
            </a:r>
            <a:r>
              <a:rPr lang="en-US"/>
              <a:t>s can not be changed, they can only be redefined,  tuples can contain different data types, tuples are indexed from 0 to the length of the tuple-1, parts of a tuple can be accessed with a slice mytuple[2:10], can use a for loop to access all values of a tuple on value at a time</a:t>
            </a:r>
            <a:endParaRPr/>
          </a:p>
        </p:txBody>
      </p:sp>
      <p:sp>
        <p:nvSpPr>
          <p:cNvPr id="55" name="Google Shape;55;g11f4b176b68_0_12:notes"/>
          <p:cNvSpPr txBox="1"/>
          <p:nvPr>
            <p:ph idx="12" type="sldNum"/>
          </p:nvPr>
        </p:nvSpPr>
        <p:spPr>
          <a:xfrm>
            <a:off x="3884612" y="8685211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f4b176b68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f4b176b6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dicts</a:t>
            </a:r>
            <a:r>
              <a:rPr lang="en-US"/>
              <a:t> can be changed, dicts can contain any data type but must have immutable keys, either strings or tuples, dicts can use an enhanced for loop to access all values of a dictionary one value at a time</a:t>
            </a:r>
            <a:endParaRPr/>
          </a:p>
        </p:txBody>
      </p:sp>
      <p:sp>
        <p:nvSpPr>
          <p:cNvPr id="62" name="Google Shape;62;g11f4b176b68_0_18:notes"/>
          <p:cNvSpPr txBox="1"/>
          <p:nvPr>
            <p:ph idx="12" type="sldNum"/>
          </p:nvPr>
        </p:nvSpPr>
        <p:spPr>
          <a:xfrm>
            <a:off x="3884612" y="8685211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f4b176b68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f4b176b6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some of the biggest benefits of these data </a:t>
            </a:r>
            <a:r>
              <a:rPr lang="en-US"/>
              <a:t>structures</a:t>
            </a:r>
            <a:r>
              <a:rPr lang="en-US"/>
              <a:t> are the variety of methods available to use with each type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11f4b176b68_0_26:notes"/>
          <p:cNvSpPr txBox="1"/>
          <p:nvPr>
            <p:ph idx="12" type="sldNum"/>
          </p:nvPr>
        </p:nvSpPr>
        <p:spPr>
          <a:xfrm>
            <a:off x="3884612" y="8685211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f4b176b68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f4b176b6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11f4b176b68_0_32:notes"/>
          <p:cNvSpPr txBox="1"/>
          <p:nvPr>
            <p:ph idx="12" type="sldNum"/>
          </p:nvPr>
        </p:nvSpPr>
        <p:spPr>
          <a:xfrm>
            <a:off x="3884612" y="8685211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1155700" y="1536700"/>
            <a:ext cx="139320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1155700" y="4711700"/>
            <a:ext cx="139320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-2286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-2286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-2286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-2286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812800" y="768096"/>
            <a:ext cx="14630400" cy="13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812800" y="2133600"/>
            <a:ext cx="14630400" cy="60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82600" lvl="0" marL="4572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bin"/>
              <a:buChar char="•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812800" y="768096"/>
            <a:ext cx="14630400" cy="13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155700" y="1536700"/>
            <a:ext cx="139320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155700" y="4711700"/>
            <a:ext cx="139320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0" y="0"/>
            <a:ext cx="16256100" cy="76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0" y="8357616"/>
            <a:ext cx="16256100" cy="786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6881250"/>
            <a:ext cx="3648075" cy="14763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900"/>
              <a:buFont typeface="Cabin"/>
              <a:buNone/>
            </a:pPr>
            <a:r>
              <a:rPr lang="en-US" sz="7600">
                <a:latin typeface="Georgia"/>
                <a:ea typeface="Georgia"/>
                <a:cs typeface="Georgia"/>
                <a:sym typeface="Georgia"/>
              </a:rPr>
              <a:t>Python Review and Code Challenges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bin"/>
              <a:buNone/>
            </a:pPr>
            <a:r>
              <a:rPr lang="en-US" sz="4800">
                <a:latin typeface="Georgia"/>
                <a:ea typeface="Georgia"/>
                <a:cs typeface="Georgia"/>
                <a:sym typeface="Georgia"/>
              </a:rPr>
              <a:t>Unit 2 Lab 1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0" name="Google Shape;3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44313" y="7429459"/>
            <a:ext cx="1968599" cy="6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1155700" y="1536700"/>
            <a:ext cx="13932000" cy="10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Python Data Structures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1155700" y="2590900"/>
            <a:ext cx="13932000" cy="41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5943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eorgia"/>
              <a:buChar char="●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Strings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482600" lvl="0" marL="5943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eorgia"/>
              <a:buChar char="●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Lists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482600" lvl="0" marL="5943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eorgia"/>
              <a:buChar char="●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Tuples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482600" lvl="0" marL="5943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eorgia"/>
              <a:buChar char="●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Dictionaries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1155700" y="1536700"/>
            <a:ext cx="13932000" cy="154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Python Strings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mystr = “dog”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1155700" y="3460450"/>
            <a:ext cx="13932000" cy="41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5943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eorgia"/>
              <a:buChar char="●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Immutable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482600" lvl="0" marL="5943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eorgia"/>
              <a:buChar char="●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Homogenous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482600" lvl="0" marL="5943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eorgia"/>
              <a:buChar char="●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Indexed from 0 to length -1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482600" lvl="0" marL="5943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eorgia"/>
              <a:buChar char="●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Can be sliced with [ ]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482600" lvl="0" marL="5943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eorgia"/>
              <a:buChar char="●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Ordered and Iterable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1155700" y="1536700"/>
            <a:ext cx="13932000" cy="190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Python Lists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mylist = [1,”a”,[a,b,58]]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1155700" y="3445700"/>
            <a:ext cx="13932000" cy="41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5943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eorgia"/>
              <a:buChar char="●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M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utable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482600" lvl="0" marL="5943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eorgia"/>
              <a:buChar char="●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Heterogenous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482600" lvl="0" marL="5943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eorgia"/>
              <a:buChar char="●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Indexed from 0 to length -1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482600" lvl="0" marL="5943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eorgia"/>
              <a:buChar char="●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Can be sliced with [ ]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482600" lvl="0" marL="5943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eorgia"/>
              <a:buChar char="●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Ordered and Iterable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1155700" y="1536700"/>
            <a:ext cx="13932000" cy="207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Python Tuples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mytuple = (54,12,19)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1162000" y="3460450"/>
            <a:ext cx="13932000" cy="41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5943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eorgia"/>
              <a:buChar char="●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Immutable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482600" lvl="0" marL="5943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eorgia"/>
              <a:buChar char="●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Heterogenous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482600" lvl="0" marL="5943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eorgia"/>
              <a:buChar char="●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Indexed from 0 to length -1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482600" lvl="0" marL="5943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eorgia"/>
              <a:buChar char="●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Can be sliced with [ ]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482600" lvl="0" marL="5943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eorgia"/>
              <a:buChar char="●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Ordered and Iterable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title"/>
          </p:nvPr>
        </p:nvSpPr>
        <p:spPr>
          <a:xfrm>
            <a:off x="1155700" y="1536700"/>
            <a:ext cx="13932000" cy="20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Python Dictionaries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mydict = {“bill”:28,”sam”:99}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" name="Google Shape;65;p11"/>
          <p:cNvSpPr txBox="1"/>
          <p:nvPr>
            <p:ph idx="1" type="body"/>
          </p:nvPr>
        </p:nvSpPr>
        <p:spPr>
          <a:xfrm>
            <a:off x="1155700" y="3622550"/>
            <a:ext cx="13932000" cy="41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5943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eorgia"/>
              <a:buChar char="●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M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utable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482600" lvl="0" marL="5943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eorgia"/>
              <a:buChar char="●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Heterogenous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482600" lvl="0" marL="5943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eorgia"/>
              <a:buChar char="●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Indexed with key-value pairs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482600" lvl="0" marL="5943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eorgia"/>
              <a:buChar char="●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Keys must be immutable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482600" lvl="0" marL="5943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eorgia"/>
              <a:buChar char="●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Unordered but Iterable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title"/>
          </p:nvPr>
        </p:nvSpPr>
        <p:spPr>
          <a:xfrm>
            <a:off x="1155700" y="1536700"/>
            <a:ext cx="13932000" cy="10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Python Data Structures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2" name="Google Shape;72;p12"/>
          <p:cNvSpPr txBox="1"/>
          <p:nvPr>
            <p:ph idx="1" type="body"/>
          </p:nvPr>
        </p:nvSpPr>
        <p:spPr>
          <a:xfrm>
            <a:off x="1155700" y="2590900"/>
            <a:ext cx="13932000" cy="52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5943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eorgia"/>
              <a:buChar char="●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Strings - methods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find(), capitalize(), islower(), join(), split(), strip(), encode() + more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indent="-482600" lvl="0" marL="5943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eorgia"/>
              <a:buChar char="●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Lists - methods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append(), extend(), remove(), index(), pop(), sort(), reverse() + more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482600" lvl="0" marL="5943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eorgia"/>
              <a:buChar char="●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Tuples - methods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count(), index()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482600" lvl="0" marL="5943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eorgia"/>
              <a:buChar char="●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Dictionaries - methods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get(), keys(), pop(), update(), copy(), clear(), values() + more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title"/>
          </p:nvPr>
        </p:nvSpPr>
        <p:spPr>
          <a:xfrm>
            <a:off x="1155700" y="1536700"/>
            <a:ext cx="13932000" cy="10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Other 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Python highlights of Lab 1 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" name="Google Shape;79;p13"/>
          <p:cNvSpPr txBox="1"/>
          <p:nvPr>
            <p:ph idx="1" type="body"/>
          </p:nvPr>
        </p:nvSpPr>
        <p:spPr>
          <a:xfrm>
            <a:off x="1155700" y="2590900"/>
            <a:ext cx="13932000" cy="52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5943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eorgia"/>
              <a:buChar char="●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keywords - in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482600" lvl="0" marL="5943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eorgia"/>
              <a:buChar char="●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loops - for, while, enhanced for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482600" lvl="0" marL="5943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eorgia"/>
              <a:buChar char="●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conditionals - if, elif, else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5943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482600" lvl="0" marL="5943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eorgia"/>
              <a:buChar char="●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boolean operators- and, or, not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60606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