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1128b92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Doug.  If you are using these materials, you can remove the CWRU logo and replace it with your own, but please retain the CC-BY logo on the first page as well as retain the acknowledgements page(s).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" name="Google Shape;40;g121128b927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0bdf5f0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0bdf5f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20bdf5f001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0bdf5f001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0bdf5f0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20bdf5f001_0_61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bdf5f001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bdf5f0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0bdf5f001_0_4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dafruit.com/product/451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adafruit.com/adafruit-feather-sense" TargetMode="External"/><Relationship Id="rId4" Type="http://schemas.openxmlformats.org/officeDocument/2006/relationships/hyperlink" Target="https://learn.adafruit.com/todbot-circuitpython-trick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Problem Solving with the Internet of Things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3 - CircuitPython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Lab 5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Explore the Feather Sense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Which microcontroller are we using?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55700" y="3777300"/>
            <a:ext cx="139320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Adafruit Feather Bluefruit Sense</a:t>
            </a:r>
            <a:endParaRPr b="1" sz="36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A30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6800">
              <a:solidFill>
                <a:srgbClr val="0A304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More resources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https://learn.adafruit.com/adafruit-feather-sense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https://learn.adafruit.com/todbot-circuitpython-tricks/overview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