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</p:sldIdLst>
  <p:sldSz cy="9144000" cx="1625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0fdc620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Doug.  If you are using these materials, you can remove the CWRU logo and replace it with your own, but please retain the CC-BY logo on the first page as well as retain the acknowledgements page(s).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" name="Google Shape;40;g120fdc6204a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2e34efeb9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2e34efe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22e34efeb9_0_2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5a3b7ce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35a3b7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235a3b7ceb_0_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rn.adafruit.com/alltheiot-transports/wifi" TargetMode="External"/><Relationship Id="rId4" Type="http://schemas.openxmlformats.org/officeDocument/2006/relationships/hyperlink" Target="https://www.cablefree.net/wireless-technology/history-of-wifi-technology/" TargetMode="External"/><Relationship Id="rId5" Type="http://schemas.openxmlformats.org/officeDocument/2006/relationships/hyperlink" Target="https://www.cisco.com/c/en/us/products/wireless/what-is-wifi.html" TargetMode="External"/><Relationship Id="rId6" Type="http://schemas.openxmlformats.org/officeDocument/2006/relationships/hyperlink" Target="https://www.thoughtco.com/who-invented-wifi-1992663" TargetMode="External"/><Relationship Id="rId7" Type="http://schemas.openxmlformats.org/officeDocument/2006/relationships/hyperlink" Target="https://www.youtube.com/watch?v=iYM2zFP3Zn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Problem Solving with the Internet of Things and 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Unit 5 - WiFi Connectivity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313" y="742945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Lab 10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155700" y="3777300"/>
            <a:ext cx="139320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Wifi HTTP and AIO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More resources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https://learn.adafruit.com/alltheiot-transports/wifi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https://www.cablefree.net/wireless-technology/history-of-wifi-technology/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https://www.cisco.com/c/en/us/products/wireless/what-is-wifi.html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https://www.thoughtco.com/who-invented-wifi-1992663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HTTP Crashcourse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