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</p:sldIdLst>
  <p:sldSz cy="9144000" cx="1625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5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1218a650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0" name="Google Shape;40;g121218a6504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2ef9eb86f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2ef9eb8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122ef9eb86f_0_2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35d2d74a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35d2d74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1235d2d74a9_0_0:notes"/>
          <p:cNvSpPr txBox="1"/>
          <p:nvPr>
            <p:ph idx="12" type="sldNum"/>
          </p:nvPr>
        </p:nvSpPr>
        <p:spPr>
          <a:xfrm>
            <a:off x="3884612" y="8685211"/>
            <a:ext cx="29718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2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3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5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6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8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/>
            </a:lvl1pPr>
            <a:lvl2pPr indent="-2286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indent="-2286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indent="-2286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indent="-2286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indent="-2286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indent="-2286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indent="-2286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indent="-2286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812800" y="2133600"/>
            <a:ext cx="14630400" cy="60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82600" lvl="0" marL="457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bin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12800" y="768096"/>
            <a:ext cx="14630400" cy="13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04E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A304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/>
          <p:nvPr/>
        </p:nvSpPr>
        <p:spPr>
          <a:xfrm>
            <a:off x="0" y="0"/>
            <a:ext cx="16256100" cy="76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8357616"/>
            <a:ext cx="16256100" cy="786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Gill Sans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learn.adafruit.com/alltheiot-transports/wifi" TargetMode="External"/><Relationship Id="rId4" Type="http://schemas.openxmlformats.org/officeDocument/2006/relationships/hyperlink" Target="https://www.cablefree.net/wireless-technology/history-of-wifi-technology/" TargetMode="External"/><Relationship Id="rId5" Type="http://schemas.openxmlformats.org/officeDocument/2006/relationships/hyperlink" Target="https://www.cisco.com/c/en/us/products/wireless/what-is-wifi.html" TargetMode="External"/><Relationship Id="rId6" Type="http://schemas.openxmlformats.org/officeDocument/2006/relationships/hyperlink" Target="https://www.thoughtco.com/who-invented-wifi-1992663" TargetMode="External"/><Relationship Id="rId7" Type="http://schemas.openxmlformats.org/officeDocument/2006/relationships/hyperlink" Target="https://www.youtube.com/watch?v=iYM2zFP3Zn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1155700" y="1536700"/>
            <a:ext cx="13932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1900"/>
              <a:buFont typeface="Cabin"/>
              <a:buNone/>
            </a:pPr>
            <a:r>
              <a:rPr lang="en-US" sz="7600">
                <a:latin typeface="Georgia"/>
                <a:ea typeface="Georgia"/>
                <a:cs typeface="Georgia"/>
                <a:sym typeface="Georgia"/>
              </a:rPr>
              <a:t>Problem Solving with the Internet of Things and Python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1155700" y="4711700"/>
            <a:ext cx="1393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bin"/>
              <a:buNone/>
            </a:pPr>
            <a:r>
              <a:rPr lang="en-US" sz="4800">
                <a:latin typeface="Georgia"/>
                <a:ea typeface="Georgia"/>
                <a:cs typeface="Georgia"/>
                <a:sym typeface="Georgia"/>
              </a:rPr>
              <a:t>Unit 5 - WiFi Connectivity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4" name="Google Shape;4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44313" y="7429459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881250"/>
            <a:ext cx="36480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155700" y="1536700"/>
            <a:ext cx="13932000" cy="10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Lab 11</a:t>
            </a:r>
            <a:r>
              <a:rPr lang="en-US"/>
              <a:t> </a:t>
            </a:r>
            <a:endParaRPr>
              <a:solidFill>
                <a:srgbClr val="0A304E"/>
              </a:solidFill>
            </a:endParaRP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1155700" y="3777300"/>
            <a:ext cx="139320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Wifi MQTT and AIO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1155700" y="1509775"/>
            <a:ext cx="13932000" cy="122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Georgia"/>
                <a:ea typeface="Georgia"/>
                <a:cs typeface="Georgia"/>
                <a:sym typeface="Georgia"/>
              </a:rPr>
              <a:t>More resources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1155700" y="3097375"/>
            <a:ext cx="13932000" cy="5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https://learn.adafruit.com/alltheiot-transports/wifi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https://www.cablefree.net/wireless-technology/history-of-wifi-technology/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https://www.cisco.com/c/en/us/products/wireless/what-is-wifi.html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https://www.thoughtco.com/who-invented-wifi-1992663</a:t>
            </a:r>
            <a:r>
              <a:rPr lang="en-US" sz="2900">
                <a:latin typeface="Georgia"/>
                <a:ea typeface="Georgia"/>
                <a:cs typeface="Georgia"/>
                <a:sym typeface="Georgia"/>
              </a:rPr>
              <a:t> 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HTTP Crashcourse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Subtitle">
  <a:themeElements>
    <a:clrScheme name="">
      <a:dk1>
        <a:srgbClr val="60606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