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490814a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Doug.  If you are using these materials, you can remove the CWRU logo and replace it with your own, but please retain the CC-BY logo on the first page as well as retain the acknowledgements page(s).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" name="Google Shape;40;g12490814a4f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490814a4f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490814a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2490814a4f_0_4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490814a4f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490814a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2490814a4f_0_4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490814a4f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490814a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490814a4f_0_9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90814a4f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90814a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490814a4f_0_6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90814a4f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90814a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2490814a4f_0_7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90814a4f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90814a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2490814a4f_0_7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90814a4f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90814a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2490814a4f_0_8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Problem Solving with the Internet of Things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6 - Final Project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Final  Project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What “problem” will you solve?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Feather Sense Possibilities 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55700" y="2896800"/>
            <a:ext cx="13932000" cy="5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9-DOF motion Sensing  - Accel/Gyro/Magnetometer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Proximity Sensing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Light Sensing 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Color Sensing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Gesture Sensing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Sound Sensing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Temperature Sensing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Barometric Pressure / Altitude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Humidity Sensing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Featherwing Possibilities 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55700" y="2896800"/>
            <a:ext cx="13932000" cy="5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Provide a list of Featherwings that are also available to be used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FeatherWing displays?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Ethernet FeatherWing?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FeatherWing Power Relay?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FeatherWing  Latching/ Non-Latching Mini Relay?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FeatherWing IR Thermal Camera?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600"/>
              <a:buFont typeface="Georgia"/>
              <a:buChar char="■"/>
            </a:pPr>
            <a:r>
              <a:rPr lang="en-US" sz="26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FeatherWing DC + Stepper Motor Controller?</a:t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Connectivity Possibilities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155700" y="2896800"/>
            <a:ext cx="13932000" cy="5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Wired - Serial/USB Connectivity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Wireless - Bluetooth Low Energy Connectivity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Wireless - Wi-Fi Connectivity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Protocol Possibilities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155700" y="2896800"/>
            <a:ext cx="13932000" cy="5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UART 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MQTT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HTTP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Service Possibilities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155700" y="2896800"/>
            <a:ext cx="13932000" cy="5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“Custom” python software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Adafruit IO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■"/>
            </a:pPr>
            <a:r>
              <a:rPr lang="en-US" sz="3000">
                <a:solidFill>
                  <a:srgbClr val="0A304E"/>
                </a:solidFill>
                <a:latin typeface="Georgia"/>
                <a:ea typeface="Georgia"/>
                <a:cs typeface="Georgia"/>
                <a:sym typeface="Georgia"/>
              </a:rPr>
              <a:t>Adafruit IO plus other online services</a:t>
            </a:r>
            <a:endParaRPr sz="30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Final Project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155700" y="2896800"/>
            <a:ext cx="13932000" cy="5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3657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Fill out and submit a project proposal form.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3657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Plan, code and test your project - keep a daily log.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3657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 your project.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3657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28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Submit your project summary.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