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6" r:id="rId4"/>
    <p:sldMasterId id="214748365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9144000" cx="16256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512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6" Type="http://schemas.openxmlformats.org/officeDocument/2006/relationships/slide" Target="slides/slide10.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799" cy="4572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799" cy="4572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rnd" cmpd="sng" w="12700">
            <a:solidFill>
              <a:srgbClr val="000000"/>
            </a:solidFill>
            <a:prstDash val="solid"/>
            <a:miter lim="8000"/>
            <a:headEnd len="sm" w="sm" type="none"/>
            <a:tailEnd len="sm" w="sm" type="none"/>
          </a:ln>
        </p:spPr>
      </p:sp>
      <p:sp>
        <p:nvSpPr>
          <p:cNvPr id="6" name="Google Shape;6;n"/>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1"/>
            <a:ext cx="2971799" cy="4572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1"/>
            <a:ext cx="2971799" cy="457200"/>
          </a:xfrm>
          <a:prstGeom prst="rect">
            <a:avLst/>
          </a:prstGeom>
          <a:noFill/>
          <a:ln>
            <a:noFill/>
          </a:ln>
        </p:spPr>
        <p:txBody>
          <a:bodyPr anchorCtr="0" anchor="b"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2"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3"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4"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5"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6"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7"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8"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g12118cdd330_0_3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2"/>
              </a:buClr>
              <a:buSzPts val="1200"/>
              <a:buFont typeface="Arial"/>
              <a:buNone/>
            </a:pPr>
            <a:r>
              <a:rPr lang="en-US">
                <a:solidFill>
                  <a:schemeClr val="dk2"/>
                </a:solidFill>
              </a:rPr>
              <a:t>Note from Doug.  If you are using these materials, you can remove the CWRU logo and replace it with your own, but please retain the CC-BY logo on the first page as well as retain the acknowledgements page(s).</a:t>
            </a:r>
            <a:endParaRPr>
              <a:solidFill>
                <a:schemeClr val="dk2"/>
              </a:solidFill>
            </a:endParaRPr>
          </a:p>
        </p:txBody>
      </p:sp>
      <p:sp>
        <p:nvSpPr>
          <p:cNvPr id="40" name="Google Shape;40;g12118cdd330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rnd" cmpd="sng" w="12700">
            <a:solidFill>
              <a:srgbClr val="000000"/>
            </a:solidFill>
            <a:prstDash val="solid"/>
            <a:miter lim="8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22f0215578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22f0215578_0_0: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g122f0215578_0_0: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t/>
            </a:r>
            <a:endParaRPr/>
          </a:p>
          <a:p>
            <a:pPr indent="0" lvl="1" marL="0" rtl="0" algn="l">
              <a:spcBef>
                <a:spcPts val="0"/>
              </a:spcBef>
              <a:spcAft>
                <a:spcPts val="0"/>
              </a:spcAft>
              <a:buNone/>
            </a:pPr>
            <a:r>
              <a:t/>
            </a:r>
            <a:endParaRPr/>
          </a:p>
          <a:p>
            <a:pPr indent="0" lvl="2" marL="0" rtl="0" algn="l">
              <a:spcBef>
                <a:spcPts val="0"/>
              </a:spcBef>
              <a:spcAft>
                <a:spcPts val="0"/>
              </a:spcAft>
              <a:buNone/>
            </a:pPr>
            <a:r>
              <a:t/>
            </a:r>
            <a:endParaRPr/>
          </a:p>
          <a:p>
            <a:pPr indent="0" lvl="3" marL="0" rtl="0" algn="l">
              <a:spcBef>
                <a:spcPts val="0"/>
              </a:spcBef>
              <a:spcAft>
                <a:spcPts val="0"/>
              </a:spcAft>
              <a:buNone/>
            </a:pPr>
            <a:r>
              <a:t/>
            </a:r>
            <a:endParaRPr/>
          </a:p>
          <a:p>
            <a:pPr indent="0" lvl="4" marL="0" rtl="0" algn="l">
              <a:spcBef>
                <a:spcPts val="0"/>
              </a:spcBef>
              <a:spcAft>
                <a:spcPts val="0"/>
              </a:spcAft>
              <a:buNone/>
            </a:pPr>
            <a:r>
              <a:t/>
            </a:r>
            <a:endParaRPr/>
          </a:p>
          <a:p>
            <a:pPr indent="0" lvl="5" marL="0" rtl="0" algn="l">
              <a:spcBef>
                <a:spcPts val="0"/>
              </a:spcBef>
              <a:spcAft>
                <a:spcPts val="0"/>
              </a:spcAft>
              <a:buNone/>
            </a:pPr>
            <a:r>
              <a:t/>
            </a:r>
            <a:endParaRPr/>
          </a:p>
          <a:p>
            <a:pPr indent="0" lvl="6" marL="0" rtl="0" algn="l">
              <a:spcBef>
                <a:spcPts val="0"/>
              </a:spcBef>
              <a:spcAft>
                <a:spcPts val="0"/>
              </a:spcAft>
              <a:buNone/>
            </a:pPr>
            <a:r>
              <a:t/>
            </a:r>
            <a:endParaRPr/>
          </a:p>
          <a:p>
            <a:pPr indent="0" lvl="7" marL="0" rtl="0" algn="l">
              <a:spcBef>
                <a:spcPts val="0"/>
              </a:spcBef>
              <a:spcAft>
                <a:spcPts val="0"/>
              </a:spcAft>
              <a:buNone/>
            </a:pPr>
            <a:r>
              <a:t/>
            </a:r>
            <a:endParaRPr/>
          </a:p>
          <a:p>
            <a:pPr indent="0" lvl="8"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g122f0215578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 name="Google Shape;48;g122f0215578_0_20: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g122f0215578_0_20: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122f0215578_0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122f0215578_0_40: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g122f0215578_0_40: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22f0215578_0_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22f0215578_0_84: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g122f0215578_0_84: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2f0215578_0_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22f0215578_0_46: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g122f0215578_0_46: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22f0215578_0_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22f0215578_0_99: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g122f0215578_0_99: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22f0215578_0_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22f0215578_0_52: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g122f0215578_0_52: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22f0215578_0_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22f0215578_0_58: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g122f0215578_0_58: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22f0215578_0_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22f0215578_0_64: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g122f0215578_0_64: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
          <p:cNvSpPr txBox="1"/>
          <p:nvPr>
            <p:ph type="title"/>
          </p:nvPr>
        </p:nvSpPr>
        <p:spPr>
          <a:xfrm>
            <a:off x="1155700" y="1536700"/>
            <a:ext cx="13932000" cy="30861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5400"/>
              <a:buFont typeface="Arial"/>
              <a:buNone/>
              <a:defRPr sz="5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 name="Google Shape;17;p2"/>
          <p:cNvSpPr txBox="1"/>
          <p:nvPr>
            <p:ph idx="1" type="body"/>
          </p:nvPr>
        </p:nvSpPr>
        <p:spPr>
          <a:xfrm>
            <a:off x="1155700" y="4711700"/>
            <a:ext cx="13932000" cy="1054200"/>
          </a:xfrm>
          <a:prstGeom prst="rect">
            <a:avLst/>
          </a:prstGeom>
          <a:noFill/>
          <a:ln>
            <a:noFill/>
          </a:ln>
        </p:spPr>
        <p:txBody>
          <a:bodyPr anchorCtr="0" anchor="t" bIns="91425" lIns="91425" spcFirstLastPara="1" rIns="91425" wrap="square" tIns="91425">
            <a:noAutofit/>
          </a:bodyPr>
          <a:lstStyle>
            <a:lvl1pPr indent="-228600" lvl="0" marL="457200" rtl="0" algn="ctr">
              <a:lnSpc>
                <a:spcPct val="100000"/>
              </a:lnSpc>
              <a:spcBef>
                <a:spcPts val="0"/>
              </a:spcBef>
              <a:spcAft>
                <a:spcPts val="0"/>
              </a:spcAft>
              <a:buClr>
                <a:schemeClr val="lt1"/>
              </a:buClr>
              <a:buSzPts val="4000"/>
              <a:buFont typeface="Arial"/>
              <a:buNone/>
              <a:defRPr sz="4000"/>
            </a:lvl1pPr>
            <a:lvl2pPr indent="-228600" lvl="1" marL="914400" rtl="0" algn="ctr">
              <a:lnSpc>
                <a:spcPct val="100000"/>
              </a:lnSpc>
              <a:spcBef>
                <a:spcPts val="0"/>
              </a:spcBef>
              <a:spcAft>
                <a:spcPts val="0"/>
              </a:spcAft>
              <a:buClr>
                <a:srgbClr val="000000"/>
              </a:buClr>
              <a:buSzPts val="1400"/>
              <a:buFont typeface="Arial"/>
              <a:buNone/>
              <a:defRPr/>
            </a:lvl2pPr>
            <a:lvl3pPr indent="-228600" lvl="2" marL="1371600" rtl="0" algn="ctr">
              <a:lnSpc>
                <a:spcPct val="100000"/>
              </a:lnSpc>
              <a:spcBef>
                <a:spcPts val="0"/>
              </a:spcBef>
              <a:spcAft>
                <a:spcPts val="0"/>
              </a:spcAft>
              <a:buClr>
                <a:srgbClr val="000000"/>
              </a:buClr>
              <a:buSzPts val="1400"/>
              <a:buFont typeface="Arial"/>
              <a:buNone/>
              <a:defRPr/>
            </a:lvl3pPr>
            <a:lvl4pPr indent="-228600" lvl="3" marL="1828800" rtl="0" algn="ctr">
              <a:lnSpc>
                <a:spcPct val="100000"/>
              </a:lnSpc>
              <a:spcBef>
                <a:spcPts val="0"/>
              </a:spcBef>
              <a:spcAft>
                <a:spcPts val="0"/>
              </a:spcAft>
              <a:buClr>
                <a:srgbClr val="000000"/>
              </a:buClr>
              <a:buSzPts val="1400"/>
              <a:buFont typeface="Arial"/>
              <a:buNone/>
              <a:defRPr/>
            </a:lvl4pPr>
            <a:lvl5pPr indent="-228600" lvl="4" marL="2286000" rtl="0" algn="ctr">
              <a:lnSpc>
                <a:spcPct val="100000"/>
              </a:lnSpc>
              <a:spcBef>
                <a:spcPts val="0"/>
              </a:spcBef>
              <a:spcAft>
                <a:spcPts val="0"/>
              </a:spcAft>
              <a:buClr>
                <a:srgbClr val="000000"/>
              </a:buClr>
              <a:buSzPts val="1400"/>
              <a:buFont typeface="Arial"/>
              <a:buNone/>
              <a:defRPr/>
            </a:lvl5pPr>
            <a:lvl6pPr indent="-228600" lvl="5" marL="2743200" rtl="0" algn="ctr">
              <a:lnSpc>
                <a:spcPct val="100000"/>
              </a:lnSpc>
              <a:spcBef>
                <a:spcPts val="0"/>
              </a:spcBef>
              <a:spcAft>
                <a:spcPts val="0"/>
              </a:spcAft>
              <a:buClr>
                <a:srgbClr val="000000"/>
              </a:buClr>
              <a:buSzPts val="1400"/>
              <a:buFont typeface="Arial"/>
              <a:buNone/>
              <a:defRPr/>
            </a:lvl6pPr>
            <a:lvl7pPr indent="-228600" lvl="6" marL="3200400" rtl="0" algn="ctr">
              <a:lnSpc>
                <a:spcPct val="100000"/>
              </a:lnSpc>
              <a:spcBef>
                <a:spcPts val="0"/>
              </a:spcBef>
              <a:spcAft>
                <a:spcPts val="0"/>
              </a:spcAft>
              <a:buClr>
                <a:srgbClr val="000000"/>
              </a:buClr>
              <a:buSzPts val="1400"/>
              <a:buFont typeface="Arial"/>
              <a:buNone/>
              <a:defRPr/>
            </a:lvl7pPr>
            <a:lvl8pPr indent="-228600" lvl="7" marL="3657600" rtl="0" algn="ctr">
              <a:lnSpc>
                <a:spcPct val="100000"/>
              </a:lnSpc>
              <a:spcBef>
                <a:spcPts val="0"/>
              </a:spcBef>
              <a:spcAft>
                <a:spcPts val="0"/>
              </a:spcAft>
              <a:buClr>
                <a:srgbClr val="000000"/>
              </a:buClr>
              <a:buSzPts val="1400"/>
              <a:buFont typeface="Arial"/>
              <a:buNone/>
              <a:defRPr/>
            </a:lvl8pPr>
            <a:lvl9pPr indent="-228600" lvl="8" marL="4114800" rtl="0" algn="ctr">
              <a:lnSpc>
                <a:spcPct val="100000"/>
              </a:lnSpc>
              <a:spcBef>
                <a:spcPts val="0"/>
              </a:spcBef>
              <a:spcAft>
                <a:spcPts val="0"/>
              </a:spcAft>
              <a:buClr>
                <a:srgbClr val="000000"/>
              </a:buClr>
              <a:buSzPts val="1400"/>
              <a:buFont typeface="Arial"/>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18" name="Shape 18"/>
        <p:cNvGrpSpPr/>
        <p:nvPr/>
      </p:nvGrpSpPr>
      <p:grpSpPr>
        <a:xfrm>
          <a:off x="0" y="0"/>
          <a:ext cx="0" cy="0"/>
          <a:chOff x="0" y="0"/>
          <a:chExt cx="0" cy="0"/>
        </a:xfrm>
      </p:grpSpPr>
      <p:sp>
        <p:nvSpPr>
          <p:cNvPr id="19" name="Google Shape;19;p3"/>
          <p:cNvSpPr txBox="1"/>
          <p:nvPr>
            <p:ph type="title"/>
          </p:nvPr>
        </p:nvSpPr>
        <p:spPr>
          <a:xfrm>
            <a:off x="812800" y="768096"/>
            <a:ext cx="14630400" cy="1365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5400"/>
              <a:buFont typeface="Arial"/>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 name="Google Shape;20;p3"/>
          <p:cNvSpPr txBox="1"/>
          <p:nvPr>
            <p:ph idx="1" type="body"/>
          </p:nvPr>
        </p:nvSpPr>
        <p:spPr>
          <a:xfrm>
            <a:off x="812800" y="2133600"/>
            <a:ext cx="14630400" cy="6034200"/>
          </a:xfrm>
          <a:prstGeom prst="rect">
            <a:avLst/>
          </a:prstGeom>
          <a:noFill/>
          <a:ln>
            <a:noFill/>
          </a:ln>
        </p:spPr>
        <p:txBody>
          <a:bodyPr anchorCtr="0" anchor="t" bIns="91425" lIns="91425" spcFirstLastPara="1" rIns="91425" wrap="square" tIns="91425">
            <a:noAutofit/>
          </a:bodyPr>
          <a:lstStyle>
            <a:lvl1pPr indent="-482600" lvl="0" marL="457200" rtl="0" algn="l">
              <a:lnSpc>
                <a:spcPct val="100000"/>
              </a:lnSpc>
              <a:spcBef>
                <a:spcPts val="3500"/>
              </a:spcBef>
              <a:spcAft>
                <a:spcPts val="0"/>
              </a:spcAft>
              <a:buClr>
                <a:schemeClr val="lt1"/>
              </a:buClr>
              <a:buSzPts val="4000"/>
              <a:buFont typeface="Cabin"/>
              <a:buChar char="•"/>
              <a:defRPr/>
            </a:lvl1pPr>
            <a:lvl2pPr indent="-317500" lvl="1" marL="914400" rtl="0" algn="l">
              <a:lnSpc>
                <a:spcPct val="100000"/>
              </a:lnSpc>
              <a:spcBef>
                <a:spcPts val="3500"/>
              </a:spcBef>
              <a:spcAft>
                <a:spcPts val="0"/>
              </a:spcAft>
              <a:buClr>
                <a:schemeClr val="lt1"/>
              </a:buClr>
              <a:buSzPts val="1400"/>
              <a:buFont typeface="Cabin"/>
              <a:buChar char="•"/>
              <a:defRPr/>
            </a:lvl2pPr>
            <a:lvl3pPr indent="-317500" lvl="2" marL="1371600" rtl="0" algn="l">
              <a:lnSpc>
                <a:spcPct val="100000"/>
              </a:lnSpc>
              <a:spcBef>
                <a:spcPts val="3500"/>
              </a:spcBef>
              <a:spcAft>
                <a:spcPts val="0"/>
              </a:spcAft>
              <a:buClr>
                <a:schemeClr val="lt1"/>
              </a:buClr>
              <a:buSzPts val="1400"/>
              <a:buFont typeface="Cabin"/>
              <a:buChar char="•"/>
              <a:defRPr/>
            </a:lvl3pPr>
            <a:lvl4pPr indent="-317500" lvl="3" marL="1828800" rtl="0" algn="l">
              <a:lnSpc>
                <a:spcPct val="100000"/>
              </a:lnSpc>
              <a:spcBef>
                <a:spcPts val="3500"/>
              </a:spcBef>
              <a:spcAft>
                <a:spcPts val="0"/>
              </a:spcAft>
              <a:buClr>
                <a:schemeClr val="lt1"/>
              </a:buClr>
              <a:buSzPts val="1400"/>
              <a:buFont typeface="Cabin"/>
              <a:buChar char="•"/>
              <a:defRPr/>
            </a:lvl4pPr>
            <a:lvl5pPr indent="-317500" lvl="4" marL="2286000" rtl="0" algn="l">
              <a:lnSpc>
                <a:spcPct val="100000"/>
              </a:lnSpc>
              <a:spcBef>
                <a:spcPts val="3500"/>
              </a:spcBef>
              <a:spcAft>
                <a:spcPts val="0"/>
              </a:spcAft>
              <a:buClr>
                <a:schemeClr val="lt1"/>
              </a:buClr>
              <a:buSzPts val="1400"/>
              <a:buFont typeface="Cabin"/>
              <a:buChar char="•"/>
              <a:defRPr/>
            </a:lvl5pPr>
            <a:lvl6pPr indent="-317500" lvl="5" marL="2743200" rtl="0" algn="l">
              <a:lnSpc>
                <a:spcPct val="100000"/>
              </a:lnSpc>
              <a:spcBef>
                <a:spcPts val="3500"/>
              </a:spcBef>
              <a:spcAft>
                <a:spcPts val="0"/>
              </a:spcAft>
              <a:buClr>
                <a:schemeClr val="lt1"/>
              </a:buClr>
              <a:buSzPts val="1400"/>
              <a:buFont typeface="Cabin"/>
              <a:buChar char="•"/>
              <a:defRPr/>
            </a:lvl6pPr>
            <a:lvl7pPr indent="-317500" lvl="6" marL="3200400" rtl="0" algn="l">
              <a:lnSpc>
                <a:spcPct val="100000"/>
              </a:lnSpc>
              <a:spcBef>
                <a:spcPts val="3500"/>
              </a:spcBef>
              <a:spcAft>
                <a:spcPts val="0"/>
              </a:spcAft>
              <a:buClr>
                <a:schemeClr val="lt1"/>
              </a:buClr>
              <a:buSzPts val="1400"/>
              <a:buFont typeface="Cabin"/>
              <a:buChar char="•"/>
              <a:defRPr/>
            </a:lvl7pPr>
            <a:lvl8pPr indent="-317500" lvl="7" marL="3657600" rtl="0" algn="l">
              <a:lnSpc>
                <a:spcPct val="100000"/>
              </a:lnSpc>
              <a:spcBef>
                <a:spcPts val="3500"/>
              </a:spcBef>
              <a:spcAft>
                <a:spcPts val="0"/>
              </a:spcAft>
              <a:buClr>
                <a:schemeClr val="lt1"/>
              </a:buClr>
              <a:buSzPts val="1400"/>
              <a:buFont typeface="Cabin"/>
              <a:buChar char="•"/>
              <a:defRPr/>
            </a:lvl8pPr>
            <a:lvl9pPr indent="-317500" lvl="8" marL="4114800" rtl="0" algn="l">
              <a:lnSpc>
                <a:spcPct val="100000"/>
              </a:lnSpc>
              <a:spcBef>
                <a:spcPts val="3500"/>
              </a:spcBef>
              <a:spcAft>
                <a:spcPts val="0"/>
              </a:spcAft>
              <a:buClr>
                <a:schemeClr val="lt1"/>
              </a:buClr>
              <a:buSzPts val="1400"/>
              <a:buFont typeface="Cabin"/>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1" name="Shape 21"/>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2" name="Shape 22"/>
        <p:cNvGrpSpPr/>
        <p:nvPr/>
      </p:nvGrpSpPr>
      <p:grpSpPr>
        <a:xfrm>
          <a:off x="0" y="0"/>
          <a:ext cx="0" cy="0"/>
          <a:chOff x="0" y="0"/>
          <a:chExt cx="0" cy="0"/>
        </a:xfrm>
      </p:grpSpPr>
      <p:sp>
        <p:nvSpPr>
          <p:cNvPr id="23" name="Google Shape;23;p5"/>
          <p:cNvSpPr txBox="1"/>
          <p:nvPr>
            <p:ph type="title"/>
          </p:nvPr>
        </p:nvSpPr>
        <p:spPr>
          <a:xfrm>
            <a:off x="812800" y="768096"/>
            <a:ext cx="14630400" cy="1365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5400"/>
              <a:buFont typeface="Arial"/>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sp>
        <p:nvSpPr>
          <p:cNvPr id="30" name="Google Shape;30;p7"/>
          <p:cNvSpPr txBox="1"/>
          <p:nvPr>
            <p:ph type="title"/>
          </p:nvPr>
        </p:nvSpPr>
        <p:spPr>
          <a:xfrm>
            <a:off x="1155700" y="1536700"/>
            <a:ext cx="13932000" cy="30861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5400"/>
              <a:buFont typeface="Arial"/>
              <a:buNone/>
              <a:defRPr sz="5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 name="Google Shape;31;p7"/>
          <p:cNvSpPr txBox="1"/>
          <p:nvPr>
            <p:ph idx="1" type="body"/>
          </p:nvPr>
        </p:nvSpPr>
        <p:spPr>
          <a:xfrm>
            <a:off x="1155700" y="4711700"/>
            <a:ext cx="13932000" cy="1054200"/>
          </a:xfrm>
          <a:prstGeom prst="rect">
            <a:avLst/>
          </a:prstGeom>
          <a:noFill/>
          <a:ln>
            <a:noFill/>
          </a:ln>
        </p:spPr>
        <p:txBody>
          <a:bodyPr anchorCtr="0" anchor="t" bIns="91425" lIns="91425" spcFirstLastPara="1" rIns="91425" wrap="square" tIns="91425">
            <a:noAutofit/>
          </a:bodyPr>
          <a:lstStyle>
            <a:lvl1pPr indent="-228600" lvl="0" marL="457200" rtl="0" algn="ctr">
              <a:lnSpc>
                <a:spcPct val="100000"/>
              </a:lnSpc>
              <a:spcBef>
                <a:spcPts val="0"/>
              </a:spcBef>
              <a:spcAft>
                <a:spcPts val="0"/>
              </a:spcAft>
              <a:buClr>
                <a:schemeClr val="lt1"/>
              </a:buClr>
              <a:buSzPts val="4000"/>
              <a:buFont typeface="Arial"/>
              <a:buNone/>
              <a:defRPr sz="4000"/>
            </a:lvl1pPr>
            <a:lvl2pPr indent="-228600" lvl="1" marL="914400" rtl="0" algn="ctr">
              <a:lnSpc>
                <a:spcPct val="100000"/>
              </a:lnSpc>
              <a:spcBef>
                <a:spcPts val="0"/>
              </a:spcBef>
              <a:spcAft>
                <a:spcPts val="0"/>
              </a:spcAft>
              <a:buClr>
                <a:srgbClr val="000000"/>
              </a:buClr>
              <a:buSzPts val="1400"/>
              <a:buFont typeface="Arial"/>
              <a:buNone/>
              <a:defRPr/>
            </a:lvl2pPr>
            <a:lvl3pPr indent="-228600" lvl="2" marL="1371600" rtl="0" algn="ctr">
              <a:lnSpc>
                <a:spcPct val="100000"/>
              </a:lnSpc>
              <a:spcBef>
                <a:spcPts val="0"/>
              </a:spcBef>
              <a:spcAft>
                <a:spcPts val="0"/>
              </a:spcAft>
              <a:buClr>
                <a:srgbClr val="000000"/>
              </a:buClr>
              <a:buSzPts val="1400"/>
              <a:buFont typeface="Arial"/>
              <a:buNone/>
              <a:defRPr/>
            </a:lvl3pPr>
            <a:lvl4pPr indent="-228600" lvl="3" marL="1828800" rtl="0" algn="ctr">
              <a:lnSpc>
                <a:spcPct val="100000"/>
              </a:lnSpc>
              <a:spcBef>
                <a:spcPts val="0"/>
              </a:spcBef>
              <a:spcAft>
                <a:spcPts val="0"/>
              </a:spcAft>
              <a:buClr>
                <a:srgbClr val="000000"/>
              </a:buClr>
              <a:buSzPts val="1400"/>
              <a:buFont typeface="Arial"/>
              <a:buNone/>
              <a:defRPr/>
            </a:lvl4pPr>
            <a:lvl5pPr indent="-228600" lvl="4" marL="2286000" rtl="0" algn="ctr">
              <a:lnSpc>
                <a:spcPct val="100000"/>
              </a:lnSpc>
              <a:spcBef>
                <a:spcPts val="0"/>
              </a:spcBef>
              <a:spcAft>
                <a:spcPts val="0"/>
              </a:spcAft>
              <a:buClr>
                <a:srgbClr val="000000"/>
              </a:buClr>
              <a:buSzPts val="1400"/>
              <a:buFont typeface="Arial"/>
              <a:buNone/>
              <a:defRPr/>
            </a:lvl5pPr>
            <a:lvl6pPr indent="-228600" lvl="5" marL="2743200" rtl="0" algn="ctr">
              <a:lnSpc>
                <a:spcPct val="100000"/>
              </a:lnSpc>
              <a:spcBef>
                <a:spcPts val="0"/>
              </a:spcBef>
              <a:spcAft>
                <a:spcPts val="0"/>
              </a:spcAft>
              <a:buClr>
                <a:srgbClr val="000000"/>
              </a:buClr>
              <a:buSzPts val="1400"/>
              <a:buFont typeface="Arial"/>
              <a:buNone/>
              <a:defRPr/>
            </a:lvl6pPr>
            <a:lvl7pPr indent="-228600" lvl="6" marL="3200400" rtl="0" algn="ctr">
              <a:lnSpc>
                <a:spcPct val="100000"/>
              </a:lnSpc>
              <a:spcBef>
                <a:spcPts val="0"/>
              </a:spcBef>
              <a:spcAft>
                <a:spcPts val="0"/>
              </a:spcAft>
              <a:buClr>
                <a:srgbClr val="000000"/>
              </a:buClr>
              <a:buSzPts val="1400"/>
              <a:buFont typeface="Arial"/>
              <a:buNone/>
              <a:defRPr/>
            </a:lvl7pPr>
            <a:lvl8pPr indent="-228600" lvl="7" marL="3657600" rtl="0" algn="ctr">
              <a:lnSpc>
                <a:spcPct val="100000"/>
              </a:lnSpc>
              <a:spcBef>
                <a:spcPts val="0"/>
              </a:spcBef>
              <a:spcAft>
                <a:spcPts val="0"/>
              </a:spcAft>
              <a:buClr>
                <a:srgbClr val="000000"/>
              </a:buClr>
              <a:buSzPts val="1400"/>
              <a:buFont typeface="Arial"/>
              <a:buNone/>
              <a:defRPr/>
            </a:lvl8pPr>
            <a:lvl9pPr indent="-228600" lvl="8" marL="4114800" rtl="0" algn="ctr">
              <a:lnSpc>
                <a:spcPct val="100000"/>
              </a:lnSpc>
              <a:spcBef>
                <a:spcPts val="0"/>
              </a:spcBef>
              <a:spcAft>
                <a:spcPts val="0"/>
              </a:spcAft>
              <a:buClr>
                <a:srgbClr val="000000"/>
              </a:buClr>
              <a:buSzPts val="1400"/>
              <a:buFont typeface="Arial"/>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32" name="Shape 32"/>
        <p:cNvGrpSpPr/>
        <p:nvPr/>
      </p:nvGrpSpPr>
      <p:grpSpPr>
        <a:xfrm>
          <a:off x="0" y="0"/>
          <a:ext cx="0" cy="0"/>
          <a:chOff x="0" y="0"/>
          <a:chExt cx="0" cy="0"/>
        </a:xfrm>
      </p:grpSpPr>
      <p:sp>
        <p:nvSpPr>
          <p:cNvPr id="33" name="Google Shape;33;p8"/>
          <p:cNvSpPr txBox="1"/>
          <p:nvPr>
            <p:ph type="title"/>
          </p:nvPr>
        </p:nvSpPr>
        <p:spPr>
          <a:xfrm>
            <a:off x="812800" y="768096"/>
            <a:ext cx="14630400" cy="1365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5400"/>
              <a:buFont typeface="Arial"/>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 name="Google Shape;34;p8"/>
          <p:cNvSpPr txBox="1"/>
          <p:nvPr>
            <p:ph idx="1" type="body"/>
          </p:nvPr>
        </p:nvSpPr>
        <p:spPr>
          <a:xfrm>
            <a:off x="812800" y="2133600"/>
            <a:ext cx="14630400" cy="6034200"/>
          </a:xfrm>
          <a:prstGeom prst="rect">
            <a:avLst/>
          </a:prstGeom>
          <a:noFill/>
          <a:ln>
            <a:noFill/>
          </a:ln>
        </p:spPr>
        <p:txBody>
          <a:bodyPr anchorCtr="0" anchor="t" bIns="91425" lIns="91425" spcFirstLastPara="1" rIns="91425" wrap="square" tIns="91425">
            <a:noAutofit/>
          </a:bodyPr>
          <a:lstStyle>
            <a:lvl1pPr indent="-482600" lvl="0" marL="457200" rtl="0" algn="l">
              <a:lnSpc>
                <a:spcPct val="100000"/>
              </a:lnSpc>
              <a:spcBef>
                <a:spcPts val="3500"/>
              </a:spcBef>
              <a:spcAft>
                <a:spcPts val="0"/>
              </a:spcAft>
              <a:buClr>
                <a:schemeClr val="lt1"/>
              </a:buClr>
              <a:buSzPts val="4000"/>
              <a:buFont typeface="Cabin"/>
              <a:buChar char="•"/>
              <a:defRPr/>
            </a:lvl1pPr>
            <a:lvl2pPr indent="-317500" lvl="1" marL="914400" rtl="0" algn="l">
              <a:lnSpc>
                <a:spcPct val="100000"/>
              </a:lnSpc>
              <a:spcBef>
                <a:spcPts val="3500"/>
              </a:spcBef>
              <a:spcAft>
                <a:spcPts val="0"/>
              </a:spcAft>
              <a:buClr>
                <a:schemeClr val="lt1"/>
              </a:buClr>
              <a:buSzPts val="1400"/>
              <a:buFont typeface="Cabin"/>
              <a:buChar char="•"/>
              <a:defRPr/>
            </a:lvl2pPr>
            <a:lvl3pPr indent="-317500" lvl="2" marL="1371600" rtl="0" algn="l">
              <a:lnSpc>
                <a:spcPct val="100000"/>
              </a:lnSpc>
              <a:spcBef>
                <a:spcPts val="3500"/>
              </a:spcBef>
              <a:spcAft>
                <a:spcPts val="0"/>
              </a:spcAft>
              <a:buClr>
                <a:schemeClr val="lt1"/>
              </a:buClr>
              <a:buSzPts val="1400"/>
              <a:buFont typeface="Cabin"/>
              <a:buChar char="•"/>
              <a:defRPr/>
            </a:lvl3pPr>
            <a:lvl4pPr indent="-317500" lvl="3" marL="1828800" rtl="0" algn="l">
              <a:lnSpc>
                <a:spcPct val="100000"/>
              </a:lnSpc>
              <a:spcBef>
                <a:spcPts val="3500"/>
              </a:spcBef>
              <a:spcAft>
                <a:spcPts val="0"/>
              </a:spcAft>
              <a:buClr>
                <a:schemeClr val="lt1"/>
              </a:buClr>
              <a:buSzPts val="1400"/>
              <a:buFont typeface="Cabin"/>
              <a:buChar char="•"/>
              <a:defRPr/>
            </a:lvl4pPr>
            <a:lvl5pPr indent="-317500" lvl="4" marL="2286000" rtl="0" algn="l">
              <a:lnSpc>
                <a:spcPct val="100000"/>
              </a:lnSpc>
              <a:spcBef>
                <a:spcPts val="3500"/>
              </a:spcBef>
              <a:spcAft>
                <a:spcPts val="0"/>
              </a:spcAft>
              <a:buClr>
                <a:schemeClr val="lt1"/>
              </a:buClr>
              <a:buSzPts val="1400"/>
              <a:buFont typeface="Cabin"/>
              <a:buChar char="•"/>
              <a:defRPr/>
            </a:lvl5pPr>
            <a:lvl6pPr indent="-317500" lvl="5" marL="2743200" rtl="0" algn="l">
              <a:lnSpc>
                <a:spcPct val="100000"/>
              </a:lnSpc>
              <a:spcBef>
                <a:spcPts val="3500"/>
              </a:spcBef>
              <a:spcAft>
                <a:spcPts val="0"/>
              </a:spcAft>
              <a:buClr>
                <a:schemeClr val="lt1"/>
              </a:buClr>
              <a:buSzPts val="1400"/>
              <a:buFont typeface="Cabin"/>
              <a:buChar char="•"/>
              <a:defRPr/>
            </a:lvl6pPr>
            <a:lvl7pPr indent="-317500" lvl="6" marL="3200400" rtl="0" algn="l">
              <a:lnSpc>
                <a:spcPct val="100000"/>
              </a:lnSpc>
              <a:spcBef>
                <a:spcPts val="3500"/>
              </a:spcBef>
              <a:spcAft>
                <a:spcPts val="0"/>
              </a:spcAft>
              <a:buClr>
                <a:schemeClr val="lt1"/>
              </a:buClr>
              <a:buSzPts val="1400"/>
              <a:buFont typeface="Cabin"/>
              <a:buChar char="•"/>
              <a:defRPr/>
            </a:lvl7pPr>
            <a:lvl8pPr indent="-317500" lvl="7" marL="3657600" rtl="0" algn="l">
              <a:lnSpc>
                <a:spcPct val="100000"/>
              </a:lnSpc>
              <a:spcBef>
                <a:spcPts val="3500"/>
              </a:spcBef>
              <a:spcAft>
                <a:spcPts val="0"/>
              </a:spcAft>
              <a:buClr>
                <a:schemeClr val="lt1"/>
              </a:buClr>
              <a:buSzPts val="1400"/>
              <a:buFont typeface="Cabin"/>
              <a:buChar char="•"/>
              <a:defRPr/>
            </a:lvl8pPr>
            <a:lvl9pPr indent="-317500" lvl="8" marL="4114800" rtl="0" algn="l">
              <a:lnSpc>
                <a:spcPct val="100000"/>
              </a:lnSpc>
              <a:spcBef>
                <a:spcPts val="3500"/>
              </a:spcBef>
              <a:spcAft>
                <a:spcPts val="0"/>
              </a:spcAft>
              <a:buClr>
                <a:schemeClr val="lt1"/>
              </a:buClr>
              <a:buSzPts val="1400"/>
              <a:buFont typeface="Cabin"/>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5" name="Shape 3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6" name="Shape 36"/>
        <p:cNvGrpSpPr/>
        <p:nvPr/>
      </p:nvGrpSpPr>
      <p:grpSpPr>
        <a:xfrm>
          <a:off x="0" y="0"/>
          <a:ext cx="0" cy="0"/>
          <a:chOff x="0" y="0"/>
          <a:chExt cx="0" cy="0"/>
        </a:xfrm>
      </p:grpSpPr>
      <p:sp>
        <p:nvSpPr>
          <p:cNvPr id="37" name="Google Shape;37;p10"/>
          <p:cNvSpPr txBox="1"/>
          <p:nvPr>
            <p:ph type="title"/>
          </p:nvPr>
        </p:nvSpPr>
        <p:spPr>
          <a:xfrm>
            <a:off x="812800" y="768096"/>
            <a:ext cx="14630400" cy="1365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5400"/>
              <a:buFont typeface="Arial"/>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7.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slideLayout" Target="../slideLayouts/slideLayout6.xml"/><Relationship Id="rId3" Type="http://schemas.openxmlformats.org/officeDocument/2006/relationships/slideLayout" Target="../slideLayouts/slideLayout7.xml"/><Relationship Id="rId4" Type="http://schemas.openxmlformats.org/officeDocument/2006/relationships/slideLayout" Target="../slideLayouts/slideLayout8.xml"/><Relationship Id="rId5"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155700" y="1536700"/>
            <a:ext cx="13932000" cy="30861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A304E"/>
              </a:buClr>
              <a:buSzPts val="5400"/>
              <a:buFont typeface="Arial"/>
              <a:buNone/>
              <a:defRPr b="0" i="0" sz="5400" u="none" cap="none" strike="noStrike">
                <a:solidFill>
                  <a:srgbClr val="0A304E"/>
                </a:solidFill>
                <a:latin typeface="Arial"/>
                <a:ea typeface="Arial"/>
                <a:cs typeface="Arial"/>
                <a:sym typeface="Arial"/>
              </a:defRPr>
            </a:lvl1pPr>
            <a:lvl2pPr lvl="1"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2pPr>
            <a:lvl3pPr lvl="2"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3pPr>
            <a:lvl4pPr lvl="3"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4pPr>
            <a:lvl5pPr lvl="4"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5pPr>
            <a:lvl6pPr lvl="5"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6pPr>
            <a:lvl7pPr lvl="6"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7pPr>
            <a:lvl8pPr lvl="7"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8pPr>
            <a:lvl9pPr lvl="8"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9pPr>
          </a:lstStyle>
          <a:p/>
        </p:txBody>
      </p:sp>
      <p:sp>
        <p:nvSpPr>
          <p:cNvPr id="11" name="Google Shape;11;p1"/>
          <p:cNvSpPr txBox="1"/>
          <p:nvPr>
            <p:ph idx="1" type="body"/>
          </p:nvPr>
        </p:nvSpPr>
        <p:spPr>
          <a:xfrm>
            <a:off x="1155700" y="4711700"/>
            <a:ext cx="13932000" cy="1054200"/>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00000"/>
              </a:lnSpc>
              <a:spcBef>
                <a:spcPts val="0"/>
              </a:spcBef>
              <a:spcAft>
                <a:spcPts val="0"/>
              </a:spcAft>
              <a:buClr>
                <a:srgbClr val="0A304E"/>
              </a:buClr>
              <a:buSzPts val="4000"/>
              <a:buFont typeface="Arial"/>
              <a:buNone/>
              <a:defRPr b="0" i="0" sz="4000" u="none" cap="none" strike="noStrike">
                <a:solidFill>
                  <a:srgbClr val="0A304E"/>
                </a:solidFill>
                <a:latin typeface="Arial"/>
                <a:ea typeface="Arial"/>
                <a:cs typeface="Arial"/>
                <a:sym typeface="Arial"/>
              </a:defRPr>
            </a:lvl1pPr>
            <a:lvl2pPr indent="-228600" lvl="1" marL="914400" marR="0" rtl="0" algn="ctr">
              <a:lnSpc>
                <a:spcPct val="100000"/>
              </a:lnSpc>
              <a:spcBef>
                <a:spcPts val="0"/>
              </a:spcBef>
              <a:spcAft>
                <a:spcPts val="0"/>
              </a:spcAft>
              <a:buClr>
                <a:srgbClr val="0A304E"/>
              </a:buClr>
              <a:buSzPts val="1400"/>
              <a:buFont typeface="Arial"/>
              <a:buNone/>
              <a:defRPr b="0" i="0" sz="1400" u="none" cap="none" strike="noStrike">
                <a:solidFill>
                  <a:srgbClr val="0A304E"/>
                </a:solidFill>
                <a:latin typeface="Arial"/>
                <a:ea typeface="Arial"/>
                <a:cs typeface="Arial"/>
                <a:sym typeface="Arial"/>
              </a:defRPr>
            </a:lvl2pPr>
            <a:lvl3pPr indent="-228600" lvl="2" marL="1371600" marR="0" rtl="0" algn="ctr">
              <a:lnSpc>
                <a:spcPct val="100000"/>
              </a:lnSpc>
              <a:spcBef>
                <a:spcPts val="0"/>
              </a:spcBef>
              <a:spcAft>
                <a:spcPts val="0"/>
              </a:spcAft>
              <a:buClr>
                <a:srgbClr val="0A304E"/>
              </a:buClr>
              <a:buSzPts val="1400"/>
              <a:buFont typeface="Arial"/>
              <a:buNone/>
              <a:defRPr b="0" i="0" sz="1400" u="none" cap="none" strike="noStrike">
                <a:solidFill>
                  <a:srgbClr val="0A304E"/>
                </a:solidFill>
                <a:latin typeface="Arial"/>
                <a:ea typeface="Arial"/>
                <a:cs typeface="Arial"/>
                <a:sym typeface="Arial"/>
              </a:defRPr>
            </a:lvl3pPr>
            <a:lvl4pPr indent="-228600" lvl="3" marL="1828800" marR="0" rtl="0" algn="ctr">
              <a:lnSpc>
                <a:spcPct val="100000"/>
              </a:lnSpc>
              <a:spcBef>
                <a:spcPts val="0"/>
              </a:spcBef>
              <a:spcAft>
                <a:spcPts val="0"/>
              </a:spcAft>
              <a:buClr>
                <a:srgbClr val="0A304E"/>
              </a:buClr>
              <a:buSzPts val="1400"/>
              <a:buFont typeface="Arial"/>
              <a:buNone/>
              <a:defRPr b="0" i="0" sz="1400" u="none" cap="none" strike="noStrike">
                <a:solidFill>
                  <a:srgbClr val="0A304E"/>
                </a:solidFill>
                <a:latin typeface="Arial"/>
                <a:ea typeface="Arial"/>
                <a:cs typeface="Arial"/>
                <a:sym typeface="Arial"/>
              </a:defRPr>
            </a:lvl4pPr>
            <a:lvl5pPr indent="-228600" lvl="4" marL="228600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2" name="Google Shape;12;p1"/>
          <p:cNvSpPr/>
          <p:nvPr/>
        </p:nvSpPr>
        <p:spPr>
          <a:xfrm>
            <a:off x="0" y="0"/>
            <a:ext cx="16256100" cy="7680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3600"/>
              <a:buFont typeface="Gill Sans"/>
              <a:buNone/>
            </a:pPr>
            <a:r>
              <a:t/>
            </a:r>
            <a:endParaRPr b="0" i="0" sz="3600" u="none" cap="none" strike="noStrike">
              <a:solidFill>
                <a:schemeClr val="lt1"/>
              </a:solidFill>
              <a:latin typeface="Arial"/>
              <a:ea typeface="Arial"/>
              <a:cs typeface="Arial"/>
              <a:sym typeface="Arial"/>
            </a:endParaRPr>
          </a:p>
        </p:txBody>
      </p:sp>
      <p:sp>
        <p:nvSpPr>
          <p:cNvPr id="13" name="Google Shape;13;p1"/>
          <p:cNvSpPr/>
          <p:nvPr/>
        </p:nvSpPr>
        <p:spPr>
          <a:xfrm>
            <a:off x="0" y="8357616"/>
            <a:ext cx="16256100" cy="7863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3600"/>
              <a:buFont typeface="Gill Sans"/>
              <a:buNone/>
            </a:pPr>
            <a:r>
              <a:t/>
            </a:r>
            <a:endParaRPr b="0" i="0" sz="3600" u="none" cap="none" strike="noStrike">
              <a:solidFill>
                <a:schemeClr val="lt1"/>
              </a:solidFill>
              <a:latin typeface="Arial"/>
              <a:ea typeface="Arial"/>
              <a:cs typeface="Arial"/>
              <a:sym typeface="Arial"/>
            </a:endParaRPr>
          </a:p>
        </p:txBody>
      </p:sp>
      <p:pic>
        <p:nvPicPr>
          <p:cNvPr id="14" name="Google Shape;14;p1"/>
          <p:cNvPicPr preferRelativeResize="0"/>
          <p:nvPr/>
        </p:nvPicPr>
        <p:blipFill>
          <a:blip r:embed="rId1">
            <a:alphaModFix/>
          </a:blip>
          <a:stretch>
            <a:fillRect/>
          </a:stretch>
        </p:blipFill>
        <p:spPr>
          <a:xfrm>
            <a:off x="0" y="6881250"/>
            <a:ext cx="3648075" cy="14763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 name="Shape 24"/>
        <p:cNvGrpSpPr/>
        <p:nvPr/>
      </p:nvGrpSpPr>
      <p:grpSpPr>
        <a:xfrm>
          <a:off x="0" y="0"/>
          <a:ext cx="0" cy="0"/>
          <a:chOff x="0" y="0"/>
          <a:chExt cx="0" cy="0"/>
        </a:xfrm>
      </p:grpSpPr>
      <p:sp>
        <p:nvSpPr>
          <p:cNvPr id="25" name="Google Shape;25;p6"/>
          <p:cNvSpPr txBox="1"/>
          <p:nvPr>
            <p:ph type="title"/>
          </p:nvPr>
        </p:nvSpPr>
        <p:spPr>
          <a:xfrm>
            <a:off x="1155700" y="1536700"/>
            <a:ext cx="13932000" cy="30861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A304E"/>
              </a:buClr>
              <a:buSzPts val="5400"/>
              <a:buFont typeface="Arial"/>
              <a:buNone/>
              <a:defRPr b="0" i="0" sz="5400" u="none" cap="none" strike="noStrike">
                <a:solidFill>
                  <a:srgbClr val="0A304E"/>
                </a:solidFill>
                <a:latin typeface="Arial"/>
                <a:ea typeface="Arial"/>
                <a:cs typeface="Arial"/>
                <a:sym typeface="Arial"/>
              </a:defRPr>
            </a:lvl1pPr>
            <a:lvl2pPr lvl="1"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2pPr>
            <a:lvl3pPr lvl="2"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3pPr>
            <a:lvl4pPr lvl="3"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4pPr>
            <a:lvl5pPr lvl="4"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5pPr>
            <a:lvl6pPr lvl="5"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6pPr>
            <a:lvl7pPr lvl="6"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7pPr>
            <a:lvl8pPr lvl="7"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8pPr>
            <a:lvl9pPr lvl="8"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9pPr>
          </a:lstStyle>
          <a:p/>
        </p:txBody>
      </p:sp>
      <p:sp>
        <p:nvSpPr>
          <p:cNvPr id="26" name="Google Shape;26;p6"/>
          <p:cNvSpPr txBox="1"/>
          <p:nvPr>
            <p:ph idx="1" type="body"/>
          </p:nvPr>
        </p:nvSpPr>
        <p:spPr>
          <a:xfrm>
            <a:off x="1155700" y="4711700"/>
            <a:ext cx="13932000" cy="1054200"/>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00000"/>
              </a:lnSpc>
              <a:spcBef>
                <a:spcPts val="0"/>
              </a:spcBef>
              <a:spcAft>
                <a:spcPts val="0"/>
              </a:spcAft>
              <a:buClr>
                <a:srgbClr val="0A304E"/>
              </a:buClr>
              <a:buSzPts val="4000"/>
              <a:buFont typeface="Arial"/>
              <a:buNone/>
              <a:defRPr b="0" i="0" sz="4000" u="none" cap="none" strike="noStrike">
                <a:solidFill>
                  <a:srgbClr val="0A304E"/>
                </a:solidFill>
                <a:latin typeface="Arial"/>
                <a:ea typeface="Arial"/>
                <a:cs typeface="Arial"/>
                <a:sym typeface="Arial"/>
              </a:defRPr>
            </a:lvl1pPr>
            <a:lvl2pPr indent="-228600" lvl="1" marL="914400" marR="0" rtl="0" algn="ctr">
              <a:lnSpc>
                <a:spcPct val="100000"/>
              </a:lnSpc>
              <a:spcBef>
                <a:spcPts val="0"/>
              </a:spcBef>
              <a:spcAft>
                <a:spcPts val="0"/>
              </a:spcAft>
              <a:buClr>
                <a:srgbClr val="0A304E"/>
              </a:buClr>
              <a:buSzPts val="1400"/>
              <a:buFont typeface="Arial"/>
              <a:buNone/>
              <a:defRPr b="0" i="0" sz="1400" u="none" cap="none" strike="noStrike">
                <a:solidFill>
                  <a:srgbClr val="0A304E"/>
                </a:solidFill>
                <a:latin typeface="Arial"/>
                <a:ea typeface="Arial"/>
                <a:cs typeface="Arial"/>
                <a:sym typeface="Arial"/>
              </a:defRPr>
            </a:lvl2pPr>
            <a:lvl3pPr indent="-228600" lvl="2" marL="1371600" marR="0" rtl="0" algn="ctr">
              <a:lnSpc>
                <a:spcPct val="100000"/>
              </a:lnSpc>
              <a:spcBef>
                <a:spcPts val="0"/>
              </a:spcBef>
              <a:spcAft>
                <a:spcPts val="0"/>
              </a:spcAft>
              <a:buClr>
                <a:srgbClr val="0A304E"/>
              </a:buClr>
              <a:buSzPts val="1400"/>
              <a:buFont typeface="Arial"/>
              <a:buNone/>
              <a:defRPr b="0" i="0" sz="1400" u="none" cap="none" strike="noStrike">
                <a:solidFill>
                  <a:srgbClr val="0A304E"/>
                </a:solidFill>
                <a:latin typeface="Arial"/>
                <a:ea typeface="Arial"/>
                <a:cs typeface="Arial"/>
                <a:sym typeface="Arial"/>
              </a:defRPr>
            </a:lvl3pPr>
            <a:lvl4pPr indent="-228600" lvl="3" marL="1828800" marR="0" rtl="0" algn="ctr">
              <a:lnSpc>
                <a:spcPct val="100000"/>
              </a:lnSpc>
              <a:spcBef>
                <a:spcPts val="0"/>
              </a:spcBef>
              <a:spcAft>
                <a:spcPts val="0"/>
              </a:spcAft>
              <a:buClr>
                <a:srgbClr val="0A304E"/>
              </a:buClr>
              <a:buSzPts val="1400"/>
              <a:buFont typeface="Arial"/>
              <a:buNone/>
              <a:defRPr b="0" i="0" sz="1400" u="none" cap="none" strike="noStrike">
                <a:solidFill>
                  <a:srgbClr val="0A304E"/>
                </a:solidFill>
                <a:latin typeface="Arial"/>
                <a:ea typeface="Arial"/>
                <a:cs typeface="Arial"/>
                <a:sym typeface="Arial"/>
              </a:defRPr>
            </a:lvl4pPr>
            <a:lvl5pPr indent="-228600" lvl="4" marL="228600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7" name="Google Shape;27;p6"/>
          <p:cNvSpPr/>
          <p:nvPr/>
        </p:nvSpPr>
        <p:spPr>
          <a:xfrm>
            <a:off x="0" y="0"/>
            <a:ext cx="16256100" cy="7680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3600"/>
              <a:buFont typeface="Gill Sans"/>
              <a:buNone/>
            </a:pPr>
            <a:r>
              <a:t/>
            </a:r>
            <a:endParaRPr b="0" i="0" sz="3600" u="none" cap="none" strike="noStrike">
              <a:solidFill>
                <a:schemeClr val="lt1"/>
              </a:solidFill>
              <a:latin typeface="Arial"/>
              <a:ea typeface="Arial"/>
              <a:cs typeface="Arial"/>
              <a:sym typeface="Arial"/>
            </a:endParaRPr>
          </a:p>
        </p:txBody>
      </p:sp>
      <p:sp>
        <p:nvSpPr>
          <p:cNvPr id="28" name="Google Shape;28;p6"/>
          <p:cNvSpPr/>
          <p:nvPr/>
        </p:nvSpPr>
        <p:spPr>
          <a:xfrm>
            <a:off x="0" y="8357616"/>
            <a:ext cx="16256100" cy="7863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3600"/>
              <a:buFont typeface="Gill Sans"/>
              <a:buNone/>
            </a:pPr>
            <a:r>
              <a:t/>
            </a:r>
            <a:endParaRPr b="0" i="0" sz="3600" u="none" cap="none" strike="noStrike">
              <a:solidFill>
                <a:schemeClr val="lt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2" r:id="rId1"/>
    <p:sldLayoutId id="2147483653" r:id="rId2"/>
    <p:sldLayoutId id="2147483654" r:id="rId3"/>
    <p:sldLayoutId id="2147483655"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hyperlink" Target="https://learn.adafruit.com/alltheiot-transports/wifi" TargetMode="External"/><Relationship Id="rId4" Type="http://schemas.openxmlformats.org/officeDocument/2006/relationships/hyperlink" Target="https://www.cablefree.net/wireless-technology/history-of-wifi-technology/" TargetMode="External"/><Relationship Id="rId5" Type="http://schemas.openxmlformats.org/officeDocument/2006/relationships/hyperlink" Target="https://www.cisco.com/c/en/us/products/wireless/what-is-wifi.html" TargetMode="External"/><Relationship Id="rId6" Type="http://schemas.openxmlformats.org/officeDocument/2006/relationships/hyperlink" Target="https://www.thoughtco.com/who-invented-wifi-1992663" TargetMode="External"/><Relationship Id="rId7" Type="http://schemas.openxmlformats.org/officeDocument/2006/relationships/hyperlink" Target="https://www.youtube.com/watch?v=iYM2zFP3Zn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hyperlink" Target="http://www.youtube.com/watch?v=hePLDVbULZc" TargetMode="Externa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hyperlink" Target="http://www.youtube.com/watch?v=LSJhIIdZ8q4" TargetMode="Externa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hyperlink" Target="http://www.youtube.com/watch?v=tkfVQK6UxDI" TargetMode="External"/><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11"/>
          <p:cNvSpPr txBox="1"/>
          <p:nvPr>
            <p:ph type="title"/>
          </p:nvPr>
        </p:nvSpPr>
        <p:spPr>
          <a:xfrm>
            <a:off x="1155700" y="1536700"/>
            <a:ext cx="13932000" cy="3086100"/>
          </a:xfrm>
          <a:prstGeom prst="rect">
            <a:avLst/>
          </a:prstGeom>
          <a:noFill/>
          <a:ln>
            <a:noFill/>
          </a:ln>
        </p:spPr>
        <p:txBody>
          <a:bodyPr anchorCtr="0" anchor="b" bIns="38100" lIns="38100" spcFirstLastPara="1" rIns="38100" wrap="square" tIns="38100">
            <a:noAutofit/>
          </a:bodyPr>
          <a:lstStyle/>
          <a:p>
            <a:pPr indent="0" lvl="0" marL="0" marR="0" rtl="0" algn="ctr">
              <a:lnSpc>
                <a:spcPct val="100000"/>
              </a:lnSpc>
              <a:spcBef>
                <a:spcPts val="0"/>
              </a:spcBef>
              <a:spcAft>
                <a:spcPts val="0"/>
              </a:spcAft>
              <a:buClr>
                <a:srgbClr val="FF00FF"/>
              </a:buClr>
              <a:buSzPts val="1900"/>
              <a:buFont typeface="Cabin"/>
              <a:buNone/>
            </a:pPr>
            <a:r>
              <a:rPr lang="en-US" sz="7600">
                <a:latin typeface="Georgia"/>
                <a:ea typeface="Georgia"/>
                <a:cs typeface="Georgia"/>
                <a:sym typeface="Georgia"/>
              </a:rPr>
              <a:t>Problem Solving with the Internet of Things and Python</a:t>
            </a:r>
            <a:endParaRPr>
              <a:latin typeface="Georgia"/>
              <a:ea typeface="Georgia"/>
              <a:cs typeface="Georgia"/>
              <a:sym typeface="Georgia"/>
            </a:endParaRPr>
          </a:p>
        </p:txBody>
      </p:sp>
      <p:sp>
        <p:nvSpPr>
          <p:cNvPr id="43" name="Google Shape;43;p11"/>
          <p:cNvSpPr txBox="1"/>
          <p:nvPr>
            <p:ph idx="1" type="body"/>
          </p:nvPr>
        </p:nvSpPr>
        <p:spPr>
          <a:xfrm>
            <a:off x="1155700" y="4711700"/>
            <a:ext cx="13932000" cy="1054200"/>
          </a:xfrm>
          <a:prstGeom prst="rect">
            <a:avLst/>
          </a:prstGeom>
          <a:noFill/>
          <a:ln>
            <a:noFill/>
          </a:ln>
        </p:spPr>
        <p:txBody>
          <a:bodyPr anchorCtr="0" anchor="t" bIns="38100" lIns="38100" spcFirstLastPara="1" rIns="38100" wrap="square" tIns="38100">
            <a:noAutofit/>
          </a:bodyPr>
          <a:lstStyle/>
          <a:p>
            <a:pPr indent="0" lvl="0" marL="0" marR="0" rtl="0" algn="ctr">
              <a:lnSpc>
                <a:spcPct val="100000"/>
              </a:lnSpc>
              <a:spcBef>
                <a:spcPts val="0"/>
              </a:spcBef>
              <a:spcAft>
                <a:spcPts val="0"/>
              </a:spcAft>
              <a:buClr>
                <a:schemeClr val="lt1"/>
              </a:buClr>
              <a:buSzPts val="1200"/>
              <a:buFont typeface="Cabin"/>
              <a:buNone/>
            </a:pPr>
            <a:r>
              <a:rPr lang="en-US" sz="4800">
                <a:latin typeface="Georgia"/>
                <a:ea typeface="Georgia"/>
                <a:cs typeface="Georgia"/>
                <a:sym typeface="Georgia"/>
              </a:rPr>
              <a:t>Unit 5 - WiFi Connectivity</a:t>
            </a:r>
            <a:endParaRPr sz="4800">
              <a:latin typeface="Georgia"/>
              <a:ea typeface="Georgia"/>
              <a:cs typeface="Georgia"/>
              <a:sym typeface="Georgia"/>
            </a:endParaRPr>
          </a:p>
        </p:txBody>
      </p:sp>
      <p:pic>
        <p:nvPicPr>
          <p:cNvPr id="44" name="Google Shape;44;p11"/>
          <p:cNvPicPr preferRelativeResize="0"/>
          <p:nvPr/>
        </p:nvPicPr>
        <p:blipFill rotWithShape="1">
          <a:blip r:embed="rId3">
            <a:alphaModFix/>
          </a:blip>
          <a:srcRect b="0" l="0" r="0" t="0"/>
          <a:stretch/>
        </p:blipFill>
        <p:spPr>
          <a:xfrm>
            <a:off x="14044313" y="7429459"/>
            <a:ext cx="1968599" cy="668400"/>
          </a:xfrm>
          <a:prstGeom prst="rect">
            <a:avLst/>
          </a:prstGeom>
          <a:noFill/>
          <a:ln>
            <a:noFill/>
          </a:ln>
        </p:spPr>
      </p:pic>
      <p:pic>
        <p:nvPicPr>
          <p:cNvPr id="45" name="Google Shape;45;p11"/>
          <p:cNvPicPr preferRelativeResize="0"/>
          <p:nvPr/>
        </p:nvPicPr>
        <p:blipFill>
          <a:blip r:embed="rId4">
            <a:alphaModFix/>
          </a:blip>
          <a:stretch>
            <a:fillRect/>
          </a:stretch>
        </p:blipFill>
        <p:spPr>
          <a:xfrm>
            <a:off x="0" y="6881250"/>
            <a:ext cx="3648075" cy="14763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1155700" y="1509775"/>
            <a:ext cx="13932000" cy="1224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More resources</a:t>
            </a:r>
            <a:endParaRPr>
              <a:latin typeface="Georgia"/>
              <a:ea typeface="Georgia"/>
              <a:cs typeface="Georgia"/>
              <a:sym typeface="Georgia"/>
            </a:endParaRPr>
          </a:p>
        </p:txBody>
      </p:sp>
      <p:sp>
        <p:nvSpPr>
          <p:cNvPr id="110" name="Google Shape;110;p20"/>
          <p:cNvSpPr txBox="1"/>
          <p:nvPr>
            <p:ph idx="1" type="body"/>
          </p:nvPr>
        </p:nvSpPr>
        <p:spPr>
          <a:xfrm>
            <a:off x="1155700" y="3097375"/>
            <a:ext cx="13932000" cy="51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2900" u="sng">
                <a:solidFill>
                  <a:schemeClr val="hlink"/>
                </a:solidFill>
                <a:latin typeface="Georgia"/>
                <a:ea typeface="Georgia"/>
                <a:cs typeface="Georgia"/>
                <a:sym typeface="Georgia"/>
                <a:hlinkClick r:id="rId3"/>
              </a:rPr>
              <a:t>https://learn.adafruit.com/alltheiot-transports/wifi</a:t>
            </a:r>
            <a:r>
              <a:rPr lang="en-US" sz="2900">
                <a:latin typeface="Georgia"/>
                <a:ea typeface="Georgia"/>
                <a:cs typeface="Georgia"/>
                <a:sym typeface="Georgia"/>
              </a:rPr>
              <a:t> </a:t>
            </a:r>
            <a:endParaRPr sz="2900">
              <a:latin typeface="Georgia"/>
              <a:ea typeface="Georgia"/>
              <a:cs typeface="Georgia"/>
              <a:sym typeface="Georgia"/>
            </a:endParaRPr>
          </a:p>
          <a:p>
            <a:pPr indent="0" lvl="0" marL="0" rtl="0" algn="l">
              <a:spcBef>
                <a:spcPts val="0"/>
              </a:spcBef>
              <a:spcAft>
                <a:spcPts val="0"/>
              </a:spcAft>
              <a:buNone/>
            </a:pPr>
            <a:r>
              <a:t/>
            </a:r>
            <a:endParaRPr sz="2900">
              <a:latin typeface="Georgia"/>
              <a:ea typeface="Georgia"/>
              <a:cs typeface="Georgia"/>
              <a:sym typeface="Georgia"/>
            </a:endParaRPr>
          </a:p>
          <a:p>
            <a:pPr indent="0" lvl="0" marL="0" rtl="0" algn="l">
              <a:spcBef>
                <a:spcPts val="0"/>
              </a:spcBef>
              <a:spcAft>
                <a:spcPts val="0"/>
              </a:spcAft>
              <a:buNone/>
            </a:pPr>
            <a:r>
              <a:rPr lang="en-US" sz="2900" u="sng">
                <a:solidFill>
                  <a:schemeClr val="hlink"/>
                </a:solidFill>
                <a:latin typeface="Georgia"/>
                <a:ea typeface="Georgia"/>
                <a:cs typeface="Georgia"/>
                <a:sym typeface="Georgia"/>
                <a:hlinkClick r:id="rId4"/>
              </a:rPr>
              <a:t>https://www.cablefree.net/wireless-technology/history-of-wifi-technology/</a:t>
            </a:r>
            <a:r>
              <a:rPr lang="en-US" sz="2900">
                <a:latin typeface="Georgia"/>
                <a:ea typeface="Georgia"/>
                <a:cs typeface="Georgia"/>
                <a:sym typeface="Georgia"/>
              </a:rPr>
              <a:t> </a:t>
            </a:r>
            <a:endParaRPr sz="2900">
              <a:latin typeface="Georgia"/>
              <a:ea typeface="Georgia"/>
              <a:cs typeface="Georgia"/>
              <a:sym typeface="Georgia"/>
            </a:endParaRPr>
          </a:p>
          <a:p>
            <a:pPr indent="0" lvl="0" marL="0" rtl="0" algn="l">
              <a:spcBef>
                <a:spcPts val="0"/>
              </a:spcBef>
              <a:spcAft>
                <a:spcPts val="0"/>
              </a:spcAft>
              <a:buNone/>
            </a:pPr>
            <a:r>
              <a:t/>
            </a:r>
            <a:endParaRPr sz="2900">
              <a:latin typeface="Georgia"/>
              <a:ea typeface="Georgia"/>
              <a:cs typeface="Georgia"/>
              <a:sym typeface="Georgia"/>
            </a:endParaRPr>
          </a:p>
          <a:p>
            <a:pPr indent="0" lvl="0" marL="0" rtl="0" algn="l">
              <a:spcBef>
                <a:spcPts val="0"/>
              </a:spcBef>
              <a:spcAft>
                <a:spcPts val="0"/>
              </a:spcAft>
              <a:buNone/>
            </a:pPr>
            <a:r>
              <a:rPr lang="en-US" sz="2900" u="sng">
                <a:solidFill>
                  <a:schemeClr val="hlink"/>
                </a:solidFill>
                <a:latin typeface="Georgia"/>
                <a:ea typeface="Georgia"/>
                <a:cs typeface="Georgia"/>
                <a:sym typeface="Georgia"/>
                <a:hlinkClick r:id="rId5"/>
              </a:rPr>
              <a:t>https://www.cisco.com/c/en/us/products/wireless/what-is-wifi.html</a:t>
            </a:r>
            <a:r>
              <a:rPr lang="en-US" sz="2900">
                <a:latin typeface="Georgia"/>
                <a:ea typeface="Georgia"/>
                <a:cs typeface="Georgia"/>
                <a:sym typeface="Georgia"/>
              </a:rPr>
              <a:t> </a:t>
            </a:r>
            <a:endParaRPr sz="2900">
              <a:latin typeface="Georgia"/>
              <a:ea typeface="Georgia"/>
              <a:cs typeface="Georgia"/>
              <a:sym typeface="Georgia"/>
            </a:endParaRPr>
          </a:p>
          <a:p>
            <a:pPr indent="0" lvl="0" marL="0" rtl="0" algn="l">
              <a:spcBef>
                <a:spcPts val="0"/>
              </a:spcBef>
              <a:spcAft>
                <a:spcPts val="0"/>
              </a:spcAft>
              <a:buNone/>
            </a:pPr>
            <a:r>
              <a:t/>
            </a:r>
            <a:endParaRPr sz="2900">
              <a:latin typeface="Georgia"/>
              <a:ea typeface="Georgia"/>
              <a:cs typeface="Georgia"/>
              <a:sym typeface="Georgia"/>
            </a:endParaRPr>
          </a:p>
          <a:p>
            <a:pPr indent="0" lvl="0" marL="0" rtl="0" algn="l">
              <a:spcBef>
                <a:spcPts val="0"/>
              </a:spcBef>
              <a:spcAft>
                <a:spcPts val="0"/>
              </a:spcAft>
              <a:buNone/>
            </a:pPr>
            <a:r>
              <a:rPr lang="en-US" sz="2900" u="sng">
                <a:solidFill>
                  <a:schemeClr val="hlink"/>
                </a:solidFill>
                <a:latin typeface="Georgia"/>
                <a:ea typeface="Georgia"/>
                <a:cs typeface="Georgia"/>
                <a:sym typeface="Georgia"/>
                <a:hlinkClick r:id="rId6"/>
              </a:rPr>
              <a:t>https://www.thoughtco.com/who-invented-wifi-1992663</a:t>
            </a:r>
            <a:r>
              <a:rPr lang="en-US" sz="2900">
                <a:latin typeface="Georgia"/>
                <a:ea typeface="Georgia"/>
                <a:cs typeface="Georgia"/>
                <a:sym typeface="Georgia"/>
              </a:rPr>
              <a:t> </a:t>
            </a:r>
            <a:endParaRPr sz="2900">
              <a:latin typeface="Georgia"/>
              <a:ea typeface="Georgia"/>
              <a:cs typeface="Georgia"/>
              <a:sym typeface="Georgia"/>
            </a:endParaRPr>
          </a:p>
          <a:p>
            <a:pPr indent="0" lvl="0" marL="0" rtl="0" algn="l">
              <a:spcBef>
                <a:spcPts val="0"/>
              </a:spcBef>
              <a:spcAft>
                <a:spcPts val="0"/>
              </a:spcAft>
              <a:buNone/>
            </a:pPr>
            <a:r>
              <a:t/>
            </a:r>
            <a:endParaRPr sz="2900">
              <a:latin typeface="Georgia"/>
              <a:ea typeface="Georgia"/>
              <a:cs typeface="Georgia"/>
              <a:sym typeface="Georgia"/>
            </a:endParaRPr>
          </a:p>
          <a:p>
            <a:pPr indent="0" lvl="0" marL="0" rtl="0" algn="l">
              <a:spcBef>
                <a:spcPts val="0"/>
              </a:spcBef>
              <a:spcAft>
                <a:spcPts val="0"/>
              </a:spcAft>
              <a:buNone/>
            </a:pPr>
            <a:r>
              <a:rPr lang="en-US" sz="2900" u="sng">
                <a:solidFill>
                  <a:schemeClr val="hlink"/>
                </a:solidFill>
                <a:latin typeface="Georgia"/>
                <a:ea typeface="Georgia"/>
                <a:cs typeface="Georgia"/>
                <a:sym typeface="Georgia"/>
                <a:hlinkClick r:id="rId7"/>
              </a:rPr>
              <a:t>HTTP Crashcourse</a:t>
            </a:r>
            <a:endParaRPr sz="2900">
              <a:latin typeface="Georgia"/>
              <a:ea typeface="Georgia"/>
              <a:cs typeface="Georgia"/>
              <a:sym typeface="Georgia"/>
            </a:endParaRPr>
          </a:p>
          <a:p>
            <a:pPr indent="0" lvl="0" marL="0" rtl="0" algn="l">
              <a:spcBef>
                <a:spcPts val="0"/>
              </a:spcBef>
              <a:spcAft>
                <a:spcPts val="0"/>
              </a:spcAft>
              <a:buNone/>
            </a:pPr>
            <a:r>
              <a:t/>
            </a:r>
            <a:endParaRPr sz="2900">
              <a:latin typeface="Georgia"/>
              <a:ea typeface="Georgia"/>
              <a:cs typeface="Georgia"/>
              <a:sym typeface="Georgia"/>
            </a:endParaRPr>
          </a:p>
          <a:p>
            <a:pPr indent="0" lvl="0" marL="0" rtl="0" algn="l">
              <a:spcBef>
                <a:spcPts val="0"/>
              </a:spcBef>
              <a:spcAft>
                <a:spcPts val="0"/>
              </a:spcAft>
              <a:buNone/>
            </a:pPr>
            <a:r>
              <a:t/>
            </a:r>
            <a:endParaRPr sz="2900">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12"/>
          <p:cNvSpPr txBox="1"/>
          <p:nvPr>
            <p:ph type="title"/>
          </p:nvPr>
        </p:nvSpPr>
        <p:spPr>
          <a:xfrm>
            <a:off x="1155700" y="1536700"/>
            <a:ext cx="13932000" cy="105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Lab 9</a:t>
            </a:r>
            <a:r>
              <a:rPr lang="en-US"/>
              <a:t> </a:t>
            </a:r>
            <a:endParaRPr>
              <a:solidFill>
                <a:srgbClr val="0A304E"/>
              </a:solidFill>
            </a:endParaRPr>
          </a:p>
        </p:txBody>
      </p:sp>
      <p:sp>
        <p:nvSpPr>
          <p:cNvPr id="52" name="Google Shape;52;p12"/>
          <p:cNvSpPr txBox="1"/>
          <p:nvPr>
            <p:ph idx="1" type="body"/>
          </p:nvPr>
        </p:nvSpPr>
        <p:spPr>
          <a:xfrm>
            <a:off x="1155700" y="3777300"/>
            <a:ext cx="13932000" cy="158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US" sz="5400">
                <a:latin typeface="Georgia"/>
                <a:ea typeface="Georgia"/>
                <a:cs typeface="Georgia"/>
                <a:sym typeface="Georgia"/>
              </a:rPr>
              <a:t>Intro to Wifi and HTTP</a:t>
            </a:r>
            <a:endParaRPr>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title"/>
          </p:nvPr>
        </p:nvSpPr>
        <p:spPr>
          <a:xfrm>
            <a:off x="1155700" y="1536700"/>
            <a:ext cx="13932000" cy="105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What is Wi-Fi?</a:t>
            </a:r>
            <a:r>
              <a:rPr lang="en-US"/>
              <a:t> </a:t>
            </a:r>
            <a:endParaRPr>
              <a:solidFill>
                <a:srgbClr val="0A304E"/>
              </a:solidFill>
            </a:endParaRPr>
          </a:p>
        </p:txBody>
      </p:sp>
      <p:sp>
        <p:nvSpPr>
          <p:cNvPr id="59" name="Google Shape;59;p13"/>
          <p:cNvSpPr txBox="1"/>
          <p:nvPr>
            <p:ph idx="1" type="body"/>
          </p:nvPr>
        </p:nvSpPr>
        <p:spPr>
          <a:xfrm>
            <a:off x="1155700" y="2896800"/>
            <a:ext cx="13932000" cy="547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US" sz="3600">
                <a:latin typeface="Georgia"/>
                <a:ea typeface="Georgia"/>
                <a:cs typeface="Georgia"/>
                <a:sym typeface="Georgia"/>
              </a:rPr>
              <a:t>You were introduced to Wi-Fi back in Unit 1.</a:t>
            </a:r>
            <a:endParaRPr sz="3600">
              <a:latin typeface="Georgia"/>
              <a:ea typeface="Georgia"/>
              <a:cs typeface="Georgia"/>
              <a:sym typeface="Georgia"/>
            </a:endParaRPr>
          </a:p>
          <a:p>
            <a:pPr indent="0" lvl="0" marL="0" rtl="0" algn="ctr">
              <a:spcBef>
                <a:spcPts val="0"/>
              </a:spcBef>
              <a:spcAft>
                <a:spcPts val="0"/>
              </a:spcAft>
              <a:buClr>
                <a:schemeClr val="dk2"/>
              </a:buClr>
              <a:buSzPts val="1100"/>
              <a:buFont typeface="Arial"/>
              <a:buNone/>
            </a:pPr>
            <a:r>
              <a:t/>
            </a:r>
            <a:endParaRPr sz="3600">
              <a:latin typeface="Georgia"/>
              <a:ea typeface="Georgia"/>
              <a:cs typeface="Georgia"/>
              <a:sym typeface="Georgia"/>
            </a:endParaRPr>
          </a:p>
          <a:p>
            <a:pPr indent="0" lvl="0" marL="0" rtl="0" algn="ctr">
              <a:spcBef>
                <a:spcPts val="0"/>
              </a:spcBef>
              <a:spcAft>
                <a:spcPts val="0"/>
              </a:spcAft>
              <a:buClr>
                <a:schemeClr val="dk2"/>
              </a:buClr>
              <a:buSzPts val="1100"/>
              <a:buFont typeface="Arial"/>
              <a:buNone/>
            </a:pPr>
            <a:r>
              <a:rPr lang="en-US" sz="3600">
                <a:latin typeface="Georgia"/>
                <a:ea typeface="Georgia"/>
                <a:cs typeface="Georgia"/>
                <a:sym typeface="Georgia"/>
              </a:rPr>
              <a:t>Everyone knows what Wi-Fi is! </a:t>
            </a:r>
            <a:endParaRPr sz="3600">
              <a:latin typeface="Georgia"/>
              <a:ea typeface="Georgia"/>
              <a:cs typeface="Georgia"/>
              <a:sym typeface="Georgia"/>
            </a:endParaRPr>
          </a:p>
          <a:p>
            <a:pPr indent="0" lvl="0" marL="0" rtl="0" algn="ctr">
              <a:spcBef>
                <a:spcPts val="0"/>
              </a:spcBef>
              <a:spcAft>
                <a:spcPts val="0"/>
              </a:spcAft>
              <a:buClr>
                <a:schemeClr val="dk2"/>
              </a:buClr>
              <a:buSzPts val="1100"/>
              <a:buFont typeface="Arial"/>
              <a:buNone/>
            </a:pPr>
            <a:r>
              <a:t/>
            </a:r>
            <a:endParaRPr sz="3600">
              <a:latin typeface="Georgia"/>
              <a:ea typeface="Georgia"/>
              <a:cs typeface="Georgia"/>
              <a:sym typeface="Georgia"/>
            </a:endParaRPr>
          </a:p>
          <a:p>
            <a:pPr indent="0" lvl="0" marL="0" rtl="0" algn="ctr">
              <a:spcBef>
                <a:spcPts val="0"/>
              </a:spcBef>
              <a:spcAft>
                <a:spcPts val="0"/>
              </a:spcAft>
              <a:buClr>
                <a:schemeClr val="dk2"/>
              </a:buClr>
              <a:buSzPts val="1100"/>
              <a:buFont typeface="Arial"/>
              <a:buNone/>
            </a:pPr>
            <a:r>
              <a:rPr lang="en-US" sz="3600">
                <a:latin typeface="Georgia"/>
                <a:ea typeface="Georgia"/>
                <a:cs typeface="Georgia"/>
                <a:sym typeface="Georgia"/>
              </a:rPr>
              <a:t>Right?</a:t>
            </a:r>
            <a:endParaRPr sz="3600">
              <a:latin typeface="Georgia"/>
              <a:ea typeface="Georgia"/>
              <a:cs typeface="Georgia"/>
              <a:sym typeface="Georgia"/>
            </a:endParaRPr>
          </a:p>
          <a:p>
            <a:pPr indent="0" lvl="0" marL="0" rtl="0" algn="ctr">
              <a:spcBef>
                <a:spcPts val="0"/>
              </a:spcBef>
              <a:spcAft>
                <a:spcPts val="0"/>
              </a:spcAft>
              <a:buClr>
                <a:schemeClr val="dk2"/>
              </a:buClr>
              <a:buSzPts val="1100"/>
              <a:buFont typeface="Arial"/>
              <a:buNone/>
            </a:pPr>
            <a:r>
              <a:t/>
            </a:r>
            <a:endParaRPr sz="3600">
              <a:latin typeface="Georgia"/>
              <a:ea typeface="Georgia"/>
              <a:cs typeface="Georgia"/>
              <a:sym typeface="Georgia"/>
            </a:endParaRPr>
          </a:p>
          <a:p>
            <a:pPr indent="0" lvl="0" marL="0" rtl="0" algn="ctr">
              <a:spcBef>
                <a:spcPts val="0"/>
              </a:spcBef>
              <a:spcAft>
                <a:spcPts val="0"/>
              </a:spcAft>
              <a:buClr>
                <a:schemeClr val="dk2"/>
              </a:buClr>
              <a:buSzPts val="1100"/>
              <a:buFont typeface="Arial"/>
              <a:buNone/>
            </a:pPr>
            <a:r>
              <a:rPr lang="en-US" sz="3600">
                <a:latin typeface="Georgia"/>
                <a:ea typeface="Georgia"/>
                <a:cs typeface="Georgia"/>
                <a:sym typeface="Georgia"/>
              </a:rPr>
              <a:t>Maybe?   </a:t>
            </a:r>
            <a:endParaRPr sz="3600">
              <a:latin typeface="Georgia"/>
              <a:ea typeface="Georgia"/>
              <a:cs typeface="Georgia"/>
              <a:sym typeface="Georgia"/>
            </a:endParaRPr>
          </a:p>
          <a:p>
            <a:pPr indent="0" lvl="0" marL="0" rtl="0" algn="ctr">
              <a:spcBef>
                <a:spcPts val="0"/>
              </a:spcBef>
              <a:spcAft>
                <a:spcPts val="0"/>
              </a:spcAft>
              <a:buClr>
                <a:schemeClr val="dk2"/>
              </a:buClr>
              <a:buSzPts val="1100"/>
              <a:buFont typeface="Arial"/>
              <a:buNone/>
            </a:pPr>
            <a:r>
              <a:t/>
            </a:r>
            <a:endParaRPr sz="3600">
              <a:latin typeface="Georgia"/>
              <a:ea typeface="Georgia"/>
              <a:cs typeface="Georgia"/>
              <a:sym typeface="Georgia"/>
            </a:endParaRPr>
          </a:p>
          <a:p>
            <a:pPr indent="0" lvl="0" marL="0" rtl="0" algn="ctr">
              <a:spcBef>
                <a:spcPts val="0"/>
              </a:spcBef>
              <a:spcAft>
                <a:spcPts val="0"/>
              </a:spcAft>
              <a:buClr>
                <a:schemeClr val="dk2"/>
              </a:buClr>
              <a:buSzPts val="1100"/>
              <a:buFont typeface="Arial"/>
              <a:buNone/>
            </a:pPr>
            <a:r>
              <a:rPr lang="en-US" sz="3600">
                <a:latin typeface="Georgia"/>
                <a:ea typeface="Georgia"/>
                <a:cs typeface="Georgia"/>
                <a:sym typeface="Georgia"/>
              </a:rPr>
              <a:t>Maybe not…</a:t>
            </a:r>
            <a:endParaRPr sz="2800">
              <a:solidFill>
                <a:srgbClr val="0A304E"/>
              </a:solidFill>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1155700" y="1536700"/>
            <a:ext cx="13932000" cy="105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What Wi-Fi is not.</a:t>
            </a:r>
            <a:r>
              <a:rPr lang="en-US"/>
              <a:t> </a:t>
            </a:r>
            <a:endParaRPr>
              <a:solidFill>
                <a:srgbClr val="0A304E"/>
              </a:solidFill>
            </a:endParaRPr>
          </a:p>
        </p:txBody>
      </p:sp>
      <p:sp>
        <p:nvSpPr>
          <p:cNvPr id="66" name="Google Shape;66;p14"/>
          <p:cNvSpPr txBox="1"/>
          <p:nvPr>
            <p:ph idx="1" type="body"/>
          </p:nvPr>
        </p:nvSpPr>
        <p:spPr>
          <a:xfrm>
            <a:off x="1155700" y="2896800"/>
            <a:ext cx="13932000" cy="547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US" sz="3600">
                <a:latin typeface="Georgia"/>
                <a:ea typeface="Georgia"/>
                <a:cs typeface="Georgia"/>
                <a:sym typeface="Georgia"/>
              </a:rPr>
              <a:t>Wi-Fi is not an acronym.  It is not short for </a:t>
            </a:r>
            <a:r>
              <a:rPr lang="en-US" sz="3600">
                <a:solidFill>
                  <a:srgbClr val="FF0000"/>
                </a:solidFill>
                <a:latin typeface="Georgia"/>
                <a:ea typeface="Georgia"/>
                <a:cs typeface="Georgia"/>
                <a:sym typeface="Georgia"/>
              </a:rPr>
              <a:t>WI</a:t>
            </a:r>
            <a:r>
              <a:rPr lang="en-US" sz="3600">
                <a:latin typeface="Georgia"/>
                <a:ea typeface="Georgia"/>
                <a:cs typeface="Georgia"/>
                <a:sym typeface="Georgia"/>
              </a:rPr>
              <a:t>reless </a:t>
            </a:r>
            <a:r>
              <a:rPr lang="en-US" sz="3600">
                <a:solidFill>
                  <a:srgbClr val="FF0000"/>
                </a:solidFill>
                <a:latin typeface="Georgia"/>
                <a:ea typeface="Georgia"/>
                <a:cs typeface="Georgia"/>
                <a:sym typeface="Georgia"/>
              </a:rPr>
              <a:t>FI</a:t>
            </a:r>
            <a:r>
              <a:rPr lang="en-US" sz="3600">
                <a:latin typeface="Georgia"/>
                <a:ea typeface="Georgia"/>
                <a:cs typeface="Georgia"/>
                <a:sym typeface="Georgia"/>
              </a:rPr>
              <a:t>delity or </a:t>
            </a:r>
            <a:r>
              <a:rPr lang="en-US" sz="3600">
                <a:latin typeface="Georgia"/>
                <a:ea typeface="Georgia"/>
                <a:cs typeface="Georgia"/>
                <a:sym typeface="Georgia"/>
              </a:rPr>
              <a:t>anything</a:t>
            </a:r>
            <a:r>
              <a:rPr lang="en-US" sz="3600">
                <a:latin typeface="Georgia"/>
                <a:ea typeface="Georgia"/>
                <a:cs typeface="Georgia"/>
                <a:sym typeface="Georgia"/>
              </a:rPr>
              <a:t> else.  Wi-Fi was created in 1999 as a brand name to </a:t>
            </a:r>
            <a:r>
              <a:rPr lang="en-US" sz="3600">
                <a:solidFill>
                  <a:srgbClr val="0A304E"/>
                </a:solidFill>
                <a:latin typeface="Georgia"/>
                <a:ea typeface="Georgia"/>
                <a:cs typeface="Georgia"/>
                <a:sym typeface="Georgia"/>
              </a:rPr>
              <a:t>replace “</a:t>
            </a:r>
            <a:r>
              <a:rPr lang="en-US" sz="3600">
                <a:solidFill>
                  <a:srgbClr val="0A304E"/>
                </a:solidFill>
                <a:highlight>
                  <a:srgbClr val="FFFFFF"/>
                </a:highlight>
                <a:latin typeface="Georgia"/>
                <a:ea typeface="Georgia"/>
                <a:cs typeface="Georgia"/>
                <a:sym typeface="Georgia"/>
              </a:rPr>
              <a:t>IEEE 802.11b Direct Sequence.”</a:t>
            </a:r>
            <a:endParaRPr sz="3600">
              <a:solidFill>
                <a:srgbClr val="0A304E"/>
              </a:solidFill>
              <a:highlight>
                <a:srgbClr val="FFFFFF"/>
              </a:highlight>
              <a:latin typeface="Georgia"/>
              <a:ea typeface="Georgia"/>
              <a:cs typeface="Georgia"/>
              <a:sym typeface="Georgia"/>
            </a:endParaRPr>
          </a:p>
          <a:p>
            <a:pPr indent="0" lvl="0" marL="0" rtl="0" algn="ctr">
              <a:spcBef>
                <a:spcPts val="0"/>
              </a:spcBef>
              <a:spcAft>
                <a:spcPts val="0"/>
              </a:spcAft>
              <a:buClr>
                <a:schemeClr val="dk2"/>
              </a:buClr>
              <a:buSzPts val="1100"/>
              <a:buFont typeface="Arial"/>
              <a:buNone/>
            </a:pPr>
            <a:r>
              <a:t/>
            </a:r>
            <a:endParaRPr sz="3600">
              <a:solidFill>
                <a:srgbClr val="0A304E"/>
              </a:solidFill>
              <a:highlight>
                <a:srgbClr val="FFFFFF"/>
              </a:highlight>
              <a:latin typeface="Georgia"/>
              <a:ea typeface="Georgia"/>
              <a:cs typeface="Georgia"/>
              <a:sym typeface="Georgia"/>
            </a:endParaRPr>
          </a:p>
          <a:p>
            <a:pPr indent="0" lvl="0" marL="0" rtl="0" algn="ctr">
              <a:spcBef>
                <a:spcPts val="0"/>
              </a:spcBef>
              <a:spcAft>
                <a:spcPts val="0"/>
              </a:spcAft>
              <a:buClr>
                <a:schemeClr val="dk2"/>
              </a:buClr>
              <a:buSzPts val="1100"/>
              <a:buFont typeface="Arial"/>
              <a:buNone/>
            </a:pPr>
            <a:r>
              <a:rPr lang="en-US" sz="3600">
                <a:solidFill>
                  <a:srgbClr val="0A304E"/>
                </a:solidFill>
                <a:highlight>
                  <a:srgbClr val="FFFFFF"/>
                </a:highlight>
                <a:latin typeface="Georgia"/>
                <a:ea typeface="Georgia"/>
                <a:cs typeface="Georgia"/>
                <a:sym typeface="Georgia"/>
              </a:rPr>
              <a:t>Interbrand, t</a:t>
            </a:r>
            <a:r>
              <a:rPr lang="en-US" sz="3600">
                <a:solidFill>
                  <a:srgbClr val="0A304E"/>
                </a:solidFill>
                <a:highlight>
                  <a:srgbClr val="FFFFFF"/>
                </a:highlight>
                <a:latin typeface="Georgia"/>
                <a:ea typeface="Georgia"/>
                <a:cs typeface="Georgia"/>
                <a:sym typeface="Georgia"/>
              </a:rPr>
              <a:t>he consulting firm that created the name </a:t>
            </a:r>
            <a:r>
              <a:rPr lang="en-US" sz="3600">
                <a:solidFill>
                  <a:srgbClr val="0A304E"/>
                </a:solidFill>
                <a:highlight>
                  <a:srgbClr val="FFFFFF"/>
                </a:highlight>
                <a:latin typeface="Georgia"/>
                <a:ea typeface="Georgia"/>
                <a:cs typeface="Georgia"/>
                <a:sym typeface="Georgia"/>
              </a:rPr>
              <a:t>as a play on “hi-fi”, </a:t>
            </a:r>
            <a:r>
              <a:rPr lang="en-US" sz="3600">
                <a:solidFill>
                  <a:srgbClr val="0A304E"/>
                </a:solidFill>
                <a:highlight>
                  <a:srgbClr val="FFFFFF"/>
                </a:highlight>
                <a:latin typeface="Georgia"/>
                <a:ea typeface="Georgia"/>
                <a:cs typeface="Georgia"/>
                <a:sym typeface="Georgia"/>
              </a:rPr>
              <a:t>also created the Wi-Fi logo </a:t>
            </a:r>
            <a:endParaRPr sz="3600">
              <a:solidFill>
                <a:srgbClr val="0A304E"/>
              </a:solidFill>
              <a:highlight>
                <a:srgbClr val="FFFFFF"/>
              </a:highlight>
              <a:latin typeface="Georgia"/>
              <a:ea typeface="Georgia"/>
              <a:cs typeface="Georgia"/>
              <a:sym typeface="Georgia"/>
            </a:endParaRPr>
          </a:p>
          <a:p>
            <a:pPr indent="0" lvl="0" marL="0" rtl="0" algn="ctr">
              <a:spcBef>
                <a:spcPts val="0"/>
              </a:spcBef>
              <a:spcAft>
                <a:spcPts val="0"/>
              </a:spcAft>
              <a:buClr>
                <a:schemeClr val="dk2"/>
              </a:buClr>
              <a:buSzPts val="1100"/>
              <a:buFont typeface="Arial"/>
              <a:buNone/>
            </a:pPr>
            <a:r>
              <a:t/>
            </a:r>
            <a:endParaRPr sz="3600">
              <a:solidFill>
                <a:srgbClr val="0A304E"/>
              </a:solidFill>
              <a:highlight>
                <a:srgbClr val="FFFFFF"/>
              </a:highlight>
              <a:latin typeface="Georgia"/>
              <a:ea typeface="Georgia"/>
              <a:cs typeface="Georgia"/>
              <a:sym typeface="Georgia"/>
            </a:endParaRPr>
          </a:p>
          <a:p>
            <a:pPr indent="0" lvl="0" marL="0" rtl="0" algn="ctr">
              <a:spcBef>
                <a:spcPts val="0"/>
              </a:spcBef>
              <a:spcAft>
                <a:spcPts val="0"/>
              </a:spcAft>
              <a:buClr>
                <a:schemeClr val="dk2"/>
              </a:buClr>
              <a:buSzPts val="1100"/>
              <a:buFont typeface="Arial"/>
              <a:buNone/>
            </a:pPr>
            <a:r>
              <a:t/>
            </a:r>
            <a:endParaRPr sz="3600">
              <a:solidFill>
                <a:srgbClr val="0A304E"/>
              </a:solidFill>
              <a:highlight>
                <a:srgbClr val="FFFFFF"/>
              </a:highlight>
              <a:latin typeface="Georgia"/>
              <a:ea typeface="Georgia"/>
              <a:cs typeface="Georgia"/>
              <a:sym typeface="Georgia"/>
            </a:endParaRPr>
          </a:p>
          <a:p>
            <a:pPr indent="0" lvl="0" marL="0" rtl="0" algn="ctr">
              <a:spcBef>
                <a:spcPts val="0"/>
              </a:spcBef>
              <a:spcAft>
                <a:spcPts val="0"/>
              </a:spcAft>
              <a:buClr>
                <a:schemeClr val="dk2"/>
              </a:buClr>
              <a:buSzPts val="1100"/>
              <a:buFont typeface="Arial"/>
              <a:buNone/>
            </a:pPr>
            <a:r>
              <a:t/>
            </a:r>
            <a:endParaRPr sz="2100">
              <a:solidFill>
                <a:srgbClr val="0A304E"/>
              </a:solidFill>
              <a:highlight>
                <a:srgbClr val="FFFFFF"/>
              </a:highlight>
              <a:latin typeface="Georgia"/>
              <a:ea typeface="Georgia"/>
              <a:cs typeface="Georgia"/>
              <a:sym typeface="Georgia"/>
            </a:endParaRPr>
          </a:p>
          <a:p>
            <a:pPr indent="0" lvl="0" marL="0" rtl="0" algn="ctr">
              <a:spcBef>
                <a:spcPts val="0"/>
              </a:spcBef>
              <a:spcAft>
                <a:spcPts val="0"/>
              </a:spcAft>
              <a:buClr>
                <a:schemeClr val="dk2"/>
              </a:buClr>
              <a:buSzPts val="1100"/>
              <a:buFont typeface="Arial"/>
              <a:buNone/>
            </a:pPr>
            <a:r>
              <a:rPr lang="en-US" sz="2100">
                <a:solidFill>
                  <a:srgbClr val="0A304E"/>
                </a:solidFill>
                <a:highlight>
                  <a:srgbClr val="FFFFFF"/>
                </a:highlight>
                <a:latin typeface="Georgia"/>
                <a:ea typeface="Georgia"/>
                <a:cs typeface="Georgia"/>
                <a:sym typeface="Georgia"/>
              </a:rPr>
              <a:t>source: https://www.cablefree.net/wireless-technology/history-of-wifi-technology/</a:t>
            </a:r>
            <a:endParaRPr sz="2100">
              <a:solidFill>
                <a:srgbClr val="0A304E"/>
              </a:solidFill>
              <a:highlight>
                <a:srgbClr val="FFFFFF"/>
              </a:highlight>
              <a:latin typeface="Georgia"/>
              <a:ea typeface="Georgia"/>
              <a:cs typeface="Georgia"/>
              <a:sym typeface="Georgia"/>
            </a:endParaRPr>
          </a:p>
        </p:txBody>
      </p:sp>
      <p:pic>
        <p:nvPicPr>
          <p:cNvPr id="67" name="Google Shape;67;p14"/>
          <p:cNvPicPr preferRelativeResize="0"/>
          <p:nvPr/>
        </p:nvPicPr>
        <p:blipFill>
          <a:blip r:embed="rId3">
            <a:alphaModFix/>
          </a:blip>
          <a:stretch>
            <a:fillRect/>
          </a:stretch>
        </p:blipFill>
        <p:spPr>
          <a:xfrm>
            <a:off x="7020925" y="6359775"/>
            <a:ext cx="1913600" cy="1226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1162013" y="1346975"/>
            <a:ext cx="13932000" cy="105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Intro to Wi-Fi </a:t>
            </a:r>
            <a:endParaRPr>
              <a:solidFill>
                <a:srgbClr val="0A304E"/>
              </a:solidFill>
            </a:endParaRPr>
          </a:p>
        </p:txBody>
      </p:sp>
      <p:pic>
        <p:nvPicPr>
          <p:cNvPr descr="Remember the days when your internet was connected through the phone line? Oh, that sound of dial-up! We’ve come a long way since then, and chances are that you’re watching this video through Wi-Fi right now. So how did we get here anyway? &#10;&#10;In the 1980s, personal computers had begun to enter our lives for good. But at that time, they were connected to the internet through the infamous Ethernet cables. Maybe scientists were getting tired of tripping over all those cables? They decided they wanted to start sending data using radio signals. However, those early attempts were unsuccessful. What scientists didn’t know at the time was that the problem had been solved a decade before PCs were even invented!&#10;&#10;Other videos you might like:&#10;15 Accidental Inventions You Can't Imagine Your Life Without https://www.youtube.com/watch?v=qO1brxn1rNs&amp;&#10;10 Oldest Technologies Scientists Still Can’t Explain https://www.youtube.com/watch?v=BAhHZ1Gi9Kk&amp;&#10;20 Things Proving That Japan Lives In 3018 https://www.youtube.com/watch?v=ulLv5RdavIw&amp;&#10;&#10;TIMESTAMPS:&#10;The important invention of one Hollywood actress 0:28&#10;The father of Wi-Fi 1:45&#10;Wi-Fi. What does it mean anyway? 3:05&#10;This is all via radio waves 3:57&#10;What reduces the speed of the Internet 5:34&#10;How your photos (and other things) reach your friend 6:35&#10;Is Wi-Fi bad for our health? 7:48&#10;What can block your Wi-Fi signal 8:50&#10;&#10;#wifi #internet #technology&#10;&#10;Music by Epidemic Sound  https://www.epidemicsound.com/ &#10;&#10;SUMMARY:&#10;- The roots of Wi-Fi go way back to the 1940. That’s when a popular Hollywood actress and inventor by the name of Hedy Lamarr came up with a way to prevent radio signals from being tampered with. &#10;- Early attempts were unsuccessful since it all bounced back on walls, furniture, and pretty much anything that stood in a computer’s way.&#10;- It all started back in the 1970s, with electrical engineer Dr. John O’Sullivan, a.k.a. “the father of Wi-Fi.” At the time, he and his team were trying to detect radio signals from distant black holes in space, and they came up with complex equations called Fast Fourier transforms.&#10;- After a lot of experimentation, they took their fancy Fast Fourier transforms, added them in the mixture with the data equations they’d previously tried to send over radio, and thus they formed the basis for the Wi-Fi we all know and love today!&#10;- Later in 1996, they further developed their original key patent, and by 1997 they finally cracked the code and came up with the first version of the 802.11 protocol. &#10;- Wi-fi is a pun for the word Hi-Fi, which means “high fidelity” – a technical term used for high-quality audio technology.&#10;- The frequencies Wi-Fi routers use are 2.4 or 5 Gigahertz per second, which is why data gets transferred so quickly to your phone. &#10;- If you have baby monitors, garage doors, microwaves, cordless phones, and wireless cameras, they can interfere with your Wi-Fi. &#10;- When you turn your phone or computer on and get on the internet, all the information you’d like to access is broken down into binary code. And when you access something through Wi-Fi, then that binary code is transformed into wave frequencies. &#10;- Is Wi-Fi dangerous? Well, the short answer is no. Wi-Fi works at extremely low voltages. Even at short distances, Wi-Fi is just part of the household &quot;smog&quot; that’s generated by TV and radio signals.&#10;- A typical router works at about 100 feet in every direction. As for what can block it, that’s pretty much anything that conducts electricity, like metal, water, mirrors, and even our bodies since they mainly consist of water. &#10;&#10;Subscribe to Bright Side : https://goo.gl/rQTJZz&#10;&#10;----------------------------------------------------------------------------------------&#10;Our Social Media:&#10;&#10;Facebook: https://www.facebook.com/brightside/&#10;Instagram: https://www.instagram.com/brightgram/&#10;&#10;5-Minute Crafts Youtube: https://www.goo.gl/8JVmuC&#10;&#10;Stock materials (photos, footages and other):&#10;https://www.depositphotos.com&#10;https://www.shutterstock.com&#10;https://www.eastnews.ru&#10;&#10;----------------------------------------------------------------------------------------&#10;For more videos and articles visit:&#10;http://www.brightside.me/" id="74" name="Google Shape;74;p15" title="That's How Wi-Fi Works">
            <a:hlinkClick r:id="rId3"/>
          </p:cNvPr>
          <p:cNvPicPr preferRelativeResize="0"/>
          <p:nvPr/>
        </p:nvPicPr>
        <p:blipFill>
          <a:blip r:embed="rId4">
            <a:alphaModFix/>
          </a:blip>
          <a:stretch>
            <a:fillRect/>
          </a:stretch>
        </p:blipFill>
        <p:spPr>
          <a:xfrm>
            <a:off x="4140200" y="2401175"/>
            <a:ext cx="7975600" cy="5981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1000"/>
                                        <p:tgtEl>
                                          <p:spTgt spid="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1162013" y="1346975"/>
            <a:ext cx="13932000" cy="105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A little more about</a:t>
            </a:r>
            <a:r>
              <a:rPr lang="en-US">
                <a:latin typeface="Georgia"/>
                <a:ea typeface="Georgia"/>
                <a:cs typeface="Georgia"/>
                <a:sym typeface="Georgia"/>
              </a:rPr>
              <a:t> Wi-Fi</a:t>
            </a:r>
            <a:endParaRPr>
              <a:solidFill>
                <a:srgbClr val="0A304E"/>
              </a:solidFill>
            </a:endParaRPr>
          </a:p>
        </p:txBody>
      </p:sp>
      <p:pic>
        <p:nvPicPr>
          <p:cNvPr descr="Use it every day?&#10;Want to find out more?" id="81" name="Google Shape;81;p16" title="Wi-Fi. Explained.">
            <a:hlinkClick r:id="rId3"/>
          </p:cNvPr>
          <p:cNvPicPr preferRelativeResize="0"/>
          <p:nvPr/>
        </p:nvPicPr>
        <p:blipFill>
          <a:blip r:embed="rId4">
            <a:alphaModFix/>
          </a:blip>
          <a:stretch>
            <a:fillRect/>
          </a:stretch>
        </p:blipFill>
        <p:spPr>
          <a:xfrm>
            <a:off x="4066438" y="2401175"/>
            <a:ext cx="8123176" cy="6092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1155700" y="1536700"/>
            <a:ext cx="13932000" cy="105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Who controls Wi-Fi?</a:t>
            </a:r>
            <a:endParaRPr>
              <a:solidFill>
                <a:srgbClr val="0A304E"/>
              </a:solidFill>
            </a:endParaRPr>
          </a:p>
        </p:txBody>
      </p:sp>
      <p:sp>
        <p:nvSpPr>
          <p:cNvPr id="88" name="Google Shape;88;p17"/>
          <p:cNvSpPr txBox="1"/>
          <p:nvPr>
            <p:ph idx="1" type="body"/>
          </p:nvPr>
        </p:nvSpPr>
        <p:spPr>
          <a:xfrm>
            <a:off x="1162000" y="2692875"/>
            <a:ext cx="13932000" cy="54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t/>
            </a:r>
            <a:endParaRPr sz="2800">
              <a:latin typeface="Georgia"/>
              <a:ea typeface="Georgia"/>
              <a:cs typeface="Georgia"/>
              <a:sym typeface="Georgia"/>
            </a:endParaRPr>
          </a:p>
          <a:p>
            <a:pPr indent="0" lvl="0" marL="0" rtl="0" algn="l">
              <a:lnSpc>
                <a:spcPct val="115000"/>
              </a:lnSpc>
              <a:spcBef>
                <a:spcPts val="0"/>
              </a:spcBef>
              <a:spcAft>
                <a:spcPts val="0"/>
              </a:spcAft>
              <a:buClr>
                <a:schemeClr val="dk2"/>
              </a:buClr>
              <a:buSzPts val="1100"/>
              <a:buFont typeface="Arial"/>
              <a:buNone/>
            </a:pPr>
            <a:r>
              <a:rPr lang="en-US" sz="3600">
                <a:latin typeface="Georgia"/>
                <a:ea typeface="Georgia"/>
                <a:cs typeface="Georgia"/>
                <a:sym typeface="Georgia"/>
              </a:rPr>
              <a:t>Wi-Fi is really another name for an IEEE 802.11 protocol which refers specifically to wireless local area networks.  </a:t>
            </a:r>
            <a:endParaRPr sz="3600">
              <a:latin typeface="Georgia"/>
              <a:ea typeface="Georgia"/>
              <a:cs typeface="Georgia"/>
              <a:sym typeface="Georgia"/>
            </a:endParaRPr>
          </a:p>
          <a:p>
            <a:pPr indent="0" lvl="0" marL="0" rtl="0" algn="l">
              <a:lnSpc>
                <a:spcPct val="115000"/>
              </a:lnSpc>
              <a:spcBef>
                <a:spcPts val="0"/>
              </a:spcBef>
              <a:spcAft>
                <a:spcPts val="0"/>
              </a:spcAft>
              <a:buClr>
                <a:schemeClr val="dk2"/>
              </a:buClr>
              <a:buSzPts val="1100"/>
              <a:buFont typeface="Arial"/>
              <a:buNone/>
            </a:pPr>
            <a:r>
              <a:t/>
            </a:r>
            <a:endParaRPr sz="3600">
              <a:latin typeface="Georgia"/>
              <a:ea typeface="Georgia"/>
              <a:cs typeface="Georgia"/>
              <a:sym typeface="Georgia"/>
            </a:endParaRPr>
          </a:p>
          <a:p>
            <a:pPr indent="0" lvl="0" marL="0" rtl="0" algn="l">
              <a:lnSpc>
                <a:spcPct val="115000"/>
              </a:lnSpc>
              <a:spcBef>
                <a:spcPts val="0"/>
              </a:spcBef>
              <a:spcAft>
                <a:spcPts val="0"/>
              </a:spcAft>
              <a:buClr>
                <a:schemeClr val="dk2"/>
              </a:buClr>
              <a:buSzPts val="1100"/>
              <a:buFont typeface="Arial"/>
              <a:buNone/>
            </a:pPr>
            <a:r>
              <a:rPr lang="en-US" sz="3600">
                <a:latin typeface="Georgia"/>
                <a:ea typeface="Georgia"/>
                <a:cs typeface="Georgia"/>
                <a:sym typeface="Georgia"/>
              </a:rPr>
              <a:t>The IEEE created and maintains the standards for this protocol.  </a:t>
            </a:r>
            <a:endParaRPr sz="3600">
              <a:latin typeface="Georgia"/>
              <a:ea typeface="Georgia"/>
              <a:cs typeface="Georgia"/>
              <a:sym typeface="Georgia"/>
            </a:endParaRPr>
          </a:p>
          <a:p>
            <a:pPr indent="0" lvl="0" marL="0" rtl="0" algn="l">
              <a:lnSpc>
                <a:spcPct val="115000"/>
              </a:lnSpc>
              <a:spcBef>
                <a:spcPts val="0"/>
              </a:spcBef>
              <a:spcAft>
                <a:spcPts val="0"/>
              </a:spcAft>
              <a:buClr>
                <a:schemeClr val="dk2"/>
              </a:buClr>
              <a:buSzPts val="1100"/>
              <a:buFont typeface="Arial"/>
              <a:buNone/>
            </a:pPr>
            <a:r>
              <a:t/>
            </a:r>
            <a:endParaRPr sz="3600">
              <a:latin typeface="Georgia"/>
              <a:ea typeface="Georgia"/>
              <a:cs typeface="Georgia"/>
              <a:sym typeface="Georgia"/>
            </a:endParaRPr>
          </a:p>
          <a:p>
            <a:pPr indent="0" lvl="0" marL="0" rtl="0" algn="l">
              <a:lnSpc>
                <a:spcPct val="115000"/>
              </a:lnSpc>
              <a:spcBef>
                <a:spcPts val="0"/>
              </a:spcBef>
              <a:spcAft>
                <a:spcPts val="0"/>
              </a:spcAft>
              <a:buClr>
                <a:schemeClr val="dk2"/>
              </a:buClr>
              <a:buSzPts val="1100"/>
              <a:buFont typeface="Arial"/>
              <a:buNone/>
            </a:pPr>
            <a:r>
              <a:rPr lang="en-US" sz="3600">
                <a:latin typeface="Georgia"/>
                <a:ea typeface="Georgia"/>
                <a:cs typeface="Georgia"/>
                <a:sym typeface="Georgia"/>
              </a:rPr>
              <a:t>The first 802.11 protocol was developed in 1997.</a:t>
            </a:r>
            <a:endParaRPr sz="3600">
              <a:solidFill>
                <a:srgbClr val="0A304E"/>
              </a:solidFill>
              <a:latin typeface="Georgia"/>
              <a:ea typeface="Georgia"/>
              <a:cs typeface="Georgia"/>
              <a:sym typeface="Georgia"/>
            </a:endParaRPr>
          </a:p>
          <a:p>
            <a:pPr indent="0" lvl="0" marL="0" rtl="0" algn="l">
              <a:lnSpc>
                <a:spcPct val="115000"/>
              </a:lnSpc>
              <a:spcBef>
                <a:spcPts val="0"/>
              </a:spcBef>
              <a:spcAft>
                <a:spcPts val="0"/>
              </a:spcAft>
              <a:buClr>
                <a:schemeClr val="dk2"/>
              </a:buClr>
              <a:buSzPts val="1100"/>
              <a:buFont typeface="Arial"/>
              <a:buNone/>
            </a:pPr>
            <a:r>
              <a:t/>
            </a:r>
            <a:endParaRPr sz="3600">
              <a:solidFill>
                <a:srgbClr val="0A304E"/>
              </a:solidFill>
              <a:latin typeface="Georgia"/>
              <a:ea typeface="Georgia"/>
              <a:cs typeface="Georgia"/>
              <a:sym typeface="Georgia"/>
            </a:endParaRPr>
          </a:p>
          <a:p>
            <a:pPr indent="0" lvl="0" marL="5029200" rtl="0" algn="l">
              <a:lnSpc>
                <a:spcPct val="115000"/>
              </a:lnSpc>
              <a:spcBef>
                <a:spcPts val="600"/>
              </a:spcBef>
              <a:spcAft>
                <a:spcPts val="0"/>
              </a:spcAft>
              <a:buNone/>
            </a:pPr>
            <a:r>
              <a:t/>
            </a:r>
            <a:endParaRPr sz="2400" u="sng">
              <a:solidFill>
                <a:srgbClr val="0645AD"/>
              </a:solidFill>
              <a:highlight>
                <a:srgbClr val="FFFFFF"/>
              </a:highlight>
            </a:endParaRPr>
          </a:p>
          <a:p>
            <a:pPr indent="0" lvl="0" marL="0" rtl="0" algn="ctr">
              <a:spcBef>
                <a:spcPts val="100"/>
              </a:spcBef>
              <a:spcAft>
                <a:spcPts val="0"/>
              </a:spcAft>
              <a:buClr>
                <a:schemeClr val="dk2"/>
              </a:buClr>
              <a:buSzPts val="1100"/>
              <a:buFont typeface="Arial"/>
              <a:buNone/>
            </a:pPr>
            <a:r>
              <a:t/>
            </a:r>
            <a:endParaRPr sz="2800">
              <a:solidFill>
                <a:srgbClr val="0A304E"/>
              </a:solidFill>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idx="1" type="body"/>
          </p:nvPr>
        </p:nvSpPr>
        <p:spPr>
          <a:xfrm>
            <a:off x="1155700" y="2651075"/>
            <a:ext cx="13932000" cy="5520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t/>
            </a:r>
            <a:endParaRPr i="1" sz="2400">
              <a:solidFill>
                <a:srgbClr val="0A304E"/>
              </a:solidFill>
              <a:highlight>
                <a:srgbClr val="FFFFFF"/>
              </a:highlight>
              <a:latin typeface="Georgia"/>
              <a:ea typeface="Georgia"/>
              <a:cs typeface="Georgia"/>
              <a:sym typeface="Georgia"/>
            </a:endParaRPr>
          </a:p>
          <a:p>
            <a:pPr indent="0" lvl="0" marL="0" rtl="0" algn="l">
              <a:lnSpc>
                <a:spcPct val="115000"/>
              </a:lnSpc>
              <a:spcBef>
                <a:spcPts val="0"/>
              </a:spcBef>
              <a:spcAft>
                <a:spcPts val="0"/>
              </a:spcAft>
              <a:buClr>
                <a:schemeClr val="dk2"/>
              </a:buClr>
              <a:buSzPts val="1100"/>
              <a:buFont typeface="Arial"/>
              <a:buNone/>
            </a:pPr>
            <a:r>
              <a:rPr i="1" lang="en-US" sz="2400">
                <a:solidFill>
                  <a:srgbClr val="0A304E"/>
                </a:solidFill>
                <a:highlight>
                  <a:srgbClr val="FFFFFF"/>
                </a:highlight>
                <a:latin typeface="Georgia"/>
                <a:ea typeface="Georgia"/>
                <a:cs typeface="Georgia"/>
                <a:sym typeface="Georgia"/>
              </a:rPr>
              <a:t>Wi-Fi 0</a:t>
            </a:r>
            <a:r>
              <a:rPr lang="en-US" sz="2400">
                <a:solidFill>
                  <a:srgbClr val="0A304E"/>
                </a:solidFill>
                <a:highlight>
                  <a:srgbClr val="FFFFFF"/>
                </a:highlight>
                <a:latin typeface="Georgia"/>
                <a:ea typeface="Georgia"/>
                <a:cs typeface="Georgia"/>
                <a:sym typeface="Georgia"/>
              </a:rPr>
              <a:t> : 802.11 (1997) 			2.4 GHz  			1 to 2  Mbits			</a:t>
            </a:r>
            <a:r>
              <a:rPr i="1" lang="en-US" sz="2400">
                <a:solidFill>
                  <a:srgbClr val="0A304E"/>
                </a:solidFill>
                <a:highlight>
                  <a:srgbClr val="FFFFFF"/>
                </a:highlight>
                <a:latin typeface="Georgia"/>
                <a:ea typeface="Georgia"/>
                <a:cs typeface="Georgia"/>
                <a:sym typeface="Georgia"/>
              </a:rPr>
              <a:t>Prior to Wi-Fi 4, Wi-Fi was</a:t>
            </a:r>
            <a:endParaRPr i="1" sz="2400">
              <a:solidFill>
                <a:srgbClr val="0A304E"/>
              </a:solidFill>
              <a:highlight>
                <a:srgbClr val="FFFFFF"/>
              </a:highlight>
              <a:latin typeface="Georgia"/>
              <a:ea typeface="Georgia"/>
              <a:cs typeface="Georgia"/>
              <a:sym typeface="Georgia"/>
            </a:endParaRPr>
          </a:p>
          <a:p>
            <a:pPr indent="0" lvl="0" marL="0" rtl="0" algn="l">
              <a:lnSpc>
                <a:spcPct val="115000"/>
              </a:lnSpc>
              <a:spcBef>
                <a:spcPts val="0"/>
              </a:spcBef>
              <a:spcAft>
                <a:spcPts val="0"/>
              </a:spcAft>
              <a:buClr>
                <a:schemeClr val="dk2"/>
              </a:buClr>
              <a:buSzPts val="1100"/>
              <a:buFont typeface="Arial"/>
              <a:buNone/>
            </a:pPr>
            <a:r>
              <a:rPr i="1" lang="en-US" sz="2400">
                <a:solidFill>
                  <a:srgbClr val="0A304E"/>
                </a:solidFill>
                <a:highlight>
                  <a:srgbClr val="FFFFFF"/>
                </a:highlight>
                <a:latin typeface="Georgia"/>
                <a:ea typeface="Georgia"/>
                <a:cs typeface="Georgia"/>
                <a:sym typeface="Georgia"/>
              </a:rPr>
              <a:t>Wi-Fi 1 </a:t>
            </a:r>
            <a:r>
              <a:rPr lang="en-US" sz="2400">
                <a:solidFill>
                  <a:srgbClr val="0A304E"/>
                </a:solidFill>
                <a:highlight>
                  <a:srgbClr val="FFFFFF"/>
                </a:highlight>
                <a:latin typeface="Georgia"/>
                <a:ea typeface="Georgia"/>
                <a:cs typeface="Georgia"/>
                <a:sym typeface="Georgia"/>
              </a:rPr>
              <a:t>: 802.11b (1999) 		2.4 GHz 			</a:t>
            </a:r>
            <a:r>
              <a:rPr lang="en-US" sz="2400">
                <a:solidFill>
                  <a:srgbClr val="0A304E"/>
                </a:solidFill>
                <a:highlight>
                  <a:srgbClr val="FFFFFF"/>
                </a:highlight>
                <a:latin typeface="Georgia"/>
                <a:ea typeface="Georgia"/>
                <a:cs typeface="Georgia"/>
                <a:sym typeface="Georgia"/>
              </a:rPr>
              <a:t>1 to 11 Mbits</a:t>
            </a:r>
            <a:r>
              <a:rPr lang="en-US" sz="2400">
                <a:solidFill>
                  <a:srgbClr val="0A304E"/>
                </a:solidFill>
                <a:highlight>
                  <a:srgbClr val="FFFFFF"/>
                </a:highlight>
                <a:latin typeface="Georgia"/>
                <a:ea typeface="Georgia"/>
                <a:cs typeface="Georgia"/>
                <a:sym typeface="Georgia"/>
              </a:rPr>
              <a:t> 			</a:t>
            </a:r>
            <a:r>
              <a:rPr i="1" lang="en-US" sz="2400">
                <a:solidFill>
                  <a:srgbClr val="0A304E"/>
                </a:solidFill>
                <a:highlight>
                  <a:srgbClr val="FFFFFF"/>
                </a:highlight>
                <a:latin typeface="Georgia"/>
                <a:ea typeface="Georgia"/>
                <a:cs typeface="Georgia"/>
                <a:sym typeface="Georgia"/>
              </a:rPr>
              <a:t>not branded by numbers.</a:t>
            </a:r>
            <a:endParaRPr i="1" sz="2400">
              <a:solidFill>
                <a:srgbClr val="0A304E"/>
              </a:solidFill>
              <a:highlight>
                <a:srgbClr val="FFFFFF"/>
              </a:highlight>
              <a:latin typeface="Georgia"/>
              <a:ea typeface="Georgia"/>
              <a:cs typeface="Georgia"/>
              <a:sym typeface="Georgia"/>
            </a:endParaRPr>
          </a:p>
          <a:p>
            <a:pPr indent="0" lvl="0" marL="0" rtl="0" algn="l">
              <a:lnSpc>
                <a:spcPct val="115000"/>
              </a:lnSpc>
              <a:spcBef>
                <a:spcPts val="0"/>
              </a:spcBef>
              <a:spcAft>
                <a:spcPts val="0"/>
              </a:spcAft>
              <a:buClr>
                <a:schemeClr val="dk2"/>
              </a:buClr>
              <a:buSzPts val="1100"/>
              <a:buFont typeface="Arial"/>
              <a:buNone/>
            </a:pPr>
            <a:r>
              <a:rPr i="1" lang="en-US" sz="2400">
                <a:solidFill>
                  <a:srgbClr val="0A304E"/>
                </a:solidFill>
                <a:highlight>
                  <a:srgbClr val="FFFFFF"/>
                </a:highlight>
                <a:latin typeface="Georgia"/>
                <a:ea typeface="Georgia"/>
                <a:cs typeface="Georgia"/>
                <a:sym typeface="Georgia"/>
              </a:rPr>
              <a:t>Wi-Fi 2 </a:t>
            </a:r>
            <a:r>
              <a:rPr lang="en-US" sz="2400">
                <a:solidFill>
                  <a:srgbClr val="0A304E"/>
                </a:solidFill>
                <a:highlight>
                  <a:srgbClr val="FFFFFF"/>
                </a:highlight>
                <a:latin typeface="Georgia"/>
                <a:ea typeface="Georgia"/>
                <a:cs typeface="Georgia"/>
                <a:sym typeface="Georgia"/>
              </a:rPr>
              <a:t>: 802.11a (1999) 		5 GHz 				</a:t>
            </a:r>
            <a:r>
              <a:rPr lang="en-US" sz="2400">
                <a:solidFill>
                  <a:srgbClr val="0A304E"/>
                </a:solidFill>
                <a:highlight>
                  <a:srgbClr val="FFFFFF"/>
                </a:highlight>
                <a:latin typeface="Georgia"/>
                <a:ea typeface="Georgia"/>
                <a:cs typeface="Georgia"/>
                <a:sym typeface="Georgia"/>
              </a:rPr>
              <a:t>6 to 54 Mbits</a:t>
            </a:r>
            <a:endParaRPr sz="2400">
              <a:solidFill>
                <a:srgbClr val="0A304E"/>
              </a:solidFill>
              <a:highlight>
                <a:srgbClr val="FFFFFF"/>
              </a:highlight>
              <a:latin typeface="Georgia"/>
              <a:ea typeface="Georgia"/>
              <a:cs typeface="Georgia"/>
              <a:sym typeface="Georgia"/>
            </a:endParaRPr>
          </a:p>
          <a:p>
            <a:pPr indent="0" lvl="0" marL="0" rtl="0" algn="l">
              <a:lnSpc>
                <a:spcPct val="115000"/>
              </a:lnSpc>
              <a:spcBef>
                <a:spcPts val="0"/>
              </a:spcBef>
              <a:spcAft>
                <a:spcPts val="0"/>
              </a:spcAft>
              <a:buClr>
                <a:schemeClr val="dk2"/>
              </a:buClr>
              <a:buSzPts val="1100"/>
              <a:buFont typeface="Arial"/>
              <a:buNone/>
            </a:pPr>
            <a:r>
              <a:rPr i="1" lang="en-US" sz="2400">
                <a:solidFill>
                  <a:srgbClr val="0A304E"/>
                </a:solidFill>
                <a:highlight>
                  <a:srgbClr val="FFFFFF"/>
                </a:highlight>
                <a:latin typeface="Georgia"/>
                <a:ea typeface="Georgia"/>
                <a:cs typeface="Georgia"/>
                <a:sym typeface="Georgia"/>
              </a:rPr>
              <a:t>Wi-Fi 3 </a:t>
            </a:r>
            <a:r>
              <a:rPr lang="en-US" sz="2400">
                <a:solidFill>
                  <a:srgbClr val="0A304E"/>
                </a:solidFill>
                <a:highlight>
                  <a:srgbClr val="FFFFFF"/>
                </a:highlight>
                <a:latin typeface="Georgia"/>
                <a:ea typeface="Georgia"/>
                <a:cs typeface="Georgia"/>
                <a:sym typeface="Georgia"/>
              </a:rPr>
              <a:t>: 802.11g (2003) 		2.4 GHz </a:t>
            </a:r>
            <a:r>
              <a:rPr lang="en-US" sz="2400">
                <a:solidFill>
                  <a:srgbClr val="0A304E"/>
                </a:solidFill>
                <a:highlight>
                  <a:srgbClr val="FFFFFF"/>
                </a:highlight>
                <a:latin typeface="Georgia"/>
                <a:ea typeface="Georgia"/>
                <a:cs typeface="Georgia"/>
                <a:sym typeface="Georgia"/>
              </a:rPr>
              <a:t> 			6 to 54 Mbits</a:t>
            </a:r>
            <a:endParaRPr sz="2400">
              <a:solidFill>
                <a:srgbClr val="0A304E"/>
              </a:solidFill>
              <a:highlight>
                <a:srgbClr val="FFFFFF"/>
              </a:highlight>
              <a:latin typeface="Georgia"/>
              <a:ea typeface="Georgia"/>
              <a:cs typeface="Georgia"/>
              <a:sym typeface="Georgia"/>
            </a:endParaRPr>
          </a:p>
          <a:p>
            <a:pPr indent="0" lvl="0" marL="0" rtl="0" algn="l">
              <a:lnSpc>
                <a:spcPct val="115000"/>
              </a:lnSpc>
              <a:spcBef>
                <a:spcPts val="0"/>
              </a:spcBef>
              <a:spcAft>
                <a:spcPts val="0"/>
              </a:spcAft>
              <a:buClr>
                <a:schemeClr val="dk2"/>
              </a:buClr>
              <a:buSzPts val="1100"/>
              <a:buFont typeface="Arial"/>
              <a:buNone/>
            </a:pPr>
            <a:r>
              <a:rPr b="1" lang="en-US" sz="2400">
                <a:solidFill>
                  <a:srgbClr val="0A304E"/>
                </a:solidFill>
                <a:highlight>
                  <a:srgbClr val="FFFFFF"/>
                </a:highlight>
                <a:latin typeface="Georgia"/>
                <a:ea typeface="Georgia"/>
                <a:cs typeface="Georgia"/>
                <a:sym typeface="Georgia"/>
              </a:rPr>
              <a:t>Wi-Fi 4 </a:t>
            </a:r>
            <a:r>
              <a:rPr lang="en-US" sz="2400">
                <a:solidFill>
                  <a:srgbClr val="0A304E"/>
                </a:solidFill>
                <a:highlight>
                  <a:srgbClr val="FFFFFF"/>
                </a:highlight>
                <a:latin typeface="Georgia"/>
                <a:ea typeface="Georgia"/>
                <a:cs typeface="Georgia"/>
                <a:sym typeface="Georgia"/>
              </a:rPr>
              <a:t>: 802.11n (2009)		</a:t>
            </a:r>
            <a:r>
              <a:rPr lang="en-US" sz="2400">
                <a:solidFill>
                  <a:srgbClr val="0A304E"/>
                </a:solidFill>
                <a:highlight>
                  <a:srgbClr val="FFFFFF"/>
                </a:highlight>
                <a:latin typeface="Georgia"/>
                <a:ea typeface="Georgia"/>
                <a:cs typeface="Georgia"/>
                <a:sym typeface="Georgia"/>
              </a:rPr>
              <a:t>2.4/5 GHz 		72 to 600 Mbits</a:t>
            </a:r>
            <a:endParaRPr sz="2400">
              <a:solidFill>
                <a:srgbClr val="0A304E"/>
              </a:solidFill>
              <a:highlight>
                <a:srgbClr val="FFFFFF"/>
              </a:highlight>
              <a:latin typeface="Georgia"/>
              <a:ea typeface="Georgia"/>
              <a:cs typeface="Georgia"/>
              <a:sym typeface="Georgia"/>
            </a:endParaRPr>
          </a:p>
          <a:p>
            <a:pPr indent="0" lvl="0" marL="0" rtl="0" algn="l">
              <a:lnSpc>
                <a:spcPct val="115000"/>
              </a:lnSpc>
              <a:spcBef>
                <a:spcPts val="0"/>
              </a:spcBef>
              <a:spcAft>
                <a:spcPts val="0"/>
              </a:spcAft>
              <a:buClr>
                <a:schemeClr val="dk2"/>
              </a:buClr>
              <a:buSzPts val="1100"/>
              <a:buFont typeface="Arial"/>
              <a:buNone/>
            </a:pPr>
            <a:r>
              <a:rPr b="1" lang="en-US" sz="2400">
                <a:solidFill>
                  <a:srgbClr val="0A304E"/>
                </a:solidFill>
                <a:highlight>
                  <a:srgbClr val="FFFFFF"/>
                </a:highlight>
                <a:latin typeface="Georgia"/>
                <a:ea typeface="Georgia"/>
                <a:cs typeface="Georgia"/>
                <a:sym typeface="Georgia"/>
              </a:rPr>
              <a:t>Wi-Fi 5 </a:t>
            </a:r>
            <a:r>
              <a:rPr lang="en-US" sz="2400">
                <a:solidFill>
                  <a:srgbClr val="0A304E"/>
                </a:solidFill>
                <a:highlight>
                  <a:srgbClr val="FFFFFF"/>
                </a:highlight>
                <a:latin typeface="Georgia"/>
                <a:ea typeface="Georgia"/>
                <a:cs typeface="Georgia"/>
                <a:sym typeface="Georgia"/>
              </a:rPr>
              <a:t>: 802.11ac (2014)		</a:t>
            </a:r>
            <a:r>
              <a:rPr lang="en-US" sz="2400">
                <a:solidFill>
                  <a:srgbClr val="0A304E"/>
                </a:solidFill>
                <a:highlight>
                  <a:srgbClr val="FFFFFF"/>
                </a:highlight>
                <a:latin typeface="Georgia"/>
                <a:ea typeface="Georgia"/>
                <a:cs typeface="Georgia"/>
                <a:sym typeface="Georgia"/>
              </a:rPr>
              <a:t>5 GHz 				433 to 6933 Mbit s</a:t>
            </a:r>
            <a:endParaRPr sz="2400">
              <a:solidFill>
                <a:srgbClr val="0A304E"/>
              </a:solidFill>
              <a:latin typeface="Georgia"/>
              <a:ea typeface="Georgia"/>
              <a:cs typeface="Georgia"/>
              <a:sym typeface="Georgia"/>
            </a:endParaRPr>
          </a:p>
          <a:p>
            <a:pPr indent="0" lvl="0" marL="0" rtl="0" algn="l">
              <a:lnSpc>
                <a:spcPct val="115000"/>
              </a:lnSpc>
              <a:spcBef>
                <a:spcPts val="0"/>
              </a:spcBef>
              <a:spcAft>
                <a:spcPts val="0"/>
              </a:spcAft>
              <a:buClr>
                <a:schemeClr val="dk2"/>
              </a:buClr>
              <a:buSzPts val="1100"/>
              <a:buFont typeface="Arial"/>
              <a:buNone/>
            </a:pPr>
            <a:r>
              <a:rPr b="1" lang="en-US" sz="2400">
                <a:solidFill>
                  <a:srgbClr val="0A304E"/>
                </a:solidFill>
                <a:highlight>
                  <a:srgbClr val="FFFFFF"/>
                </a:highlight>
                <a:latin typeface="Georgia"/>
                <a:ea typeface="Georgia"/>
                <a:cs typeface="Georgia"/>
                <a:sym typeface="Georgia"/>
              </a:rPr>
              <a:t>Wi-Fi 6 </a:t>
            </a:r>
            <a:r>
              <a:rPr lang="en-US" sz="2400">
                <a:solidFill>
                  <a:srgbClr val="0A304E"/>
                </a:solidFill>
                <a:highlight>
                  <a:srgbClr val="FFFFFF"/>
                </a:highlight>
                <a:latin typeface="Georgia"/>
                <a:ea typeface="Georgia"/>
                <a:cs typeface="Georgia"/>
                <a:sym typeface="Georgia"/>
              </a:rPr>
              <a:t>: 802.11ax (2019)		2.4/5 GHz 		600 to 9608 Mbits</a:t>
            </a:r>
            <a:endParaRPr sz="2400">
              <a:solidFill>
                <a:srgbClr val="0A304E"/>
              </a:solidFill>
              <a:latin typeface="Georgia"/>
              <a:ea typeface="Georgia"/>
              <a:cs typeface="Georgia"/>
              <a:sym typeface="Georgia"/>
            </a:endParaRPr>
          </a:p>
          <a:p>
            <a:pPr indent="0" lvl="0" marL="0" rtl="0" algn="l">
              <a:lnSpc>
                <a:spcPct val="115000"/>
              </a:lnSpc>
              <a:spcBef>
                <a:spcPts val="0"/>
              </a:spcBef>
              <a:spcAft>
                <a:spcPts val="0"/>
              </a:spcAft>
              <a:buClr>
                <a:schemeClr val="dk2"/>
              </a:buClr>
              <a:buSzPts val="1100"/>
              <a:buFont typeface="Arial"/>
              <a:buNone/>
            </a:pPr>
            <a:r>
              <a:rPr b="1" lang="en-US" sz="2400">
                <a:solidFill>
                  <a:srgbClr val="0A304E"/>
                </a:solidFill>
                <a:highlight>
                  <a:srgbClr val="FFFFFF"/>
                </a:highlight>
                <a:latin typeface="Georgia"/>
                <a:ea typeface="Georgia"/>
                <a:cs typeface="Georgia"/>
                <a:sym typeface="Georgia"/>
              </a:rPr>
              <a:t>Wi-Fi 6E </a:t>
            </a:r>
            <a:r>
              <a:rPr lang="en-US" sz="2400">
                <a:solidFill>
                  <a:srgbClr val="0A304E"/>
                </a:solidFill>
                <a:highlight>
                  <a:srgbClr val="FFFFFF"/>
                </a:highlight>
                <a:latin typeface="Georgia"/>
                <a:ea typeface="Georgia"/>
                <a:cs typeface="Georgia"/>
                <a:sym typeface="Georgia"/>
              </a:rPr>
              <a:t>: 802.11ax (2020)	2.4/5/6 GHz 		600 to 9608 Mbits 	</a:t>
            </a:r>
            <a:r>
              <a:rPr b="1" i="1" lang="en-US" sz="2400">
                <a:solidFill>
                  <a:srgbClr val="0A304E"/>
                </a:solidFill>
                <a:highlight>
                  <a:srgbClr val="FFFFFF"/>
                </a:highlight>
                <a:latin typeface="Georgia"/>
                <a:ea typeface="Georgia"/>
                <a:cs typeface="Georgia"/>
                <a:sym typeface="Georgia"/>
              </a:rPr>
              <a:t>FCC opened up a 6GHz band</a:t>
            </a:r>
            <a:endParaRPr b="1" i="1" sz="2400">
              <a:solidFill>
                <a:srgbClr val="0A304E"/>
              </a:solidFill>
              <a:highlight>
                <a:srgbClr val="FFFFFF"/>
              </a:highlight>
              <a:latin typeface="Georgia"/>
              <a:ea typeface="Georgia"/>
              <a:cs typeface="Georgia"/>
              <a:sym typeface="Georgia"/>
            </a:endParaRPr>
          </a:p>
          <a:p>
            <a:pPr indent="0" lvl="0" marL="0" rtl="0" algn="l">
              <a:lnSpc>
                <a:spcPct val="115000"/>
              </a:lnSpc>
              <a:spcBef>
                <a:spcPts val="0"/>
              </a:spcBef>
              <a:spcAft>
                <a:spcPts val="0"/>
              </a:spcAft>
              <a:buClr>
                <a:schemeClr val="dk2"/>
              </a:buClr>
              <a:buSzPts val="1100"/>
              <a:buFont typeface="Arial"/>
              <a:buNone/>
            </a:pPr>
            <a:r>
              <a:rPr b="1" lang="en-US" sz="2400">
                <a:solidFill>
                  <a:srgbClr val="0A304E"/>
                </a:solidFill>
                <a:highlight>
                  <a:srgbClr val="FFFFFF"/>
                </a:highlight>
                <a:latin typeface="Georgia"/>
                <a:ea typeface="Georgia"/>
                <a:cs typeface="Georgia"/>
                <a:sym typeface="Georgia"/>
              </a:rPr>
              <a:t>Wi-Fi 7 </a:t>
            </a:r>
            <a:r>
              <a:rPr lang="en-US" sz="2400">
                <a:solidFill>
                  <a:srgbClr val="0A304E"/>
                </a:solidFill>
                <a:highlight>
                  <a:srgbClr val="FFFFFF"/>
                </a:highlight>
                <a:latin typeface="Georgia"/>
                <a:ea typeface="Georgia"/>
                <a:cs typeface="Georgia"/>
                <a:sym typeface="Georgia"/>
              </a:rPr>
              <a:t>: 802.11ax (????)		2.4/5/6 GHz 		40000 Mbits</a:t>
            </a:r>
            <a:endParaRPr sz="2400">
              <a:solidFill>
                <a:srgbClr val="0A304E"/>
              </a:solidFill>
              <a:highlight>
                <a:srgbClr val="FFFFFF"/>
              </a:highlight>
              <a:latin typeface="Georgia"/>
              <a:ea typeface="Georgia"/>
              <a:cs typeface="Georgia"/>
              <a:sym typeface="Georgia"/>
            </a:endParaRPr>
          </a:p>
        </p:txBody>
      </p:sp>
      <p:sp>
        <p:nvSpPr>
          <p:cNvPr id="95" name="Google Shape;95;p18"/>
          <p:cNvSpPr txBox="1"/>
          <p:nvPr>
            <p:ph type="title"/>
          </p:nvPr>
        </p:nvSpPr>
        <p:spPr>
          <a:xfrm>
            <a:off x="1155700" y="1536700"/>
            <a:ext cx="13932000" cy="105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Wi-Fi through the years</a:t>
            </a:r>
            <a:r>
              <a:rPr lang="en-US"/>
              <a:t> </a:t>
            </a:r>
            <a:endParaRPr>
              <a:solidFill>
                <a:srgbClr val="0A304E"/>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1155700" y="1536700"/>
            <a:ext cx="13932000" cy="105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After connecting with Wi-Fi</a:t>
            </a:r>
            <a:endParaRPr>
              <a:solidFill>
                <a:srgbClr val="0A304E"/>
              </a:solidFill>
            </a:endParaRPr>
          </a:p>
        </p:txBody>
      </p:sp>
      <p:sp>
        <p:nvSpPr>
          <p:cNvPr id="102" name="Google Shape;102;p19"/>
          <p:cNvSpPr txBox="1"/>
          <p:nvPr>
            <p:ph idx="1" type="body"/>
          </p:nvPr>
        </p:nvSpPr>
        <p:spPr>
          <a:xfrm>
            <a:off x="1155700" y="2942400"/>
            <a:ext cx="13932000" cy="533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US" sz="2400">
                <a:highlight>
                  <a:srgbClr val="FFFFFF"/>
                </a:highlight>
                <a:latin typeface="Georgia"/>
                <a:ea typeface="Georgia"/>
                <a:cs typeface="Georgia"/>
                <a:sym typeface="Georgia"/>
              </a:rPr>
              <a:t>In Lab 9 you will focus on using HTTP as the communication protocol.</a:t>
            </a:r>
            <a:endParaRPr sz="2800">
              <a:solidFill>
                <a:srgbClr val="0A304E"/>
              </a:solidFill>
              <a:latin typeface="Georgia"/>
              <a:ea typeface="Georgia"/>
              <a:cs typeface="Georgia"/>
              <a:sym typeface="Georgia"/>
            </a:endParaRPr>
          </a:p>
          <a:p>
            <a:pPr indent="0" lvl="0" marL="0" rtl="0" algn="ctr">
              <a:spcBef>
                <a:spcPts val="0"/>
              </a:spcBef>
              <a:spcAft>
                <a:spcPts val="0"/>
              </a:spcAft>
              <a:buClr>
                <a:schemeClr val="dk2"/>
              </a:buClr>
              <a:buSzPts val="1100"/>
              <a:buFont typeface="Arial"/>
              <a:buNone/>
            </a:pPr>
            <a:r>
              <a:t/>
            </a:r>
            <a:endParaRPr sz="3600">
              <a:latin typeface="Georgia"/>
              <a:ea typeface="Georgia"/>
              <a:cs typeface="Georgia"/>
              <a:sym typeface="Georgia"/>
            </a:endParaRPr>
          </a:p>
          <a:p>
            <a:pPr indent="0" lvl="0" marL="0" rtl="0" algn="ctr">
              <a:spcBef>
                <a:spcPts val="0"/>
              </a:spcBef>
              <a:spcAft>
                <a:spcPts val="0"/>
              </a:spcAft>
              <a:buClr>
                <a:schemeClr val="dk2"/>
              </a:buClr>
              <a:buSzPts val="1100"/>
              <a:buFont typeface="Arial"/>
              <a:buNone/>
            </a:pPr>
            <a:r>
              <a:t/>
            </a:r>
            <a:endParaRPr sz="3600">
              <a:latin typeface="Georgia"/>
              <a:ea typeface="Georgia"/>
              <a:cs typeface="Georgia"/>
              <a:sym typeface="Georgia"/>
            </a:endParaRPr>
          </a:p>
        </p:txBody>
      </p:sp>
      <p:pic>
        <p:nvPicPr>
          <p:cNvPr descr="A look at HTTP Request Methods and how we use them to perform different functions with Web APIs." id="103" name="Google Shape;103;p19" title="HTTP Request Methods | GET, POST, PUT, DELETE">
            <a:hlinkClick r:id="rId3"/>
          </p:cNvPr>
          <p:cNvPicPr preferRelativeResize="0"/>
          <p:nvPr/>
        </p:nvPicPr>
        <p:blipFill>
          <a:blip r:embed="rId4">
            <a:alphaModFix/>
          </a:blip>
          <a:stretch>
            <a:fillRect/>
          </a:stretch>
        </p:blipFill>
        <p:spPr>
          <a:xfrm>
            <a:off x="4989688" y="3575675"/>
            <a:ext cx="6264025" cy="4698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itle &amp; Subtitle">
  <a:themeElements>
    <a:clrScheme name="">
      <a:dk1>
        <a:srgbClr val="60606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itle &amp; Subtitle">
  <a:themeElements>
    <a:clrScheme name="">
      <a:dk1>
        <a:srgbClr val="60606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