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3" r:id="rId5"/>
    <p:sldId id="258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54B4"/>
    <a:srgbClr val="F1F3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02D47A-9CC0-4DBC-A71F-9162C734704E}" v="45" dt="2021-05-23T17:58:09.4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>
        <p:scale>
          <a:sx n="72" d="100"/>
          <a:sy n="72" d="100"/>
        </p:scale>
        <p:origin x="410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ew Joseph Burkhard" userId="58db7cd2-31e5-4106-838c-bcc509d7986a" providerId="ADAL" clId="{9102D47A-9CC0-4DBC-A71F-9162C734704E}"/>
    <pc:docChg chg="custSel addSld delSld modSld sldOrd modMainMaster">
      <pc:chgData name="Drew Joseph Burkhard" userId="58db7cd2-31e5-4106-838c-bcc509d7986a" providerId="ADAL" clId="{9102D47A-9CC0-4DBC-A71F-9162C734704E}" dt="2021-05-23T17:58:09.478" v="78"/>
      <pc:docMkLst>
        <pc:docMk/>
      </pc:docMkLst>
      <pc:sldChg chg="addSp delSp modSp mod">
        <pc:chgData name="Drew Joseph Burkhard" userId="58db7cd2-31e5-4106-838c-bcc509d7986a" providerId="ADAL" clId="{9102D47A-9CC0-4DBC-A71F-9162C734704E}" dt="2021-05-21T15:58:58.396" v="33" actId="122"/>
        <pc:sldMkLst>
          <pc:docMk/>
          <pc:sldMk cId="482406781" sldId="257"/>
        </pc:sldMkLst>
        <pc:graphicFrameChg chg="add modGraphic">
          <ac:chgData name="Drew Joseph Burkhard" userId="58db7cd2-31e5-4106-838c-bcc509d7986a" providerId="ADAL" clId="{9102D47A-9CC0-4DBC-A71F-9162C734704E}" dt="2021-05-21T15:58:58.396" v="33" actId="122"/>
          <ac:graphicFrameMkLst>
            <pc:docMk/>
            <pc:sldMk cId="482406781" sldId="257"/>
            <ac:graphicFrameMk id="2" creationId="{69BC0211-DE75-4BBD-9A5F-B32FCAE263D9}"/>
          </ac:graphicFrameMkLst>
        </pc:graphicFrameChg>
        <pc:picChg chg="del">
          <ac:chgData name="Drew Joseph Burkhard" userId="58db7cd2-31e5-4106-838c-bcc509d7986a" providerId="ADAL" clId="{9102D47A-9CC0-4DBC-A71F-9162C734704E}" dt="2021-05-21T15:58:35.486" v="1" actId="478"/>
          <ac:picMkLst>
            <pc:docMk/>
            <pc:sldMk cId="482406781" sldId="257"/>
            <ac:picMk id="12" creationId="{FC5F543B-C597-46EF-9938-0655379AAC73}"/>
          </ac:picMkLst>
        </pc:picChg>
      </pc:sldChg>
      <pc:sldChg chg="addSp modSp">
        <pc:chgData name="Drew Joseph Burkhard" userId="58db7cd2-31e5-4106-838c-bcc509d7986a" providerId="ADAL" clId="{9102D47A-9CC0-4DBC-A71F-9162C734704E}" dt="2021-05-23T17:51:22.483" v="72" actId="571"/>
        <pc:sldMkLst>
          <pc:docMk/>
          <pc:sldMk cId="653441549" sldId="258"/>
        </pc:sldMkLst>
        <pc:spChg chg="add mod">
          <ac:chgData name="Drew Joseph Burkhard" userId="58db7cd2-31e5-4106-838c-bcc509d7986a" providerId="ADAL" clId="{9102D47A-9CC0-4DBC-A71F-9162C734704E}" dt="2021-05-23T17:29:26.487" v="45"/>
          <ac:spMkLst>
            <pc:docMk/>
            <pc:sldMk cId="653441549" sldId="258"/>
            <ac:spMk id="4" creationId="{B18782FC-DF5E-4B0D-9EF7-75A4C1CB2C2E}"/>
          </ac:spMkLst>
        </pc:spChg>
        <pc:spChg chg="mod">
          <ac:chgData name="Drew Joseph Burkhard" userId="58db7cd2-31e5-4106-838c-bcc509d7986a" providerId="ADAL" clId="{9102D47A-9CC0-4DBC-A71F-9162C734704E}" dt="2021-05-23T17:32:18.654" v="55" actId="164"/>
          <ac:spMkLst>
            <pc:docMk/>
            <pc:sldMk cId="653441549" sldId="258"/>
            <ac:spMk id="5" creationId="{F8D905E2-5F99-4AB1-A547-CADFA653DC16}"/>
          </ac:spMkLst>
        </pc:spChg>
        <pc:spChg chg="add mod">
          <ac:chgData name="Drew Joseph Burkhard" userId="58db7cd2-31e5-4106-838c-bcc509d7986a" providerId="ADAL" clId="{9102D47A-9CC0-4DBC-A71F-9162C734704E}" dt="2021-05-23T17:32:06.394" v="54" actId="164"/>
          <ac:spMkLst>
            <pc:docMk/>
            <pc:sldMk cId="653441549" sldId="258"/>
            <ac:spMk id="7" creationId="{B7A72381-CBA9-4423-81E1-03EA7C38B3BB}"/>
          </ac:spMkLst>
        </pc:spChg>
        <pc:spChg chg="add mod">
          <ac:chgData name="Drew Joseph Burkhard" userId="58db7cd2-31e5-4106-838c-bcc509d7986a" providerId="ADAL" clId="{9102D47A-9CC0-4DBC-A71F-9162C734704E}" dt="2021-05-23T17:31:56.039" v="53" actId="164"/>
          <ac:spMkLst>
            <pc:docMk/>
            <pc:sldMk cId="653441549" sldId="258"/>
            <ac:spMk id="8" creationId="{92AD5E5E-38A6-4EAA-BBC3-04D09D9AFE5C}"/>
          </ac:spMkLst>
        </pc:spChg>
        <pc:spChg chg="add mod">
          <ac:chgData name="Drew Joseph Burkhard" userId="58db7cd2-31e5-4106-838c-bcc509d7986a" providerId="ADAL" clId="{9102D47A-9CC0-4DBC-A71F-9162C734704E}" dt="2021-05-23T17:32:18.654" v="55" actId="164"/>
          <ac:spMkLst>
            <pc:docMk/>
            <pc:sldMk cId="653441549" sldId="258"/>
            <ac:spMk id="9" creationId="{3505F9DF-B458-4BB6-BE0E-787FF8CB7FD4}"/>
          </ac:spMkLst>
        </pc:spChg>
        <pc:spChg chg="add mod">
          <ac:chgData name="Drew Joseph Burkhard" userId="58db7cd2-31e5-4106-838c-bcc509d7986a" providerId="ADAL" clId="{9102D47A-9CC0-4DBC-A71F-9162C734704E}" dt="2021-05-23T17:32:06.394" v="54" actId="164"/>
          <ac:spMkLst>
            <pc:docMk/>
            <pc:sldMk cId="653441549" sldId="258"/>
            <ac:spMk id="10" creationId="{D4CCB550-A04D-4BCD-955C-CE7B6CCE514F}"/>
          </ac:spMkLst>
        </pc:spChg>
        <pc:spChg chg="add mod">
          <ac:chgData name="Drew Joseph Burkhard" userId="58db7cd2-31e5-4106-838c-bcc509d7986a" providerId="ADAL" clId="{9102D47A-9CC0-4DBC-A71F-9162C734704E}" dt="2021-05-23T17:31:56.039" v="53" actId="164"/>
          <ac:spMkLst>
            <pc:docMk/>
            <pc:sldMk cId="653441549" sldId="258"/>
            <ac:spMk id="11" creationId="{AF385169-0C3D-4BF9-9ACB-AE996B9F583F}"/>
          </ac:spMkLst>
        </pc:spChg>
        <pc:spChg chg="add mod">
          <ac:chgData name="Drew Joseph Burkhard" userId="58db7cd2-31e5-4106-838c-bcc509d7986a" providerId="ADAL" clId="{9102D47A-9CC0-4DBC-A71F-9162C734704E}" dt="2021-05-23T17:30:51.503" v="52" actId="571"/>
          <ac:spMkLst>
            <pc:docMk/>
            <pc:sldMk cId="653441549" sldId="258"/>
            <ac:spMk id="14" creationId="{3DFFB73F-8B6E-41F4-A90B-6D4F38592E18}"/>
          </ac:spMkLst>
        </pc:spChg>
        <pc:spChg chg="add mod">
          <ac:chgData name="Drew Joseph Burkhard" userId="58db7cd2-31e5-4106-838c-bcc509d7986a" providerId="ADAL" clId="{9102D47A-9CC0-4DBC-A71F-9162C734704E}" dt="2021-05-23T17:30:51.503" v="52" actId="571"/>
          <ac:spMkLst>
            <pc:docMk/>
            <pc:sldMk cId="653441549" sldId="258"/>
            <ac:spMk id="15" creationId="{E308697A-1164-486B-90DC-99D9C7FD5C19}"/>
          </ac:spMkLst>
        </pc:spChg>
        <pc:spChg chg="add mod">
          <ac:chgData name="Drew Joseph Burkhard" userId="58db7cd2-31e5-4106-838c-bcc509d7986a" providerId="ADAL" clId="{9102D47A-9CC0-4DBC-A71F-9162C734704E}" dt="2021-05-23T17:35:48.261" v="57" actId="164"/>
          <ac:spMkLst>
            <pc:docMk/>
            <pc:sldMk cId="653441549" sldId="258"/>
            <ac:spMk id="18" creationId="{DA3029C1-C974-4B85-BB79-DD828561CEA7}"/>
          </ac:spMkLst>
        </pc:spChg>
        <pc:spChg chg="mod">
          <ac:chgData name="Drew Joseph Burkhard" userId="58db7cd2-31e5-4106-838c-bcc509d7986a" providerId="ADAL" clId="{9102D47A-9CC0-4DBC-A71F-9162C734704E}" dt="2021-05-23T17:35:48.261" v="57" actId="164"/>
          <ac:spMkLst>
            <pc:docMk/>
            <pc:sldMk cId="653441549" sldId="258"/>
            <ac:spMk id="19" creationId="{4366BFA0-FB7C-4A27-B588-918855C0DDCA}"/>
          </ac:spMkLst>
        </pc:spChg>
        <pc:spChg chg="mod">
          <ac:chgData name="Drew Joseph Burkhard" userId="58db7cd2-31e5-4106-838c-bcc509d7986a" providerId="ADAL" clId="{9102D47A-9CC0-4DBC-A71F-9162C734704E}" dt="2021-05-23T17:35:52.804" v="58" actId="571"/>
          <ac:spMkLst>
            <pc:docMk/>
            <pc:sldMk cId="653441549" sldId="258"/>
            <ac:spMk id="23" creationId="{FED23F49-8ABD-4CE6-A3AD-9654454E254C}"/>
          </ac:spMkLst>
        </pc:spChg>
        <pc:spChg chg="mod">
          <ac:chgData name="Drew Joseph Burkhard" userId="58db7cd2-31e5-4106-838c-bcc509d7986a" providerId="ADAL" clId="{9102D47A-9CC0-4DBC-A71F-9162C734704E}" dt="2021-05-23T17:35:52.804" v="58" actId="571"/>
          <ac:spMkLst>
            <pc:docMk/>
            <pc:sldMk cId="653441549" sldId="258"/>
            <ac:spMk id="24" creationId="{2ADABCBE-EB76-4692-8C19-32A1564166C5}"/>
          </ac:spMkLst>
        </pc:spChg>
        <pc:spChg chg="mod">
          <ac:chgData name="Drew Joseph Burkhard" userId="58db7cd2-31e5-4106-838c-bcc509d7986a" providerId="ADAL" clId="{9102D47A-9CC0-4DBC-A71F-9162C734704E}" dt="2021-05-23T17:35:52.804" v="58" actId="571"/>
          <ac:spMkLst>
            <pc:docMk/>
            <pc:sldMk cId="653441549" sldId="258"/>
            <ac:spMk id="25" creationId="{4ECEF841-44C5-43C1-8910-4DDBB800D1F6}"/>
          </ac:spMkLst>
        </pc:spChg>
        <pc:spChg chg="mod">
          <ac:chgData name="Drew Joseph Burkhard" userId="58db7cd2-31e5-4106-838c-bcc509d7986a" providerId="ADAL" clId="{9102D47A-9CC0-4DBC-A71F-9162C734704E}" dt="2021-05-23T17:35:52.804" v="58" actId="571"/>
          <ac:spMkLst>
            <pc:docMk/>
            <pc:sldMk cId="653441549" sldId="258"/>
            <ac:spMk id="26" creationId="{70FF41BE-C66B-4D56-B687-74D4D1DDA1EB}"/>
          </ac:spMkLst>
        </pc:spChg>
        <pc:spChg chg="mod">
          <ac:chgData name="Drew Joseph Burkhard" userId="58db7cd2-31e5-4106-838c-bcc509d7986a" providerId="ADAL" clId="{9102D47A-9CC0-4DBC-A71F-9162C734704E}" dt="2021-05-23T17:35:54.449" v="59" actId="571"/>
          <ac:spMkLst>
            <pc:docMk/>
            <pc:sldMk cId="653441549" sldId="258"/>
            <ac:spMk id="29" creationId="{B1D7B1E6-FEA5-456A-9EE8-A576A63C89A0}"/>
          </ac:spMkLst>
        </pc:spChg>
        <pc:spChg chg="mod">
          <ac:chgData name="Drew Joseph Burkhard" userId="58db7cd2-31e5-4106-838c-bcc509d7986a" providerId="ADAL" clId="{9102D47A-9CC0-4DBC-A71F-9162C734704E}" dt="2021-05-23T17:35:54.449" v="59" actId="571"/>
          <ac:spMkLst>
            <pc:docMk/>
            <pc:sldMk cId="653441549" sldId="258"/>
            <ac:spMk id="30" creationId="{B40AB179-062F-4621-8032-463FBE4F9E95}"/>
          </ac:spMkLst>
        </pc:spChg>
        <pc:spChg chg="mod">
          <ac:chgData name="Drew Joseph Burkhard" userId="58db7cd2-31e5-4106-838c-bcc509d7986a" providerId="ADAL" clId="{9102D47A-9CC0-4DBC-A71F-9162C734704E}" dt="2021-05-23T17:35:54.449" v="59" actId="571"/>
          <ac:spMkLst>
            <pc:docMk/>
            <pc:sldMk cId="653441549" sldId="258"/>
            <ac:spMk id="31" creationId="{7E6241A5-CAA6-4420-BDA1-C22B89714E84}"/>
          </ac:spMkLst>
        </pc:spChg>
        <pc:spChg chg="mod">
          <ac:chgData name="Drew Joseph Burkhard" userId="58db7cd2-31e5-4106-838c-bcc509d7986a" providerId="ADAL" clId="{9102D47A-9CC0-4DBC-A71F-9162C734704E}" dt="2021-05-23T17:35:54.449" v="59" actId="571"/>
          <ac:spMkLst>
            <pc:docMk/>
            <pc:sldMk cId="653441549" sldId="258"/>
            <ac:spMk id="32" creationId="{B9042F0E-79B6-4C5A-89CD-658A40022312}"/>
          </ac:spMkLst>
        </pc:spChg>
        <pc:spChg chg="add mod">
          <ac:chgData name="Drew Joseph Burkhard" userId="58db7cd2-31e5-4106-838c-bcc509d7986a" providerId="ADAL" clId="{9102D47A-9CC0-4DBC-A71F-9162C734704E}" dt="2021-05-23T17:36:35.453" v="61" actId="571"/>
          <ac:spMkLst>
            <pc:docMk/>
            <pc:sldMk cId="653441549" sldId="258"/>
            <ac:spMk id="34" creationId="{62F56E0D-3157-462D-B382-2E7C1DB7E72C}"/>
          </ac:spMkLst>
        </pc:spChg>
        <pc:spChg chg="add mod">
          <ac:chgData name="Drew Joseph Burkhard" userId="58db7cd2-31e5-4106-838c-bcc509d7986a" providerId="ADAL" clId="{9102D47A-9CC0-4DBC-A71F-9162C734704E}" dt="2021-05-23T17:38:34.382" v="62" actId="571"/>
          <ac:spMkLst>
            <pc:docMk/>
            <pc:sldMk cId="653441549" sldId="258"/>
            <ac:spMk id="37" creationId="{37CD7221-39C7-436D-8795-4116F7985B39}"/>
          </ac:spMkLst>
        </pc:spChg>
        <pc:spChg chg="add mod">
          <ac:chgData name="Drew Joseph Burkhard" userId="58db7cd2-31e5-4106-838c-bcc509d7986a" providerId="ADAL" clId="{9102D47A-9CC0-4DBC-A71F-9162C734704E}" dt="2021-05-23T17:38:59.028" v="63" actId="571"/>
          <ac:spMkLst>
            <pc:docMk/>
            <pc:sldMk cId="653441549" sldId="258"/>
            <ac:spMk id="38" creationId="{A4883DA1-EB8B-418D-87DE-347128B8FCA1}"/>
          </ac:spMkLst>
        </pc:spChg>
        <pc:spChg chg="add mod">
          <ac:chgData name="Drew Joseph Burkhard" userId="58db7cd2-31e5-4106-838c-bcc509d7986a" providerId="ADAL" clId="{9102D47A-9CC0-4DBC-A71F-9162C734704E}" dt="2021-05-23T17:50:55.417" v="70"/>
          <ac:spMkLst>
            <pc:docMk/>
            <pc:sldMk cId="653441549" sldId="258"/>
            <ac:spMk id="39" creationId="{DF9B3151-2A4D-4310-8C85-1342AEFADC51}"/>
          </ac:spMkLst>
        </pc:spChg>
        <pc:spChg chg="add mod">
          <ac:chgData name="Drew Joseph Burkhard" userId="58db7cd2-31e5-4106-838c-bcc509d7986a" providerId="ADAL" clId="{9102D47A-9CC0-4DBC-A71F-9162C734704E}" dt="2021-05-23T17:51:16.555" v="71"/>
          <ac:spMkLst>
            <pc:docMk/>
            <pc:sldMk cId="653441549" sldId="258"/>
            <ac:spMk id="40" creationId="{9DD9BEC7-9672-4282-9DA5-06E1E6EA8DD8}"/>
          </ac:spMkLst>
        </pc:spChg>
        <pc:spChg chg="add mod">
          <ac:chgData name="Drew Joseph Burkhard" userId="58db7cd2-31e5-4106-838c-bcc509d7986a" providerId="ADAL" clId="{9102D47A-9CC0-4DBC-A71F-9162C734704E}" dt="2021-05-23T17:51:22.483" v="72" actId="571"/>
          <ac:spMkLst>
            <pc:docMk/>
            <pc:sldMk cId="653441549" sldId="258"/>
            <ac:spMk id="41" creationId="{DA97C48F-16C2-41C0-9117-42B4052C1176}"/>
          </ac:spMkLst>
        </pc:spChg>
        <pc:grpChg chg="add mod">
          <ac:chgData name="Drew Joseph Burkhard" userId="58db7cd2-31e5-4106-838c-bcc509d7986a" providerId="ADAL" clId="{9102D47A-9CC0-4DBC-A71F-9162C734704E}" dt="2021-05-23T17:31:56.039" v="53" actId="164"/>
          <ac:grpSpMkLst>
            <pc:docMk/>
            <pc:sldMk cId="653441549" sldId="258"/>
            <ac:grpSpMk id="6" creationId="{B221D593-6B6E-4E98-A15F-8BBF2E73C9F9}"/>
          </ac:grpSpMkLst>
        </pc:grpChg>
        <pc:grpChg chg="add mod">
          <ac:chgData name="Drew Joseph Burkhard" userId="58db7cd2-31e5-4106-838c-bcc509d7986a" providerId="ADAL" clId="{9102D47A-9CC0-4DBC-A71F-9162C734704E}" dt="2021-05-23T17:32:06.394" v="54" actId="164"/>
          <ac:grpSpMkLst>
            <pc:docMk/>
            <pc:sldMk cId="653441549" sldId="258"/>
            <ac:grpSpMk id="16" creationId="{8ADFFAF3-6154-49ED-93A4-8295B4CED637}"/>
          </ac:grpSpMkLst>
        </pc:grpChg>
        <pc:grpChg chg="add mod">
          <ac:chgData name="Drew Joseph Burkhard" userId="58db7cd2-31e5-4106-838c-bcc509d7986a" providerId="ADAL" clId="{9102D47A-9CC0-4DBC-A71F-9162C734704E}" dt="2021-05-23T17:35:48.261" v="57" actId="164"/>
          <ac:grpSpMkLst>
            <pc:docMk/>
            <pc:sldMk cId="653441549" sldId="258"/>
            <ac:grpSpMk id="17" creationId="{421357B2-A652-412B-988F-2D9FEA3CF530}"/>
          </ac:grpSpMkLst>
        </pc:grpChg>
        <pc:grpChg chg="add mod">
          <ac:chgData name="Drew Joseph Burkhard" userId="58db7cd2-31e5-4106-838c-bcc509d7986a" providerId="ADAL" clId="{9102D47A-9CC0-4DBC-A71F-9162C734704E}" dt="2021-05-23T17:36:02.199" v="60" actId="164"/>
          <ac:grpSpMkLst>
            <pc:docMk/>
            <pc:sldMk cId="653441549" sldId="258"/>
            <ac:grpSpMk id="20" creationId="{079C6420-CD45-4492-A9B8-809576EB8174}"/>
          </ac:grpSpMkLst>
        </pc:grpChg>
        <pc:grpChg chg="add mod">
          <ac:chgData name="Drew Joseph Burkhard" userId="58db7cd2-31e5-4106-838c-bcc509d7986a" providerId="ADAL" clId="{9102D47A-9CC0-4DBC-A71F-9162C734704E}" dt="2021-05-23T17:36:02.199" v="60" actId="164"/>
          <ac:grpSpMkLst>
            <pc:docMk/>
            <pc:sldMk cId="653441549" sldId="258"/>
            <ac:grpSpMk id="21" creationId="{9C3B9A49-CA7E-4B71-9C24-A8D1818B4C2E}"/>
          </ac:grpSpMkLst>
        </pc:grpChg>
        <pc:grpChg chg="mod">
          <ac:chgData name="Drew Joseph Burkhard" userId="58db7cd2-31e5-4106-838c-bcc509d7986a" providerId="ADAL" clId="{9102D47A-9CC0-4DBC-A71F-9162C734704E}" dt="2021-05-23T17:35:52.804" v="58" actId="571"/>
          <ac:grpSpMkLst>
            <pc:docMk/>
            <pc:sldMk cId="653441549" sldId="258"/>
            <ac:grpSpMk id="22" creationId="{531C8D9B-1231-467F-9700-1A0D65FA807E}"/>
          </ac:grpSpMkLst>
        </pc:grpChg>
        <pc:grpChg chg="add mod">
          <ac:chgData name="Drew Joseph Burkhard" userId="58db7cd2-31e5-4106-838c-bcc509d7986a" providerId="ADAL" clId="{9102D47A-9CC0-4DBC-A71F-9162C734704E}" dt="2021-05-23T17:36:02.199" v="60" actId="164"/>
          <ac:grpSpMkLst>
            <pc:docMk/>
            <pc:sldMk cId="653441549" sldId="258"/>
            <ac:grpSpMk id="27" creationId="{93882314-B737-4F19-ADC0-83BFD8128436}"/>
          </ac:grpSpMkLst>
        </pc:grpChg>
        <pc:grpChg chg="mod">
          <ac:chgData name="Drew Joseph Burkhard" userId="58db7cd2-31e5-4106-838c-bcc509d7986a" providerId="ADAL" clId="{9102D47A-9CC0-4DBC-A71F-9162C734704E}" dt="2021-05-23T17:35:54.449" v="59" actId="571"/>
          <ac:grpSpMkLst>
            <pc:docMk/>
            <pc:sldMk cId="653441549" sldId="258"/>
            <ac:grpSpMk id="28" creationId="{021F246C-4A91-46F4-BEE7-2FB90882C105}"/>
          </ac:grpSpMkLst>
        </pc:grpChg>
        <pc:grpChg chg="add mod">
          <ac:chgData name="Drew Joseph Burkhard" userId="58db7cd2-31e5-4106-838c-bcc509d7986a" providerId="ADAL" clId="{9102D47A-9CC0-4DBC-A71F-9162C734704E}" dt="2021-05-23T17:36:02.199" v="60" actId="164"/>
          <ac:grpSpMkLst>
            <pc:docMk/>
            <pc:sldMk cId="653441549" sldId="258"/>
            <ac:grpSpMk id="33" creationId="{90025AB6-7903-4D81-B337-4A473E5A4ABD}"/>
          </ac:grpSpMkLst>
        </pc:grpChg>
        <pc:picChg chg="add mod">
          <ac:chgData name="Drew Joseph Burkhard" userId="58db7cd2-31e5-4106-838c-bcc509d7986a" providerId="ADAL" clId="{9102D47A-9CC0-4DBC-A71F-9162C734704E}" dt="2021-05-23T17:28:41.261" v="43"/>
          <ac:picMkLst>
            <pc:docMk/>
            <pc:sldMk cId="653441549" sldId="258"/>
            <ac:picMk id="3" creationId="{B081F248-FC7B-4C92-9EE3-3924DA056EA8}"/>
          </ac:picMkLst>
        </pc:picChg>
        <pc:picChg chg="add mod">
          <ac:chgData name="Drew Joseph Burkhard" userId="58db7cd2-31e5-4106-838c-bcc509d7986a" providerId="ADAL" clId="{9102D47A-9CC0-4DBC-A71F-9162C734704E}" dt="2021-05-23T17:30:51.503" v="52" actId="571"/>
          <ac:picMkLst>
            <pc:docMk/>
            <pc:sldMk cId="653441549" sldId="258"/>
            <ac:picMk id="13" creationId="{07709203-5291-4CB7-9C0D-80AACB3CDFD7}"/>
          </ac:picMkLst>
        </pc:picChg>
      </pc:sldChg>
      <pc:sldChg chg="addSp modSp">
        <pc:chgData name="Drew Joseph Burkhard" userId="58db7cd2-31e5-4106-838c-bcc509d7986a" providerId="ADAL" clId="{9102D47A-9CC0-4DBC-A71F-9162C734704E}" dt="2021-05-23T17:28:43.112" v="44"/>
        <pc:sldMkLst>
          <pc:docMk/>
          <pc:sldMk cId="2537350761" sldId="259"/>
        </pc:sldMkLst>
        <pc:picChg chg="add mod">
          <ac:chgData name="Drew Joseph Burkhard" userId="58db7cd2-31e5-4106-838c-bcc509d7986a" providerId="ADAL" clId="{9102D47A-9CC0-4DBC-A71F-9162C734704E}" dt="2021-05-23T17:28:43.112" v="44"/>
          <ac:picMkLst>
            <pc:docMk/>
            <pc:sldMk cId="2537350761" sldId="259"/>
            <ac:picMk id="3" creationId="{5F88CC5A-D671-47D2-A658-08CD3432CC2A}"/>
          </ac:picMkLst>
        </pc:picChg>
      </pc:sldChg>
      <pc:sldChg chg="addSp modSp add">
        <pc:chgData name="Drew Joseph Burkhard" userId="58db7cd2-31e5-4106-838c-bcc509d7986a" providerId="ADAL" clId="{9102D47A-9CC0-4DBC-A71F-9162C734704E}" dt="2021-05-23T17:28:19.735" v="41"/>
        <pc:sldMkLst>
          <pc:docMk/>
          <pc:sldMk cId="3554892651" sldId="260"/>
        </pc:sldMkLst>
        <pc:spChg chg="add mod">
          <ac:chgData name="Drew Joseph Burkhard" userId="58db7cd2-31e5-4106-838c-bcc509d7986a" providerId="ADAL" clId="{9102D47A-9CC0-4DBC-A71F-9162C734704E}" dt="2021-05-23T17:24:18.754" v="34" actId="767"/>
          <ac:spMkLst>
            <pc:docMk/>
            <pc:sldMk cId="3554892651" sldId="260"/>
            <ac:spMk id="2" creationId="{F693B044-AC53-4259-82AF-4D03C12D92A8}"/>
          </ac:spMkLst>
        </pc:spChg>
        <pc:spChg chg="mod">
          <ac:chgData name="Drew Joseph Burkhard" userId="58db7cd2-31e5-4106-838c-bcc509d7986a" providerId="ADAL" clId="{9102D47A-9CC0-4DBC-A71F-9162C734704E}" dt="2021-05-23T17:28:16.199" v="40" actId="164"/>
          <ac:spMkLst>
            <pc:docMk/>
            <pc:sldMk cId="3554892651" sldId="260"/>
            <ac:spMk id="5" creationId="{5112A708-6002-48AD-8D82-7CFA7E9F0823}"/>
          </ac:spMkLst>
        </pc:spChg>
        <pc:grpChg chg="add mod">
          <ac:chgData name="Drew Joseph Burkhard" userId="58db7cd2-31e5-4106-838c-bcc509d7986a" providerId="ADAL" clId="{9102D47A-9CC0-4DBC-A71F-9162C734704E}" dt="2021-05-23T17:28:12.572" v="39" actId="164"/>
          <ac:grpSpMkLst>
            <pc:docMk/>
            <pc:sldMk cId="3554892651" sldId="260"/>
            <ac:grpSpMk id="6" creationId="{706A5E1C-462C-413A-981B-37ADFCB1DE6C}"/>
          </ac:grpSpMkLst>
        </pc:grpChg>
        <pc:grpChg chg="add mod">
          <ac:chgData name="Drew Joseph Burkhard" userId="58db7cd2-31e5-4106-838c-bcc509d7986a" providerId="ADAL" clId="{9102D47A-9CC0-4DBC-A71F-9162C734704E}" dt="2021-05-23T17:28:16.199" v="40" actId="164"/>
          <ac:grpSpMkLst>
            <pc:docMk/>
            <pc:sldMk cId="3554892651" sldId="260"/>
            <ac:grpSpMk id="7" creationId="{A5B7DE46-75D7-46C5-BBF7-8FA40A8A0709}"/>
          </ac:grpSpMkLst>
        </pc:grpChg>
        <pc:picChg chg="add mod">
          <ac:chgData name="Drew Joseph Burkhard" userId="58db7cd2-31e5-4106-838c-bcc509d7986a" providerId="ADAL" clId="{9102D47A-9CC0-4DBC-A71F-9162C734704E}" dt="2021-05-23T17:28:19.735" v="41"/>
          <ac:picMkLst>
            <pc:docMk/>
            <pc:sldMk cId="3554892651" sldId="260"/>
            <ac:picMk id="8" creationId="{BD9AAAA6-3B71-43D1-8CB8-023AD5DAD289}"/>
          </ac:picMkLst>
        </pc:picChg>
        <pc:picChg chg="mod">
          <ac:chgData name="Drew Joseph Burkhard" userId="58db7cd2-31e5-4106-838c-bcc509d7986a" providerId="ADAL" clId="{9102D47A-9CC0-4DBC-A71F-9162C734704E}" dt="2021-05-23T17:28:16.199" v="40" actId="164"/>
          <ac:picMkLst>
            <pc:docMk/>
            <pc:sldMk cId="3554892651" sldId="260"/>
            <ac:picMk id="12" creationId="{FC5F543B-C597-46EF-9938-0655379AAC73}"/>
          </ac:picMkLst>
        </pc:picChg>
      </pc:sldChg>
      <pc:sldChg chg="addSp modSp add">
        <pc:chgData name="Drew Joseph Burkhard" userId="58db7cd2-31e5-4106-838c-bcc509d7986a" providerId="ADAL" clId="{9102D47A-9CC0-4DBC-A71F-9162C734704E}" dt="2021-05-23T17:28:32.605" v="42"/>
        <pc:sldMkLst>
          <pc:docMk/>
          <pc:sldMk cId="1033437300" sldId="261"/>
        </pc:sldMkLst>
        <pc:picChg chg="add mod">
          <ac:chgData name="Drew Joseph Burkhard" userId="58db7cd2-31e5-4106-838c-bcc509d7986a" providerId="ADAL" clId="{9102D47A-9CC0-4DBC-A71F-9162C734704E}" dt="2021-05-23T17:28:32.605" v="42"/>
          <ac:picMkLst>
            <pc:docMk/>
            <pc:sldMk cId="1033437300" sldId="261"/>
            <ac:picMk id="6" creationId="{6863746C-57CC-4574-B4AD-6969B73766D4}"/>
          </ac:picMkLst>
        </pc:picChg>
      </pc:sldChg>
      <pc:sldChg chg="add del">
        <pc:chgData name="Drew Joseph Burkhard" userId="58db7cd2-31e5-4106-838c-bcc509d7986a" providerId="ADAL" clId="{9102D47A-9CC0-4DBC-A71F-9162C734704E}" dt="2021-05-23T17:26:07.411" v="37"/>
        <pc:sldMkLst>
          <pc:docMk/>
          <pc:sldMk cId="3620118888" sldId="262"/>
        </pc:sldMkLst>
      </pc:sldChg>
      <pc:sldChg chg="add ord">
        <pc:chgData name="Drew Joseph Burkhard" userId="58db7cd2-31e5-4106-838c-bcc509d7986a" providerId="ADAL" clId="{9102D47A-9CC0-4DBC-A71F-9162C734704E}" dt="2021-05-23T17:45:39.513" v="68"/>
        <pc:sldMkLst>
          <pc:docMk/>
          <pc:sldMk cId="3233579620" sldId="263"/>
        </pc:sldMkLst>
      </pc:sldChg>
      <pc:sldChg chg="addSp delSp modSp add">
        <pc:chgData name="Drew Joseph Burkhard" userId="58db7cd2-31e5-4106-838c-bcc509d7986a" providerId="ADAL" clId="{9102D47A-9CC0-4DBC-A71F-9162C734704E}" dt="2021-05-23T17:56:22.771" v="77"/>
        <pc:sldMkLst>
          <pc:docMk/>
          <pc:sldMk cId="563830703" sldId="264"/>
        </pc:sldMkLst>
        <pc:spChg chg="mod">
          <ac:chgData name="Drew Joseph Burkhard" userId="58db7cd2-31e5-4106-838c-bcc509d7986a" providerId="ADAL" clId="{9102D47A-9CC0-4DBC-A71F-9162C734704E}" dt="2021-05-23T17:55:46.149" v="75" actId="165"/>
          <ac:spMkLst>
            <pc:docMk/>
            <pc:sldMk cId="563830703" sldId="264"/>
            <ac:spMk id="5" creationId="{F8D905E2-5F99-4AB1-A547-CADFA653DC16}"/>
          </ac:spMkLst>
        </pc:spChg>
        <pc:spChg chg="mod">
          <ac:chgData name="Drew Joseph Burkhard" userId="58db7cd2-31e5-4106-838c-bcc509d7986a" providerId="ADAL" clId="{9102D47A-9CC0-4DBC-A71F-9162C734704E}" dt="2021-05-23T17:55:46.149" v="75" actId="165"/>
          <ac:spMkLst>
            <pc:docMk/>
            <pc:sldMk cId="563830703" sldId="264"/>
            <ac:spMk id="9" creationId="{3505F9DF-B458-4BB6-BE0E-787FF8CB7FD4}"/>
          </ac:spMkLst>
        </pc:spChg>
        <pc:spChg chg="mod">
          <ac:chgData name="Drew Joseph Burkhard" userId="58db7cd2-31e5-4106-838c-bcc509d7986a" providerId="ADAL" clId="{9102D47A-9CC0-4DBC-A71F-9162C734704E}" dt="2021-05-23T17:55:46.149" v="75" actId="165"/>
          <ac:spMkLst>
            <pc:docMk/>
            <pc:sldMk cId="563830703" sldId="264"/>
            <ac:spMk id="18" creationId="{DA3029C1-C974-4B85-BB79-DD828561CEA7}"/>
          </ac:spMkLst>
        </pc:spChg>
        <pc:spChg chg="mod">
          <ac:chgData name="Drew Joseph Burkhard" userId="58db7cd2-31e5-4106-838c-bcc509d7986a" providerId="ADAL" clId="{9102D47A-9CC0-4DBC-A71F-9162C734704E}" dt="2021-05-23T17:55:46.149" v="75" actId="165"/>
          <ac:spMkLst>
            <pc:docMk/>
            <pc:sldMk cId="563830703" sldId="264"/>
            <ac:spMk id="23" creationId="{FED23F49-8ABD-4CE6-A3AD-9654454E254C}"/>
          </ac:spMkLst>
        </pc:spChg>
        <pc:spChg chg="mod">
          <ac:chgData name="Drew Joseph Burkhard" userId="58db7cd2-31e5-4106-838c-bcc509d7986a" providerId="ADAL" clId="{9102D47A-9CC0-4DBC-A71F-9162C734704E}" dt="2021-05-23T17:55:46.149" v="75" actId="165"/>
          <ac:spMkLst>
            <pc:docMk/>
            <pc:sldMk cId="563830703" sldId="264"/>
            <ac:spMk id="25" creationId="{4ECEF841-44C5-43C1-8910-4DDBB800D1F6}"/>
          </ac:spMkLst>
        </pc:spChg>
        <pc:spChg chg="mod">
          <ac:chgData name="Drew Joseph Burkhard" userId="58db7cd2-31e5-4106-838c-bcc509d7986a" providerId="ADAL" clId="{9102D47A-9CC0-4DBC-A71F-9162C734704E}" dt="2021-05-23T17:55:46.149" v="75" actId="165"/>
          <ac:spMkLst>
            <pc:docMk/>
            <pc:sldMk cId="563830703" sldId="264"/>
            <ac:spMk id="26" creationId="{70FF41BE-C66B-4D56-B687-74D4D1DDA1EB}"/>
          </ac:spMkLst>
        </pc:spChg>
        <pc:spChg chg="mod">
          <ac:chgData name="Drew Joseph Burkhard" userId="58db7cd2-31e5-4106-838c-bcc509d7986a" providerId="ADAL" clId="{9102D47A-9CC0-4DBC-A71F-9162C734704E}" dt="2021-05-23T17:55:46.149" v="75" actId="165"/>
          <ac:spMkLst>
            <pc:docMk/>
            <pc:sldMk cId="563830703" sldId="264"/>
            <ac:spMk id="29" creationId="{B1D7B1E6-FEA5-456A-9EE8-A576A63C89A0}"/>
          </ac:spMkLst>
        </pc:spChg>
        <pc:spChg chg="mod">
          <ac:chgData name="Drew Joseph Burkhard" userId="58db7cd2-31e5-4106-838c-bcc509d7986a" providerId="ADAL" clId="{9102D47A-9CC0-4DBC-A71F-9162C734704E}" dt="2021-05-23T17:55:46.149" v="75" actId="165"/>
          <ac:spMkLst>
            <pc:docMk/>
            <pc:sldMk cId="563830703" sldId="264"/>
            <ac:spMk id="31" creationId="{7E6241A5-CAA6-4420-BDA1-C22B89714E84}"/>
          </ac:spMkLst>
        </pc:spChg>
        <pc:spChg chg="mod">
          <ac:chgData name="Drew Joseph Burkhard" userId="58db7cd2-31e5-4106-838c-bcc509d7986a" providerId="ADAL" clId="{9102D47A-9CC0-4DBC-A71F-9162C734704E}" dt="2021-05-23T17:55:46.149" v="75" actId="165"/>
          <ac:spMkLst>
            <pc:docMk/>
            <pc:sldMk cId="563830703" sldId="264"/>
            <ac:spMk id="32" creationId="{B9042F0E-79B6-4C5A-89CD-658A40022312}"/>
          </ac:spMkLst>
        </pc:spChg>
        <pc:spChg chg="add mod">
          <ac:chgData name="Drew Joseph Burkhard" userId="58db7cd2-31e5-4106-838c-bcc509d7986a" providerId="ADAL" clId="{9102D47A-9CC0-4DBC-A71F-9162C734704E}" dt="2021-05-23T17:54:22.910" v="73"/>
          <ac:spMkLst>
            <pc:docMk/>
            <pc:sldMk cId="563830703" sldId="264"/>
            <ac:spMk id="35" creationId="{3CB7EF0A-D033-4620-BE6B-A68086947826}"/>
          </ac:spMkLst>
        </pc:spChg>
        <pc:spChg chg="add mod">
          <ac:chgData name="Drew Joseph Burkhard" userId="58db7cd2-31e5-4106-838c-bcc509d7986a" providerId="ADAL" clId="{9102D47A-9CC0-4DBC-A71F-9162C734704E}" dt="2021-05-23T17:55:39.206" v="74"/>
          <ac:spMkLst>
            <pc:docMk/>
            <pc:sldMk cId="563830703" sldId="264"/>
            <ac:spMk id="39" creationId="{083199B2-C738-447D-A9EA-596538769B67}"/>
          </ac:spMkLst>
        </pc:spChg>
        <pc:spChg chg="add mod">
          <ac:chgData name="Drew Joseph Burkhard" userId="58db7cd2-31e5-4106-838c-bcc509d7986a" providerId="ADAL" clId="{9102D47A-9CC0-4DBC-A71F-9162C734704E}" dt="2021-05-23T17:56:15.423" v="76"/>
          <ac:spMkLst>
            <pc:docMk/>
            <pc:sldMk cId="563830703" sldId="264"/>
            <ac:spMk id="40" creationId="{A787FB9C-B586-4F62-8EEF-1BE44D7D9F01}"/>
          </ac:spMkLst>
        </pc:spChg>
        <pc:spChg chg="add mod">
          <ac:chgData name="Drew Joseph Burkhard" userId="58db7cd2-31e5-4106-838c-bcc509d7986a" providerId="ADAL" clId="{9102D47A-9CC0-4DBC-A71F-9162C734704E}" dt="2021-05-23T17:56:22.771" v="77"/>
          <ac:spMkLst>
            <pc:docMk/>
            <pc:sldMk cId="563830703" sldId="264"/>
            <ac:spMk id="41" creationId="{7D320D83-6FFF-4566-B0D2-1E16E7605D81}"/>
          </ac:spMkLst>
        </pc:spChg>
        <pc:grpChg chg="mod">
          <ac:chgData name="Drew Joseph Burkhard" userId="58db7cd2-31e5-4106-838c-bcc509d7986a" providerId="ADAL" clId="{9102D47A-9CC0-4DBC-A71F-9162C734704E}" dt="2021-05-23T17:55:46.149" v="75" actId="165"/>
          <ac:grpSpMkLst>
            <pc:docMk/>
            <pc:sldMk cId="563830703" sldId="264"/>
            <ac:grpSpMk id="17" creationId="{421357B2-A652-412B-988F-2D9FEA3CF530}"/>
          </ac:grpSpMkLst>
        </pc:grpChg>
        <pc:grpChg chg="mod topLvl">
          <ac:chgData name="Drew Joseph Burkhard" userId="58db7cd2-31e5-4106-838c-bcc509d7986a" providerId="ADAL" clId="{9102D47A-9CC0-4DBC-A71F-9162C734704E}" dt="2021-05-23T17:55:46.149" v="75" actId="165"/>
          <ac:grpSpMkLst>
            <pc:docMk/>
            <pc:sldMk cId="563830703" sldId="264"/>
            <ac:grpSpMk id="20" creationId="{079C6420-CD45-4492-A9B8-809576EB8174}"/>
          </ac:grpSpMkLst>
        </pc:grpChg>
        <pc:grpChg chg="mod topLvl">
          <ac:chgData name="Drew Joseph Burkhard" userId="58db7cd2-31e5-4106-838c-bcc509d7986a" providerId="ADAL" clId="{9102D47A-9CC0-4DBC-A71F-9162C734704E}" dt="2021-05-23T17:55:46.149" v="75" actId="165"/>
          <ac:grpSpMkLst>
            <pc:docMk/>
            <pc:sldMk cId="563830703" sldId="264"/>
            <ac:grpSpMk id="21" creationId="{9C3B9A49-CA7E-4B71-9C24-A8D1818B4C2E}"/>
          </ac:grpSpMkLst>
        </pc:grpChg>
        <pc:grpChg chg="mod">
          <ac:chgData name="Drew Joseph Burkhard" userId="58db7cd2-31e5-4106-838c-bcc509d7986a" providerId="ADAL" clId="{9102D47A-9CC0-4DBC-A71F-9162C734704E}" dt="2021-05-23T17:55:46.149" v="75" actId="165"/>
          <ac:grpSpMkLst>
            <pc:docMk/>
            <pc:sldMk cId="563830703" sldId="264"/>
            <ac:grpSpMk id="22" creationId="{531C8D9B-1231-467F-9700-1A0D65FA807E}"/>
          </ac:grpSpMkLst>
        </pc:grpChg>
        <pc:grpChg chg="mod topLvl">
          <ac:chgData name="Drew Joseph Burkhard" userId="58db7cd2-31e5-4106-838c-bcc509d7986a" providerId="ADAL" clId="{9102D47A-9CC0-4DBC-A71F-9162C734704E}" dt="2021-05-23T17:55:46.149" v="75" actId="165"/>
          <ac:grpSpMkLst>
            <pc:docMk/>
            <pc:sldMk cId="563830703" sldId="264"/>
            <ac:grpSpMk id="27" creationId="{93882314-B737-4F19-ADC0-83BFD8128436}"/>
          </ac:grpSpMkLst>
        </pc:grpChg>
        <pc:grpChg chg="mod">
          <ac:chgData name="Drew Joseph Burkhard" userId="58db7cd2-31e5-4106-838c-bcc509d7986a" providerId="ADAL" clId="{9102D47A-9CC0-4DBC-A71F-9162C734704E}" dt="2021-05-23T17:55:46.149" v="75" actId="165"/>
          <ac:grpSpMkLst>
            <pc:docMk/>
            <pc:sldMk cId="563830703" sldId="264"/>
            <ac:grpSpMk id="28" creationId="{021F246C-4A91-46F4-BEE7-2FB90882C105}"/>
          </ac:grpSpMkLst>
        </pc:grpChg>
        <pc:grpChg chg="del">
          <ac:chgData name="Drew Joseph Burkhard" userId="58db7cd2-31e5-4106-838c-bcc509d7986a" providerId="ADAL" clId="{9102D47A-9CC0-4DBC-A71F-9162C734704E}" dt="2021-05-23T17:55:46.149" v="75" actId="165"/>
          <ac:grpSpMkLst>
            <pc:docMk/>
            <pc:sldMk cId="563830703" sldId="264"/>
            <ac:grpSpMk id="33" creationId="{90025AB6-7903-4D81-B337-4A473E5A4ABD}"/>
          </ac:grpSpMkLst>
        </pc:grpChg>
      </pc:sldChg>
      <pc:sldChg chg="add del">
        <pc:chgData name="Drew Joseph Burkhard" userId="58db7cd2-31e5-4106-838c-bcc509d7986a" providerId="ADAL" clId="{9102D47A-9CC0-4DBC-A71F-9162C734704E}" dt="2021-05-23T17:44:46.001" v="67"/>
        <pc:sldMkLst>
          <pc:docMk/>
          <pc:sldMk cId="2826578878" sldId="264"/>
        </pc:sldMkLst>
      </pc:sldChg>
      <pc:sldChg chg="add">
        <pc:chgData name="Drew Joseph Burkhard" userId="58db7cd2-31e5-4106-838c-bcc509d7986a" providerId="ADAL" clId="{9102D47A-9CC0-4DBC-A71F-9162C734704E}" dt="2021-05-23T17:58:09.478" v="78"/>
        <pc:sldMkLst>
          <pc:docMk/>
          <pc:sldMk cId="2424716843" sldId="265"/>
        </pc:sldMkLst>
      </pc:sldChg>
      <pc:sldMasterChg chg="modSldLayout">
        <pc:chgData name="Drew Joseph Burkhard" userId="58db7cd2-31e5-4106-838c-bcc509d7986a" providerId="ADAL" clId="{9102D47A-9CC0-4DBC-A71F-9162C734704E}" dt="2021-05-23T17:43:07.038" v="64"/>
        <pc:sldMasterMkLst>
          <pc:docMk/>
          <pc:sldMasterMk cId="1558094629" sldId="2147483648"/>
        </pc:sldMasterMkLst>
        <pc:sldLayoutChg chg="addSp modSp">
          <pc:chgData name="Drew Joseph Burkhard" userId="58db7cd2-31e5-4106-838c-bcc509d7986a" providerId="ADAL" clId="{9102D47A-9CC0-4DBC-A71F-9162C734704E}" dt="2021-05-23T17:43:07.038" v="64"/>
          <pc:sldLayoutMkLst>
            <pc:docMk/>
            <pc:sldMasterMk cId="1558094629" sldId="2147483648"/>
            <pc:sldLayoutMk cId="406251828" sldId="2147483649"/>
          </pc:sldLayoutMkLst>
          <pc:picChg chg="add mod">
            <ac:chgData name="Drew Joseph Burkhard" userId="58db7cd2-31e5-4106-838c-bcc509d7986a" providerId="ADAL" clId="{9102D47A-9CC0-4DBC-A71F-9162C734704E}" dt="2021-05-23T17:43:07.038" v="64"/>
            <ac:picMkLst>
              <pc:docMk/>
              <pc:sldMasterMk cId="1558094629" sldId="2147483648"/>
              <pc:sldLayoutMk cId="406251828" sldId="2147483649"/>
              <ac:picMk id="7" creationId="{82D6F3C8-934B-450F-8E89-171A74A3B5EF}"/>
            </ac:picMkLst>
          </pc:picChg>
        </pc:sldLayoutChg>
      </pc:sldMasterChg>
    </pc:docChg>
  </pc:docChgLst>
  <pc:docChgLst>
    <pc:chgData name="Ferrona Lie" userId="S::fle0465@ads.northwestern.edu::9a793d4d-e5c9-4c6c-96e8-9c404a23f497" providerId="AD" clId="Web-{34CA7D01-A953-9032-72EF-AEA90F36157E}"/>
    <pc:docChg chg="modSld">
      <pc:chgData name="Ferrona Lie" userId="S::fle0465@ads.northwestern.edu::9a793d4d-e5c9-4c6c-96e8-9c404a23f497" providerId="AD" clId="Web-{34CA7D01-A953-9032-72EF-AEA90F36157E}" dt="2021-05-22T06:09:12.853" v="846" actId="1076"/>
      <pc:docMkLst>
        <pc:docMk/>
      </pc:docMkLst>
      <pc:sldChg chg="modSp">
        <pc:chgData name="Ferrona Lie" userId="S::fle0465@ads.northwestern.edu::9a793d4d-e5c9-4c6c-96e8-9c404a23f497" providerId="AD" clId="Web-{34CA7D01-A953-9032-72EF-AEA90F36157E}" dt="2021-05-22T06:09:12.853" v="846" actId="1076"/>
        <pc:sldMkLst>
          <pc:docMk/>
          <pc:sldMk cId="482406781" sldId="257"/>
        </pc:sldMkLst>
        <pc:graphicFrameChg chg="mod modGraphic">
          <ac:chgData name="Ferrona Lie" userId="S::fle0465@ads.northwestern.edu::9a793d4d-e5c9-4c6c-96e8-9c404a23f497" providerId="AD" clId="Web-{34CA7D01-A953-9032-72EF-AEA90F36157E}" dt="2021-05-22T06:09:12.853" v="846" actId="1076"/>
          <ac:graphicFrameMkLst>
            <pc:docMk/>
            <pc:sldMk cId="482406781" sldId="257"/>
            <ac:graphicFrameMk id="2" creationId="{69BC0211-DE75-4BBD-9A5F-B32FCAE263D9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2D6F3C8-934B-450F-8E89-171A74A3B5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6992" y="0"/>
            <a:ext cx="115580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51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5559E-09A8-45E5-A986-20807551E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951854-8FA9-4985-B642-5B84B212A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07C98-99FF-4ED7-89F7-CF9BC8F01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B04BC-3BBA-42BF-B1D4-C3D8F48435C8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43B62-6947-4666-9EA3-A61F64FA8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EE966-7E75-46DF-9654-D07CC022E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5081-37E1-484A-A514-0513CA639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502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3B54CE-F041-433D-AA28-EBEDE86AA3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58CECA-08D6-49FE-81A1-BDB15E8EA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C8452-0B05-4323-A43B-ED861A6E5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B04BC-3BBA-42BF-B1D4-C3D8F48435C8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AD605-37D8-4449-A3B7-02CADBE48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F7765-29D8-497B-B300-06D2BADC2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5081-37E1-484A-A514-0513CA639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76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FD572-6E43-4096-B4CC-ABE426C7B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4085B-F4CD-4A5A-B8D8-1BE15D633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5FDA1-13A9-4FD7-B0A0-BC7B65D6E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B04BC-3BBA-42BF-B1D4-C3D8F48435C8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CC887-0985-439D-AAB0-C99D14DF9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B1557-EAD7-45DC-8F88-31C0FA12E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5081-37E1-484A-A514-0513CA639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49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222B1-F2F0-4F17-A901-DDD48E682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E29F2-B824-4F92-AA88-398BC1606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638CA-82BB-46E0-ADD9-4CBE34B5E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B04BC-3BBA-42BF-B1D4-C3D8F48435C8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79CDC-B48F-4CFD-873A-1AA0CBFFE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4A66A-F4B6-489B-B6F7-FB6699246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5081-37E1-484A-A514-0513CA639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26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3A225-2FE0-45E1-BDC0-C83D9B1C8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F2C4A-61E3-48DB-96EF-9DA9D8BB97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45158B-EC86-4107-B6BF-70C77BD31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900A4-F2A8-4384-9018-AB3C34A28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B04BC-3BBA-42BF-B1D4-C3D8F48435C8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0DBC3-D7FD-43D2-BB85-0A7777F75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29662F-22A7-421E-9EAD-8C4D1FEFD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5081-37E1-484A-A514-0513CA639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9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FE1C5-97BC-4827-BA82-EB4F0BC77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B6FF0-1D12-4202-A259-52B548B71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961A6E-C466-4EA3-A35D-6C385D6BF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A7E559-FD91-450D-9211-DA64AE6E56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9C1B95-ED2C-4767-AD90-9F4AB94CD7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48F5DC-49BD-4F57-9A99-3F3B50EF4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B04BC-3BBA-42BF-B1D4-C3D8F48435C8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32B219-4101-475A-AFA6-7FDE35D20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13C936-1E70-4878-850A-C62CBF8C6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5081-37E1-484A-A514-0513CA639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221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84678-3EE0-4842-9836-424C834BD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8B2399-821F-470E-89B0-1A979A6B7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B04BC-3BBA-42BF-B1D4-C3D8F48435C8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1A9711-E795-42F0-BB7B-4DE1A78A4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81F46D-70CF-44D0-B20E-8A8887232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5081-37E1-484A-A514-0513CA639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13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A559E7-A17C-473D-AEC6-88A3102EE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B04BC-3BBA-42BF-B1D4-C3D8F48435C8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FD6538-C86E-496C-8876-52AE5B008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CB7DC8-4C3D-4AA5-9A1C-019EF4DDE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5081-37E1-484A-A514-0513CA639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246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20D57-0524-4061-AD32-8D59A38D6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C1111-E9FF-440F-A8F0-C88762E43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A8CE5B-AD29-4D8A-B072-16EDD2939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768753-C673-4F34-A23A-3C1A6F7BC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B04BC-3BBA-42BF-B1D4-C3D8F48435C8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13E44-1D13-4A17-8C25-5E6F0273A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50E37-B4A0-4DB9-B772-A50ACCE3A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5081-37E1-484A-A514-0513CA639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26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95297-D38E-4EA0-88FC-7F30A7ACB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915D24-69DE-4FBE-9440-F65BF2D96A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714F9-E4D1-4510-9BA0-0B016A865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4B077-965E-48ED-A795-D5A71BB32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B04BC-3BBA-42BF-B1D4-C3D8F48435C8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03D1DA-223C-4D91-9410-FD2FC8419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846E2-C27A-40F4-BEC6-B7F690DE2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5081-37E1-484A-A514-0513CA639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21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5EDFC8-6D98-4B89-8D66-609E47A40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9D892-87A8-4162-A169-0048DB51B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2F2A3-0EFE-4B6B-A0C9-065A49C311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B04BC-3BBA-42BF-B1D4-C3D8F48435C8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23356-D1C6-42F8-9202-92C20663DC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62AFA-E44A-4523-A38F-C1BD4E7F6D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A5081-37E1-484A-A514-0513CA639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94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9BC0211-DE75-4BBD-9A5F-B32FCAE263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982563"/>
              </p:ext>
            </p:extLst>
          </p:nvPr>
        </p:nvGraphicFramePr>
        <p:xfrm>
          <a:off x="2025596" y="674842"/>
          <a:ext cx="8595936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968">
                  <a:extLst>
                    <a:ext uri="{9D8B030D-6E8A-4147-A177-3AD203B41FA5}">
                      <a16:colId xmlns:a16="http://schemas.microsoft.com/office/drawing/2014/main" val="3792867531"/>
                    </a:ext>
                  </a:extLst>
                </a:gridCol>
                <a:gridCol w="4297968">
                  <a:extLst>
                    <a:ext uri="{9D8B030D-6E8A-4147-A177-3AD203B41FA5}">
                      <a16:colId xmlns:a16="http://schemas.microsoft.com/office/drawing/2014/main" val="3119080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 a…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 want to…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967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New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 able to make a new account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92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Returning user (logged out)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 able to login to my account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78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Returning user (logged 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 able to log out of my account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08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Returning user (logged 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 the list of the restaurants I have visited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491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Returning user (logged in)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 the list of other restaurants in the Chicago area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971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Returning user (logged in)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dishes I liked to the restaurants I have visited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844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Returning user (logged in)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Look at dishes that others have submitted to restaurants I haven't visited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410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First time user / returning user (logged 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Classify whether they have visited the listed restaurants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244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133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190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2406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93B044-AC53-4259-82AF-4D03C12D92A8}"/>
              </a:ext>
            </a:extLst>
          </p:cNvPr>
          <p:cNvSpPr txBox="1"/>
          <p:nvPr/>
        </p:nvSpPr>
        <p:spPr>
          <a:xfrm>
            <a:off x="4585608" y="1481818"/>
            <a:ext cx="302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4554B4"/>
                </a:solidFill>
              </a:rPr>
              <a:t>Welcome to </a:t>
            </a:r>
            <a:r>
              <a:rPr lang="en-US" b="1" dirty="0">
                <a:solidFill>
                  <a:srgbClr val="4554B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Foodie Feed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AB6336-657D-47EA-88DC-A792299AA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472" y="2658691"/>
            <a:ext cx="1591056" cy="154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892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93B044-AC53-4259-82AF-4D03C12D92A8}"/>
              </a:ext>
            </a:extLst>
          </p:cNvPr>
          <p:cNvSpPr txBox="1"/>
          <p:nvPr/>
        </p:nvSpPr>
        <p:spPr>
          <a:xfrm>
            <a:off x="4585608" y="1481818"/>
            <a:ext cx="302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4554B4"/>
                </a:solidFill>
              </a:rPr>
              <a:t>Welcome to </a:t>
            </a:r>
            <a:r>
              <a:rPr lang="en-US" b="1" dirty="0">
                <a:solidFill>
                  <a:srgbClr val="4554B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Foodie Feed</a:t>
            </a:r>
            <a:endParaRPr lang="en-US" b="1" dirty="0">
              <a:solidFill>
                <a:srgbClr val="4554B4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7B49E9-99FC-4749-B251-50A5F17A7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770" y="2177823"/>
            <a:ext cx="1590461" cy="250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437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93B044-AC53-4259-82AF-4D03C12D92A8}"/>
              </a:ext>
            </a:extLst>
          </p:cNvPr>
          <p:cNvSpPr txBox="1"/>
          <p:nvPr/>
        </p:nvSpPr>
        <p:spPr>
          <a:xfrm>
            <a:off x="4585608" y="1481818"/>
            <a:ext cx="302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4554B4"/>
                </a:solidFill>
              </a:rPr>
              <a:t>Welcome to </a:t>
            </a:r>
            <a:r>
              <a:rPr lang="en-US" b="1" dirty="0">
                <a:solidFill>
                  <a:srgbClr val="4554B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Foodie Feed</a:t>
            </a:r>
            <a:endParaRPr lang="en-US" b="1" dirty="0">
              <a:solidFill>
                <a:srgbClr val="4554B4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4D8A1F-813A-4F34-A53F-1F79BF051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472" y="2491232"/>
            <a:ext cx="1591056" cy="187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579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8782FC-DF5E-4B0D-9EF7-75A4C1CB2C2E}"/>
              </a:ext>
            </a:extLst>
          </p:cNvPr>
          <p:cNvSpPr txBox="1"/>
          <p:nvPr/>
        </p:nvSpPr>
        <p:spPr>
          <a:xfrm>
            <a:off x="4585607" y="1147083"/>
            <a:ext cx="302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4554B4"/>
                </a:solidFill>
              </a:rPr>
              <a:t>Explore Chicago Restaurants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0025AB6-7903-4D81-B337-4A473E5A4ABD}"/>
              </a:ext>
            </a:extLst>
          </p:cNvPr>
          <p:cNvGrpSpPr/>
          <p:nvPr/>
        </p:nvGrpSpPr>
        <p:grpSpPr>
          <a:xfrm>
            <a:off x="1313090" y="1804307"/>
            <a:ext cx="9565820" cy="3829049"/>
            <a:chOff x="1453242" y="1804307"/>
            <a:chExt cx="9565820" cy="3829049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79C6420-CD45-4492-A9B8-809576EB8174}"/>
                </a:ext>
              </a:extLst>
            </p:cNvPr>
            <p:cNvGrpSpPr/>
            <p:nvPr/>
          </p:nvGrpSpPr>
          <p:grpSpPr>
            <a:xfrm>
              <a:off x="1453242" y="1804307"/>
              <a:ext cx="2547257" cy="3829049"/>
              <a:chOff x="1453242" y="1824718"/>
              <a:chExt cx="2547257" cy="3829049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421357B2-A652-412B-988F-2D9FEA3CF530}"/>
                  </a:ext>
                </a:extLst>
              </p:cNvPr>
              <p:cNvGrpSpPr/>
              <p:nvPr/>
            </p:nvGrpSpPr>
            <p:grpSpPr>
              <a:xfrm>
                <a:off x="1453242" y="1824718"/>
                <a:ext cx="2547257" cy="2547257"/>
                <a:chOff x="1453242" y="1824718"/>
                <a:chExt cx="2547257" cy="2547257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F8D905E2-5F99-4AB1-A547-CADFA653DC16}"/>
                    </a:ext>
                  </a:extLst>
                </p:cNvPr>
                <p:cNvSpPr/>
                <p:nvPr/>
              </p:nvSpPr>
              <p:spPr>
                <a:xfrm>
                  <a:off x="1453242" y="1824718"/>
                  <a:ext cx="2547257" cy="254725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505F9DF-B458-4BB6-BE0E-787FF8CB7FD4}"/>
                    </a:ext>
                  </a:extLst>
                </p:cNvPr>
                <p:cNvSpPr txBox="1"/>
                <p:nvPr/>
              </p:nvSpPr>
              <p:spPr>
                <a:xfrm>
                  <a:off x="2090945" y="2775181"/>
                  <a:ext cx="127185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i="1" dirty="0"/>
                    <a:t>Restaurant </a:t>
                  </a:r>
                  <a:br>
                    <a:rPr lang="en-US" i="1" dirty="0"/>
                  </a:br>
                  <a:r>
                    <a:rPr lang="en-US" i="1" dirty="0"/>
                    <a:t>Pic</a:t>
                  </a:r>
                </a:p>
              </p:txBody>
            </p:sp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A3029C1-C974-4B85-BB79-DD828561CEA7}"/>
                  </a:ext>
                </a:extLst>
              </p:cNvPr>
              <p:cNvSpPr txBox="1"/>
              <p:nvPr/>
            </p:nvSpPr>
            <p:spPr>
              <a:xfrm>
                <a:off x="1453242" y="4450359"/>
                <a:ext cx="2339068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i="1" dirty="0"/>
                  <a:t>Restaurant Name</a:t>
                </a:r>
              </a:p>
              <a:p>
                <a:r>
                  <a:rPr lang="en-US" sz="1200" i="1" dirty="0"/>
                  <a:t>Neighborhood</a:t>
                </a:r>
              </a:p>
              <a:p>
                <a:r>
                  <a:rPr lang="en-US" sz="1200" i="1" dirty="0"/>
                  <a:t>Cuisine</a:t>
                </a:r>
                <a:br>
                  <a:rPr lang="en-US" sz="1200" i="1" dirty="0"/>
                </a:br>
                <a:r>
                  <a:rPr lang="en-US" sz="1200" i="1" dirty="0"/>
                  <a:t>Star Rating</a:t>
                </a:r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4366BFA0-FB7C-4A27-B588-918855C0DDCA}"/>
                  </a:ext>
                </a:extLst>
              </p:cNvPr>
              <p:cNvSpPr/>
              <p:nvPr/>
            </p:nvSpPr>
            <p:spPr>
              <a:xfrm>
                <a:off x="2018399" y="5388428"/>
                <a:ext cx="1416942" cy="265339"/>
              </a:xfrm>
              <a:prstGeom prst="roundRect">
                <a:avLst/>
              </a:prstGeom>
              <a:solidFill>
                <a:srgbClr val="4554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/>
                  <a:t>Mark as Visited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C3B9A49-CA7E-4B71-9C24-A8D1818B4C2E}"/>
                </a:ext>
              </a:extLst>
            </p:cNvPr>
            <p:cNvGrpSpPr/>
            <p:nvPr/>
          </p:nvGrpSpPr>
          <p:grpSpPr>
            <a:xfrm>
              <a:off x="4962524" y="1804307"/>
              <a:ext cx="2547257" cy="3829049"/>
              <a:chOff x="1453242" y="1824718"/>
              <a:chExt cx="2547257" cy="3829049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531C8D9B-1231-467F-9700-1A0D65FA807E}"/>
                  </a:ext>
                </a:extLst>
              </p:cNvPr>
              <p:cNvGrpSpPr/>
              <p:nvPr/>
            </p:nvGrpSpPr>
            <p:grpSpPr>
              <a:xfrm>
                <a:off x="1453242" y="1824718"/>
                <a:ext cx="2547257" cy="2547257"/>
                <a:chOff x="1453242" y="1824718"/>
                <a:chExt cx="2547257" cy="2547257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ECEF841-44C5-43C1-8910-4DDBB800D1F6}"/>
                    </a:ext>
                  </a:extLst>
                </p:cNvPr>
                <p:cNvSpPr/>
                <p:nvPr/>
              </p:nvSpPr>
              <p:spPr>
                <a:xfrm>
                  <a:off x="1453242" y="1824718"/>
                  <a:ext cx="2547257" cy="254725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0FF41BE-C66B-4D56-B687-74D4D1DDA1EB}"/>
                    </a:ext>
                  </a:extLst>
                </p:cNvPr>
                <p:cNvSpPr txBox="1"/>
                <p:nvPr/>
              </p:nvSpPr>
              <p:spPr>
                <a:xfrm>
                  <a:off x="2090945" y="2775181"/>
                  <a:ext cx="127185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i="1" dirty="0"/>
                    <a:t>Restaurant </a:t>
                  </a:r>
                  <a:br>
                    <a:rPr lang="en-US" i="1" dirty="0"/>
                  </a:br>
                  <a:r>
                    <a:rPr lang="en-US" i="1" dirty="0"/>
                    <a:t>Pic</a:t>
                  </a:r>
                </a:p>
              </p:txBody>
            </p:sp>
          </p:grp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ED23F49-8ABD-4CE6-A3AD-9654454E254C}"/>
                  </a:ext>
                </a:extLst>
              </p:cNvPr>
              <p:cNvSpPr txBox="1"/>
              <p:nvPr/>
            </p:nvSpPr>
            <p:spPr>
              <a:xfrm>
                <a:off x="1453242" y="4450359"/>
                <a:ext cx="2339068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i="1" dirty="0"/>
                  <a:t>Restaurant Name</a:t>
                </a:r>
              </a:p>
              <a:p>
                <a:r>
                  <a:rPr lang="en-US" sz="1200" i="1" dirty="0"/>
                  <a:t>Neighborhood</a:t>
                </a:r>
              </a:p>
              <a:p>
                <a:r>
                  <a:rPr lang="en-US" sz="1200" i="1" dirty="0"/>
                  <a:t>Cuisine</a:t>
                </a:r>
                <a:br>
                  <a:rPr lang="en-US" sz="1200" i="1" dirty="0"/>
                </a:br>
                <a:r>
                  <a:rPr lang="en-US" sz="1200" i="1" dirty="0"/>
                  <a:t>Star Rating</a:t>
                </a:r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2ADABCBE-EB76-4692-8C19-32A1564166C5}"/>
                  </a:ext>
                </a:extLst>
              </p:cNvPr>
              <p:cNvSpPr/>
              <p:nvPr/>
            </p:nvSpPr>
            <p:spPr>
              <a:xfrm>
                <a:off x="2018399" y="5388428"/>
                <a:ext cx="1416942" cy="265339"/>
              </a:xfrm>
              <a:prstGeom prst="roundRect">
                <a:avLst/>
              </a:prstGeom>
              <a:solidFill>
                <a:srgbClr val="4554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/>
                  <a:t>Mark as Visited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3882314-B737-4F19-ADC0-83BFD8128436}"/>
                </a:ext>
              </a:extLst>
            </p:cNvPr>
            <p:cNvGrpSpPr/>
            <p:nvPr/>
          </p:nvGrpSpPr>
          <p:grpSpPr>
            <a:xfrm>
              <a:off x="8471805" y="1804307"/>
              <a:ext cx="2547257" cy="3829049"/>
              <a:chOff x="1453242" y="1824718"/>
              <a:chExt cx="2547257" cy="3829049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021F246C-4A91-46F4-BEE7-2FB90882C105}"/>
                  </a:ext>
                </a:extLst>
              </p:cNvPr>
              <p:cNvGrpSpPr/>
              <p:nvPr/>
            </p:nvGrpSpPr>
            <p:grpSpPr>
              <a:xfrm>
                <a:off x="1453242" y="1824718"/>
                <a:ext cx="2547257" cy="2547257"/>
                <a:chOff x="1453242" y="1824718"/>
                <a:chExt cx="2547257" cy="2547257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7E6241A5-CAA6-4420-BDA1-C22B89714E84}"/>
                    </a:ext>
                  </a:extLst>
                </p:cNvPr>
                <p:cNvSpPr/>
                <p:nvPr/>
              </p:nvSpPr>
              <p:spPr>
                <a:xfrm>
                  <a:off x="1453242" y="1824718"/>
                  <a:ext cx="2547257" cy="254725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9042F0E-79B6-4C5A-89CD-658A40022312}"/>
                    </a:ext>
                  </a:extLst>
                </p:cNvPr>
                <p:cNvSpPr txBox="1"/>
                <p:nvPr/>
              </p:nvSpPr>
              <p:spPr>
                <a:xfrm>
                  <a:off x="2090945" y="2775181"/>
                  <a:ext cx="127185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i="1" dirty="0"/>
                    <a:t>Restaurant </a:t>
                  </a:r>
                  <a:br>
                    <a:rPr lang="en-US" i="1" dirty="0"/>
                  </a:br>
                  <a:r>
                    <a:rPr lang="en-US" i="1" dirty="0"/>
                    <a:t>Pic</a:t>
                  </a:r>
                </a:p>
              </p:txBody>
            </p: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1D7B1E6-FEA5-456A-9EE8-A576A63C89A0}"/>
                  </a:ext>
                </a:extLst>
              </p:cNvPr>
              <p:cNvSpPr txBox="1"/>
              <p:nvPr/>
            </p:nvSpPr>
            <p:spPr>
              <a:xfrm>
                <a:off x="1453242" y="4450359"/>
                <a:ext cx="2339068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i="1" dirty="0"/>
                  <a:t>Restaurant Name</a:t>
                </a:r>
              </a:p>
              <a:p>
                <a:r>
                  <a:rPr lang="en-US" sz="1200" i="1" dirty="0"/>
                  <a:t>Neighborhood</a:t>
                </a:r>
              </a:p>
              <a:p>
                <a:r>
                  <a:rPr lang="en-US" sz="1200" i="1" dirty="0"/>
                  <a:t>Cuisine</a:t>
                </a:r>
                <a:br>
                  <a:rPr lang="en-US" sz="1200" i="1" dirty="0"/>
                </a:br>
                <a:r>
                  <a:rPr lang="en-US" sz="1200" i="1" dirty="0"/>
                  <a:t>Star Rating</a:t>
                </a:r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B40AB179-062F-4621-8032-463FBE4F9E95}"/>
                  </a:ext>
                </a:extLst>
              </p:cNvPr>
              <p:cNvSpPr/>
              <p:nvPr/>
            </p:nvSpPr>
            <p:spPr>
              <a:xfrm>
                <a:off x="2018399" y="5388428"/>
                <a:ext cx="1416942" cy="265339"/>
              </a:xfrm>
              <a:prstGeom prst="roundRect">
                <a:avLst/>
              </a:prstGeom>
              <a:solidFill>
                <a:srgbClr val="4554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/>
                  <a:t>Mark as Visited</a:t>
                </a:r>
              </a:p>
            </p:txBody>
          </p:sp>
        </p:grp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FA8A77FB-B01C-4E3C-9C44-9EDABF1E80F6}"/>
              </a:ext>
            </a:extLst>
          </p:cNvPr>
          <p:cNvSpPr txBox="1"/>
          <p:nvPr/>
        </p:nvSpPr>
        <p:spPr>
          <a:xfrm>
            <a:off x="448015" y="717488"/>
            <a:ext cx="1588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4554B4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Foodie Feed</a:t>
            </a:r>
            <a:endParaRPr lang="en-US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CD7221-39C7-436D-8795-4116F7985B39}"/>
              </a:ext>
            </a:extLst>
          </p:cNvPr>
          <p:cNvSpPr txBox="1"/>
          <p:nvPr/>
        </p:nvSpPr>
        <p:spPr>
          <a:xfrm>
            <a:off x="10800383" y="748266"/>
            <a:ext cx="8337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4554B4"/>
                </a:solidFill>
                <a:cs typeface="Aharoni" panose="020B0604020202020204" pitchFamily="2" charset="-79"/>
              </a:rPr>
              <a:t>Sign Out</a:t>
            </a:r>
            <a:endParaRPr lang="en-US" sz="1400" dirty="0">
              <a:cs typeface="Aharoni" panose="020B0604020202020204" pitchFamily="2" charset="-79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4883DA1-EB8B-418D-87DE-347128B8FCA1}"/>
              </a:ext>
            </a:extLst>
          </p:cNvPr>
          <p:cNvSpPr txBox="1"/>
          <p:nvPr/>
        </p:nvSpPr>
        <p:spPr>
          <a:xfrm>
            <a:off x="9247347" y="748266"/>
            <a:ext cx="14107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4554B4"/>
                </a:solidFill>
                <a:cs typeface="Aharoni" panose="020B0604020202020204" pitchFamily="2" charset="-79"/>
              </a:rPr>
              <a:t>My Restaurants</a:t>
            </a:r>
            <a:endParaRPr lang="en-US" sz="1400" dirty="0">
              <a:cs typeface="Aharoni" panose="020B0604020202020204" pitchFamily="2" charset="-79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F9B3151-2A4D-4310-8C85-1342AEFADC51}"/>
              </a:ext>
            </a:extLst>
          </p:cNvPr>
          <p:cNvSpPr/>
          <p:nvPr/>
        </p:nvSpPr>
        <p:spPr>
          <a:xfrm>
            <a:off x="1313090" y="6107802"/>
            <a:ext cx="2547257" cy="2547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DD9BEC7-9672-4282-9DA5-06E1E6EA8DD8}"/>
              </a:ext>
            </a:extLst>
          </p:cNvPr>
          <p:cNvSpPr/>
          <p:nvPr/>
        </p:nvSpPr>
        <p:spPr>
          <a:xfrm>
            <a:off x="4822370" y="6107802"/>
            <a:ext cx="2547257" cy="2547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A97C48F-16C2-41C0-9117-42B4052C1176}"/>
              </a:ext>
            </a:extLst>
          </p:cNvPr>
          <p:cNvSpPr/>
          <p:nvPr/>
        </p:nvSpPr>
        <p:spPr>
          <a:xfrm>
            <a:off x="8333693" y="6107801"/>
            <a:ext cx="2547257" cy="2547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41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8782FC-DF5E-4B0D-9EF7-75A4C1CB2C2E}"/>
              </a:ext>
            </a:extLst>
          </p:cNvPr>
          <p:cNvSpPr txBox="1"/>
          <p:nvPr/>
        </p:nvSpPr>
        <p:spPr>
          <a:xfrm>
            <a:off x="4585607" y="1147083"/>
            <a:ext cx="302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4554B4"/>
                </a:solidFill>
              </a:rPr>
              <a:t>My Visited Restaurants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79C6420-CD45-4492-A9B8-809576EB8174}"/>
              </a:ext>
            </a:extLst>
          </p:cNvPr>
          <p:cNvGrpSpPr/>
          <p:nvPr/>
        </p:nvGrpSpPr>
        <p:grpSpPr>
          <a:xfrm>
            <a:off x="1313090" y="1804307"/>
            <a:ext cx="2547257" cy="4687744"/>
            <a:chOff x="1453242" y="1824718"/>
            <a:chExt cx="2547257" cy="468774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21357B2-A652-412B-988F-2D9FEA3CF530}"/>
                </a:ext>
              </a:extLst>
            </p:cNvPr>
            <p:cNvGrpSpPr/>
            <p:nvPr/>
          </p:nvGrpSpPr>
          <p:grpSpPr>
            <a:xfrm>
              <a:off x="1453242" y="1824718"/>
              <a:ext cx="2547257" cy="2547257"/>
              <a:chOff x="1453242" y="1824718"/>
              <a:chExt cx="2547257" cy="2547257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8D905E2-5F99-4AB1-A547-CADFA653DC16}"/>
                  </a:ext>
                </a:extLst>
              </p:cNvPr>
              <p:cNvSpPr/>
              <p:nvPr/>
            </p:nvSpPr>
            <p:spPr>
              <a:xfrm>
                <a:off x="1453242" y="1824718"/>
                <a:ext cx="2547257" cy="254725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505F9DF-B458-4BB6-BE0E-787FF8CB7FD4}"/>
                  </a:ext>
                </a:extLst>
              </p:cNvPr>
              <p:cNvSpPr txBox="1"/>
              <p:nvPr/>
            </p:nvSpPr>
            <p:spPr>
              <a:xfrm>
                <a:off x="2090945" y="2775181"/>
                <a:ext cx="12718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/>
                  <a:t>Restaurant </a:t>
                </a:r>
                <a:br>
                  <a:rPr lang="en-US" i="1" dirty="0"/>
                </a:br>
                <a:r>
                  <a:rPr lang="en-US" i="1" dirty="0"/>
                  <a:t>Pic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A3029C1-C974-4B85-BB79-DD828561CEA7}"/>
                </a:ext>
              </a:extLst>
            </p:cNvPr>
            <p:cNvSpPr txBox="1"/>
            <p:nvPr/>
          </p:nvSpPr>
          <p:spPr>
            <a:xfrm>
              <a:off x="1453242" y="4450359"/>
              <a:ext cx="2339068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i="1" dirty="0"/>
                <a:t>Restaurant Name</a:t>
              </a:r>
            </a:p>
            <a:p>
              <a:r>
                <a:rPr lang="en-US" sz="1200" i="1" dirty="0"/>
                <a:t>Neighborhood</a:t>
              </a:r>
            </a:p>
            <a:p>
              <a:r>
                <a:rPr lang="en-US" sz="1200" i="1" dirty="0"/>
                <a:t>Cuisine</a:t>
              </a:r>
              <a:br>
                <a:rPr lang="en-US" sz="1200" i="1" dirty="0"/>
              </a:br>
              <a:r>
                <a:rPr lang="en-US" sz="1200" i="1" dirty="0"/>
                <a:t>Star Rating</a:t>
              </a:r>
            </a:p>
            <a:p>
              <a:endParaRPr lang="en-US" sz="1200" i="1" dirty="0"/>
            </a:p>
            <a:p>
              <a:r>
                <a:rPr lang="en-US" sz="1600" b="1" i="1" dirty="0"/>
                <a:t>Favorite Dishes</a:t>
              </a:r>
            </a:p>
            <a:p>
              <a:r>
                <a:rPr lang="en-US" sz="1200" i="1" dirty="0"/>
                <a:t>Dish #1</a:t>
              </a:r>
            </a:p>
            <a:p>
              <a:r>
                <a:rPr lang="en-US" sz="1200" i="1" dirty="0"/>
                <a:t>Dish #2</a:t>
              </a:r>
            </a:p>
            <a:p>
              <a:r>
                <a:rPr lang="en-US" sz="1200" i="1" dirty="0"/>
                <a:t>Dish #3</a:t>
              </a:r>
            </a:p>
            <a:p>
              <a:endParaRPr lang="en-US" sz="1200" i="1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C3B9A49-CA7E-4B71-9C24-A8D1818B4C2E}"/>
              </a:ext>
            </a:extLst>
          </p:cNvPr>
          <p:cNvGrpSpPr/>
          <p:nvPr/>
        </p:nvGrpSpPr>
        <p:grpSpPr>
          <a:xfrm>
            <a:off x="4822372" y="1804307"/>
            <a:ext cx="2547257" cy="4503078"/>
            <a:chOff x="1453242" y="1824718"/>
            <a:chExt cx="2547257" cy="450307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31C8D9B-1231-467F-9700-1A0D65FA807E}"/>
                </a:ext>
              </a:extLst>
            </p:cNvPr>
            <p:cNvGrpSpPr/>
            <p:nvPr/>
          </p:nvGrpSpPr>
          <p:grpSpPr>
            <a:xfrm>
              <a:off x="1453242" y="1824718"/>
              <a:ext cx="2547257" cy="2547257"/>
              <a:chOff x="1453242" y="1824718"/>
              <a:chExt cx="2547257" cy="2547257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ECEF841-44C5-43C1-8910-4DDBB800D1F6}"/>
                  </a:ext>
                </a:extLst>
              </p:cNvPr>
              <p:cNvSpPr/>
              <p:nvPr/>
            </p:nvSpPr>
            <p:spPr>
              <a:xfrm>
                <a:off x="1453242" y="1824718"/>
                <a:ext cx="2547257" cy="254725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0FF41BE-C66B-4D56-B687-74D4D1DDA1EB}"/>
                  </a:ext>
                </a:extLst>
              </p:cNvPr>
              <p:cNvSpPr txBox="1"/>
              <p:nvPr/>
            </p:nvSpPr>
            <p:spPr>
              <a:xfrm>
                <a:off x="2090945" y="2775181"/>
                <a:ext cx="12718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/>
                  <a:t>Restaurant </a:t>
                </a:r>
                <a:br>
                  <a:rPr lang="en-US" i="1" dirty="0"/>
                </a:br>
                <a:r>
                  <a:rPr lang="en-US" i="1" dirty="0"/>
                  <a:t>Pic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ED23F49-8ABD-4CE6-A3AD-9654454E254C}"/>
                </a:ext>
              </a:extLst>
            </p:cNvPr>
            <p:cNvSpPr txBox="1"/>
            <p:nvPr/>
          </p:nvSpPr>
          <p:spPr>
            <a:xfrm>
              <a:off x="1453242" y="4450359"/>
              <a:ext cx="2339068" cy="1877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i="1" dirty="0"/>
                <a:t>Restaurant Name</a:t>
              </a:r>
            </a:p>
            <a:p>
              <a:r>
                <a:rPr lang="en-US" sz="1200" i="1" dirty="0"/>
                <a:t>Neighborhood</a:t>
              </a:r>
            </a:p>
            <a:p>
              <a:r>
                <a:rPr lang="en-US" sz="1200" i="1" dirty="0"/>
                <a:t>Cuisine</a:t>
              </a:r>
              <a:br>
                <a:rPr lang="en-US" sz="1200" i="1" dirty="0"/>
              </a:br>
              <a:r>
                <a:rPr lang="en-US" sz="1200" i="1" dirty="0"/>
                <a:t>Star Rating</a:t>
              </a:r>
            </a:p>
            <a:p>
              <a:endParaRPr lang="en-US" sz="1200" i="1" dirty="0"/>
            </a:p>
            <a:p>
              <a:r>
                <a:rPr lang="en-US" sz="1600" b="1" i="1" dirty="0"/>
                <a:t>Favorite Dishes</a:t>
              </a:r>
            </a:p>
            <a:p>
              <a:r>
                <a:rPr lang="en-US" sz="1200" i="1" dirty="0"/>
                <a:t>Dish #1</a:t>
              </a:r>
            </a:p>
            <a:p>
              <a:r>
                <a:rPr lang="en-US" sz="1200" i="1" dirty="0"/>
                <a:t>Dish #2</a:t>
              </a:r>
            </a:p>
            <a:p>
              <a:r>
                <a:rPr lang="en-US" sz="1200" i="1" dirty="0"/>
                <a:t>Dish #3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3882314-B737-4F19-ADC0-83BFD8128436}"/>
              </a:ext>
            </a:extLst>
          </p:cNvPr>
          <p:cNvGrpSpPr/>
          <p:nvPr/>
        </p:nvGrpSpPr>
        <p:grpSpPr>
          <a:xfrm>
            <a:off x="8331653" y="1804307"/>
            <a:ext cx="2547257" cy="4503078"/>
            <a:chOff x="1453242" y="1824718"/>
            <a:chExt cx="2547257" cy="4503078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21F246C-4A91-46F4-BEE7-2FB90882C105}"/>
                </a:ext>
              </a:extLst>
            </p:cNvPr>
            <p:cNvGrpSpPr/>
            <p:nvPr/>
          </p:nvGrpSpPr>
          <p:grpSpPr>
            <a:xfrm>
              <a:off x="1453242" y="1824718"/>
              <a:ext cx="2547257" cy="2547257"/>
              <a:chOff x="1453242" y="1824718"/>
              <a:chExt cx="2547257" cy="2547257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E6241A5-CAA6-4420-BDA1-C22B89714E84}"/>
                  </a:ext>
                </a:extLst>
              </p:cNvPr>
              <p:cNvSpPr/>
              <p:nvPr/>
            </p:nvSpPr>
            <p:spPr>
              <a:xfrm>
                <a:off x="1453242" y="1824718"/>
                <a:ext cx="2547257" cy="254725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9042F0E-79B6-4C5A-89CD-658A40022312}"/>
                  </a:ext>
                </a:extLst>
              </p:cNvPr>
              <p:cNvSpPr txBox="1"/>
              <p:nvPr/>
            </p:nvSpPr>
            <p:spPr>
              <a:xfrm>
                <a:off x="2090945" y="2775181"/>
                <a:ext cx="12718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/>
                  <a:t>Restaurant </a:t>
                </a:r>
                <a:br>
                  <a:rPr lang="en-US" i="1" dirty="0"/>
                </a:br>
                <a:r>
                  <a:rPr lang="en-US" i="1" dirty="0"/>
                  <a:t>Pic</a:t>
                </a: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1D7B1E6-FEA5-456A-9EE8-A576A63C89A0}"/>
                </a:ext>
              </a:extLst>
            </p:cNvPr>
            <p:cNvSpPr txBox="1"/>
            <p:nvPr/>
          </p:nvSpPr>
          <p:spPr>
            <a:xfrm>
              <a:off x="1453242" y="4450359"/>
              <a:ext cx="2339068" cy="1877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i="1" dirty="0"/>
                <a:t>Restaurant Name</a:t>
              </a:r>
            </a:p>
            <a:p>
              <a:r>
                <a:rPr lang="en-US" sz="1200" i="1" dirty="0"/>
                <a:t>Neighborhood</a:t>
              </a:r>
            </a:p>
            <a:p>
              <a:r>
                <a:rPr lang="en-US" sz="1200" i="1" dirty="0"/>
                <a:t>Cuisine</a:t>
              </a:r>
              <a:br>
                <a:rPr lang="en-US" sz="1200" i="1" dirty="0"/>
              </a:br>
              <a:r>
                <a:rPr lang="en-US" sz="1200" i="1" dirty="0"/>
                <a:t>Star Rating</a:t>
              </a:r>
            </a:p>
            <a:p>
              <a:endParaRPr lang="en-US" sz="1200" i="1" dirty="0"/>
            </a:p>
            <a:p>
              <a:r>
                <a:rPr lang="en-US" sz="1600" b="1" i="1" dirty="0"/>
                <a:t>Favorite Dishes</a:t>
              </a:r>
            </a:p>
            <a:p>
              <a:r>
                <a:rPr lang="en-US" sz="1200" i="1" dirty="0"/>
                <a:t>Dish #1</a:t>
              </a:r>
            </a:p>
            <a:p>
              <a:r>
                <a:rPr lang="en-US" sz="1200" i="1" dirty="0"/>
                <a:t>Dish #2</a:t>
              </a:r>
            </a:p>
            <a:p>
              <a:r>
                <a:rPr lang="en-US" sz="1200" i="1" dirty="0"/>
                <a:t>Dish #3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FA8A77FB-B01C-4E3C-9C44-9EDABF1E80F6}"/>
              </a:ext>
            </a:extLst>
          </p:cNvPr>
          <p:cNvSpPr txBox="1"/>
          <p:nvPr/>
        </p:nvSpPr>
        <p:spPr>
          <a:xfrm>
            <a:off x="448015" y="717488"/>
            <a:ext cx="1588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4554B4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Foodie Feed</a:t>
            </a:r>
            <a:endParaRPr lang="en-US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CD7221-39C7-436D-8795-4116F7985B39}"/>
              </a:ext>
            </a:extLst>
          </p:cNvPr>
          <p:cNvSpPr txBox="1"/>
          <p:nvPr/>
        </p:nvSpPr>
        <p:spPr>
          <a:xfrm>
            <a:off x="10800383" y="748266"/>
            <a:ext cx="8337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4554B4"/>
                </a:solidFill>
                <a:cs typeface="Aharoni" panose="020B0604020202020204" pitchFamily="2" charset="-79"/>
              </a:rPr>
              <a:t>Sign Out</a:t>
            </a:r>
            <a:endParaRPr lang="en-US" sz="1400" dirty="0">
              <a:cs typeface="Aharoni" panose="020B0604020202020204" pitchFamily="2" charset="-79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4883DA1-EB8B-418D-87DE-347128B8FCA1}"/>
              </a:ext>
            </a:extLst>
          </p:cNvPr>
          <p:cNvSpPr txBox="1"/>
          <p:nvPr/>
        </p:nvSpPr>
        <p:spPr>
          <a:xfrm>
            <a:off x="9247347" y="748266"/>
            <a:ext cx="14107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4554B4"/>
                </a:solidFill>
                <a:cs typeface="Aharoni" panose="020B0604020202020204" pitchFamily="2" charset="-79"/>
              </a:rPr>
              <a:t>Restaurant Feed</a:t>
            </a:r>
            <a:endParaRPr lang="en-US" sz="1400" dirty="0">
              <a:cs typeface="Aharoni" panose="020B0604020202020204" pitchFamily="2" charset="-79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CB7EF0A-D033-4620-BE6B-A68086947826}"/>
              </a:ext>
            </a:extLst>
          </p:cNvPr>
          <p:cNvSpPr/>
          <p:nvPr/>
        </p:nvSpPr>
        <p:spPr>
          <a:xfrm>
            <a:off x="2760113" y="5481319"/>
            <a:ext cx="182880" cy="182880"/>
          </a:xfrm>
          <a:prstGeom prst="roundRect">
            <a:avLst/>
          </a:prstGeom>
          <a:solidFill>
            <a:srgbClr val="455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+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787FB9C-B586-4F62-8EEF-1BE44D7D9F01}"/>
              </a:ext>
            </a:extLst>
          </p:cNvPr>
          <p:cNvSpPr/>
          <p:nvPr/>
        </p:nvSpPr>
        <p:spPr>
          <a:xfrm>
            <a:off x="6281700" y="5481319"/>
            <a:ext cx="182880" cy="182880"/>
          </a:xfrm>
          <a:prstGeom prst="roundRect">
            <a:avLst/>
          </a:prstGeom>
          <a:solidFill>
            <a:srgbClr val="455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+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7D320D83-6FFF-4566-B0D2-1E16E7605D81}"/>
              </a:ext>
            </a:extLst>
          </p:cNvPr>
          <p:cNvSpPr/>
          <p:nvPr/>
        </p:nvSpPr>
        <p:spPr>
          <a:xfrm>
            <a:off x="9769827" y="5481319"/>
            <a:ext cx="182880" cy="182880"/>
          </a:xfrm>
          <a:prstGeom prst="roundRect">
            <a:avLst/>
          </a:prstGeom>
          <a:solidFill>
            <a:srgbClr val="455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563830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261</Words>
  <Application>Microsoft Office PowerPoint</Application>
  <PresentationFormat>Widescreen</PresentationFormat>
  <Paragraphs>74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Aharoni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Drew Joseph Burkhard</dc:creator>
  <cp:lastModifiedBy>Drew Joseph Burkhard</cp:lastModifiedBy>
  <cp:revision>30</cp:revision>
  <dcterms:created xsi:type="dcterms:W3CDTF">2021-05-21T15:48:27Z</dcterms:created>
  <dcterms:modified xsi:type="dcterms:W3CDTF">2021-05-23T17:58:18Z</dcterms:modified>
</cp:coreProperties>
</file>