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9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4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6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7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2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11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12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B1A0-7C75-4ADB-9305-E592D1C2614C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0CDD-AC59-49B3-AF91-409C3BCCB9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sers\David%20Burneo\Documents\Mis%20sitios%20web\AdminLTE-3.0.2\AdminLTE-3.0.2\pages\widge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15557" y="620889"/>
            <a:ext cx="269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Página de inicio sin </a:t>
            </a:r>
            <a:r>
              <a:rPr lang="es-ES" dirty="0" err="1" smtClean="0"/>
              <a:t>Login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3" y="1102053"/>
            <a:ext cx="11266311" cy="55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9" y="975841"/>
            <a:ext cx="11083090" cy="575135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94877" y="451556"/>
            <a:ext cx="269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Página después de registro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56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7" y="1835588"/>
            <a:ext cx="11283911" cy="41813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56463" y="75635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Página para agregar Medios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36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4832"/>
            <a:ext cx="11668374" cy="54146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58325" y="519288"/>
            <a:ext cx="296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Página con Medios agregados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02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871445"/>
            <a:ext cx="10355120" cy="311511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7422" y="1106310"/>
            <a:ext cx="116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hlinkClick r:id="rId3"/>
              </a:rPr>
              <a:t>file:///D:/Users/David%20Burneo/Documents/Mis%20sitios%20web/AdminLTE-3.0.2/AdminLTE-3.0.2/pages/widgets.html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14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xInternet S.A.S.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José Burneo Naraima</dc:creator>
  <cp:lastModifiedBy>David José Burneo Naraima</cp:lastModifiedBy>
  <cp:revision>8</cp:revision>
  <dcterms:created xsi:type="dcterms:W3CDTF">2020-02-03T20:54:38Z</dcterms:created>
  <dcterms:modified xsi:type="dcterms:W3CDTF">2020-02-03T23:46:14Z</dcterms:modified>
</cp:coreProperties>
</file>