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27ca37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27ca37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27ca37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27ca37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27ca37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27ca37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27ca37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27ca37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27ca37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27ca37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27ca37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27ca37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27ca37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127ca37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127ca37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127ca37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27ca37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27ca37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tambassador.io/learn/kubernetes-ingress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Chatter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114800" marR="228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Ravi Kumar Pilla</a:t>
            </a:r>
            <a:endParaRPr b="1" sz="12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0" marR="228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 Dinakara Sai Santosh Burugupalli</a:t>
            </a:r>
            <a:endParaRPr b="1" sz="12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1714500" marR="228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              	                        	 Priyam Mukund Modi</a:t>
            </a:r>
            <a:endParaRPr b="1" sz="12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358027" y="1595775"/>
            <a:ext cx="5373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Ingress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 ingress</a:t>
            </a:r>
            <a:r>
              <a:rPr lang="en" sz="1400">
                <a:solidFill>
                  <a:srgbClr val="000000"/>
                </a:solidFill>
              </a:rPr>
              <a:t> is a collection of routing rules that govern how external users access services running in a Kubernetes cluster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Implemented Ingress </a:t>
            </a:r>
            <a:r>
              <a:rPr lang="en" sz="1400">
                <a:solidFill>
                  <a:srgbClr val="000000"/>
                </a:solidFill>
              </a:rPr>
              <a:t>resource</a:t>
            </a:r>
            <a:r>
              <a:rPr lang="en" sz="1400">
                <a:solidFill>
                  <a:srgbClr val="000000"/>
                </a:solidFill>
              </a:rPr>
              <a:t> configuration for external users service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Prometheus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Prometheus server is connected to the AWS to track down the request load on the server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75" y="1830488"/>
            <a:ext cx="2105312" cy="210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472677" y="1595775"/>
            <a:ext cx="5259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AWS ELB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the incoming requests from the client are load balanced on the AWS using the ELB service of the AWS.</a:t>
            </a:r>
            <a:endParaRPr sz="1400">
              <a:solidFill>
                <a:srgbClr val="000000"/>
              </a:solidFill>
            </a:endParaRPr>
          </a:p>
          <a:p>
            <a:pPr indent="0" lvl="0" marL="0" marR="228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Grafana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Metrics are displayed using Grafana dashboard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Pod autoscaling based on number of client requests.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Custom metrics using service monitor and Prometheus client.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2286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75" y="2734950"/>
            <a:ext cx="1863225" cy="18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50" y="1439450"/>
            <a:ext cx="2391550" cy="13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23600" y="29862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350" y="1454200"/>
            <a:ext cx="3971300" cy="22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7325" y="5039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51125" y="724200"/>
            <a:ext cx="4152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· Token based authentication for user Sign in and Sign up</a:t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· Web application where user can tweet and see the recent tweet from all other users.</a:t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· User can comment and like the tweet and view tweets posted by others.</a:t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· </a:t>
            </a:r>
            <a:r>
              <a:rPr lang="en" sz="1400">
                <a:solidFill>
                  <a:srgbClr val="FFFFFF"/>
                </a:solidFill>
              </a:rPr>
              <a:t>Ability to delete offensive tweets before any user can see them.</a:t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· Ability to deploy front-end as a PWA so that it can run on devices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25" y="1671475"/>
            <a:ext cx="4022100" cy="3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724275" y="1595775"/>
            <a:ext cx="3007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Frontend - React, PWS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Middleware - Redis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Backend - Nodejs, MongoDB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Docker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Kubernetes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Helm Chart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Prometheus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Grafana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ELK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Terraform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ELB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63750"/>
            <a:ext cx="5190882" cy="273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6330" y="1595775"/>
            <a:ext cx="401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React Application Process to the Middleware i.e Redis JSON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the request are clustered in the Middleware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every interval it is transferred to the Backend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Redis JSON is connected to the backend Node JS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 JS Relates to MongoDB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information is stored to the MongoDB for future interacations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75" y="1556113"/>
            <a:ext cx="45148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587352" y="1595775"/>
            <a:ext cx="5144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frontend application is created in React, which enables the application to run on both Mobile and </a:t>
            </a:r>
            <a:r>
              <a:rPr lang="en">
                <a:solidFill>
                  <a:srgbClr val="000000"/>
                </a:solidFill>
              </a:rPr>
              <a:t>Web App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Login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Sign Up page for new 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Home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Comment and Like functionality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Token Based Authentication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0" y="1879725"/>
            <a:ext cx="3282552" cy="228284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071351" y="1595775"/>
            <a:ext cx="566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Redis server will act as the middleware for the application. </a:t>
            </a:r>
            <a:endParaRPr>
              <a:solidFill>
                <a:srgbClr val="000000"/>
              </a:solidFill>
            </a:endParaRPr>
          </a:p>
          <a:p>
            <a:pPr indent="-3429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the request from the frontend will be forwarded to the Redis server</a:t>
            </a:r>
            <a:endParaRPr>
              <a:solidFill>
                <a:srgbClr val="000000"/>
              </a:solidFill>
            </a:endParaRPr>
          </a:p>
          <a:p>
            <a:pPr indent="-3429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Set interval method is used to queue the api calls </a:t>
            </a:r>
            <a:endParaRPr>
              <a:solidFill>
                <a:srgbClr val="000000"/>
              </a:solidFill>
            </a:endParaRPr>
          </a:p>
          <a:p>
            <a:pPr indent="-3429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the call will be forwarded to the Node Server at the fixed Interval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25" y="1709688"/>
            <a:ext cx="2528876" cy="25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144278" y="1595775"/>
            <a:ext cx="458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Char char="●"/>
            </a:pPr>
            <a:r>
              <a:rPr lang="en" sz="1400">
                <a:solidFill>
                  <a:srgbClr val="1F3864"/>
                </a:solidFill>
              </a:rPr>
              <a:t>All the requests from the Redis JSON is forwarded to the Node JS Servers</a:t>
            </a:r>
            <a:endParaRPr sz="1400">
              <a:solidFill>
                <a:srgbClr val="1F3864"/>
              </a:solidFill>
            </a:endParaRPr>
          </a:p>
          <a:p>
            <a:pPr indent="-3175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Char char="●"/>
            </a:pPr>
            <a:r>
              <a:rPr lang="en" sz="1400">
                <a:solidFill>
                  <a:srgbClr val="1F3864"/>
                </a:solidFill>
              </a:rPr>
              <a:t>The Server Controllers API contains the Tweet methods for creating and displaying tweets, adding comments to the tweet, adding like to the tweet  </a:t>
            </a:r>
            <a:endParaRPr sz="1400">
              <a:solidFill>
                <a:srgbClr val="1F3864"/>
              </a:solidFill>
            </a:endParaRPr>
          </a:p>
          <a:p>
            <a:pPr indent="-3175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Char char="●"/>
            </a:pPr>
            <a:r>
              <a:rPr lang="en" sz="1400">
                <a:solidFill>
                  <a:srgbClr val="1F3864"/>
                </a:solidFill>
              </a:rPr>
              <a:t>The Server Model API contains the Schema of the tweet and user data.</a:t>
            </a:r>
            <a:endParaRPr sz="1400">
              <a:solidFill>
                <a:srgbClr val="1F3864"/>
              </a:solidFill>
            </a:endParaRPr>
          </a:p>
          <a:p>
            <a:pPr indent="-3175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Char char="●"/>
            </a:pPr>
            <a:r>
              <a:rPr lang="en" sz="1400">
                <a:solidFill>
                  <a:srgbClr val="1F3864"/>
                </a:solidFill>
              </a:rPr>
              <a:t>The Route services API contains the routes through which the data will be communicated between frontend and backend.</a:t>
            </a:r>
            <a:endParaRPr sz="14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2" y="2007662"/>
            <a:ext cx="3561801" cy="21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00303" y="1595775"/>
            <a:ext cx="493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Docker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228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the layers are separately containerized in the Docker Container.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Docker containers are further deployed as the Kubernetes pods.</a:t>
            </a:r>
            <a:endParaRPr sz="1400">
              <a:solidFill>
                <a:srgbClr val="000000"/>
              </a:solidFill>
            </a:endParaRPr>
          </a:p>
          <a:p>
            <a:pPr indent="0" lvl="0" marL="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Kubernetes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228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Kubernetes pods are deployed on the AWS EKS using the Terraform.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25716" l="21179" r="23965" t="0"/>
          <a:stretch/>
        </p:blipFill>
        <p:spPr>
          <a:xfrm>
            <a:off x="270300" y="1826900"/>
            <a:ext cx="3333450" cy="25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530025" y="1595775"/>
            <a:ext cx="5201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Helm Chart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28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Helm is a package Manager for Kubernetes.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They provide a standard, opinionated way to install, configure, upgrade, and run an application in a matter of minutes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Terraform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F3864"/>
              </a:buClr>
              <a:buSzPts val="1200"/>
              <a:buChar char="●"/>
            </a:pPr>
            <a:r>
              <a:rPr lang="en" sz="1200">
                <a:solidFill>
                  <a:srgbClr val="1F3864"/>
                </a:solidFill>
              </a:rPr>
              <a:t>Terraform is a tool for building, changing, and versioning infrastructure safely and efficiently.</a:t>
            </a:r>
            <a:endParaRPr sz="1200">
              <a:solidFill>
                <a:srgbClr val="1F386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200"/>
              <a:buChar char="●"/>
            </a:pPr>
            <a:r>
              <a:rPr lang="en" sz="1200">
                <a:solidFill>
                  <a:srgbClr val="1F3864"/>
                </a:solidFill>
              </a:rPr>
              <a:t>Terraform can manage existing and popular service providers as well as custom in-house solutions.</a:t>
            </a:r>
            <a:endParaRPr sz="1200">
              <a:solidFill>
                <a:srgbClr val="1F386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5" y="1768138"/>
            <a:ext cx="3084900" cy="25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