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777A-FC05-417B-82B3-772B242F9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81DA-FFE3-44D4-9DEA-F9A82F94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678-371D-4C72-B2ED-3D0EE02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B802-EA4D-4077-AC35-78046233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AC68-2B08-4BE2-8814-628E5B1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72D-A56F-44B2-BF9B-C994482C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EE28-D74A-4009-B514-528DDA05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B6BC-314C-4E54-A382-E9C074EB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2C3D-F2AE-40E9-9294-E8082F6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543-1B23-452F-BA84-CE5414F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429AD-6B47-4192-9BBA-155427AB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CAE6-AD1F-4520-91F4-772698EE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006E-069F-4700-90E9-E721928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E753-B042-485D-A501-3816CC60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4E85-4A4F-48A7-86A2-9C693A1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102-0522-4AB9-9924-5958EF8F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87D5-6B90-4CA8-B441-9B106EC1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1694-9182-4658-A90A-A50EB741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0D90-F45E-4A36-882D-87893AA5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1D7B-1C01-40A9-BCD2-BF20CF53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E9C2-77A1-4AA0-8791-87D76640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535D-4EAC-4A5C-844B-63ECF532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2C8D-5E8F-4DF8-8425-5077DB60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BD6E-01BE-417A-A41F-F9553F1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2EF2-8165-4DBD-878C-F5C3C335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E46-36E1-47EA-BBD5-F63CB3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2288-DDD1-40DA-A705-090F4715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3C13-CB38-4E68-AA09-D6D44EE9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4E9-9C06-4143-898A-B17E5DA9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AB95-6154-4FF6-AA67-1DC0700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8669-EE73-4397-893F-3CC1F299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274-5A42-46A7-9D5C-AAEB51C8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B6E9-9265-4EEB-8680-445C4B8A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996AD-0A39-477C-8599-5D439F37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8E24F-B22B-4661-BFEE-A7919E8B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7557-B42D-4E1A-AF09-D1BB35C3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4152-1D43-4804-80CD-78904960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C2C7-C013-48BF-ADF1-7BE2980D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8C9C-98CB-40B0-A37A-2F34FF6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59C-06CA-4E48-B20D-5ABF80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C8407-B18E-4821-8BE2-FA91CF81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EA43-3047-49C6-8162-BC460BCA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C83E-0AA0-4C65-B927-3C5AB9A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6DC60-4E05-4AF5-9168-45F9566C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28251-28B5-4B22-B0FA-237235F0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F767-5B8F-4E1F-8918-C8CFA1E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831-6290-4CF2-AC43-217FBD3D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E9CC-A9B5-402F-A9E1-CF0E1E62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7C18-5452-4F87-A5B4-2E3AEB58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F766-2346-4907-82AC-72D5C71B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9DED-6821-498B-8B62-FFFB27F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8F48-C856-4ED3-B48C-D0651DE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4EE-D28E-4BB6-BE06-3AF9CFCA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5A3C-CFE5-43F6-80C6-C1D9985A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6282-CFD5-4748-8F6A-4984B164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7B48-E4F7-48BA-B1E9-D6E52DF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C94F-CF8C-4A9D-B720-D5F2E7FC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B54F-0610-4A15-A7E3-8EE2C83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0ADB0-AEA5-460F-991C-C9941905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C02-98D5-4736-A9F1-3BF11853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0831-CB5C-4110-8A03-D21107E3B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3388-3E44-4080-BE5E-74433111D0B0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118A-FFCA-41EB-9930-9A8A8EA0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9E31-3C75-4A19-94B1-15C73336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D0DE7D-B365-44DB-AE40-F34F4DCFDA76}"/>
              </a:ext>
            </a:extLst>
          </p:cNvPr>
          <p:cNvSpPr/>
          <p:nvPr/>
        </p:nvSpPr>
        <p:spPr>
          <a:xfrm>
            <a:off x="531935" y="545122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368A8C-6AFC-4D54-BEDD-FA626F1BF3AB}"/>
              </a:ext>
            </a:extLst>
          </p:cNvPr>
          <p:cNvSpPr/>
          <p:nvPr/>
        </p:nvSpPr>
        <p:spPr>
          <a:xfrm>
            <a:off x="3708889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984E0-52E6-49F5-870C-1DD8E19E00E3}"/>
              </a:ext>
            </a:extLst>
          </p:cNvPr>
          <p:cNvSpPr/>
          <p:nvPr/>
        </p:nvSpPr>
        <p:spPr>
          <a:xfrm>
            <a:off x="531935" y="3429000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DE7D-8924-4A98-A4BA-6791B39E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3" y="3711709"/>
            <a:ext cx="2226103" cy="215140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F9EC-0333-465E-8E0E-67A05592AC62}"/>
              </a:ext>
            </a:extLst>
          </p:cNvPr>
          <p:cNvSpPr/>
          <p:nvPr/>
        </p:nvSpPr>
        <p:spPr>
          <a:xfrm>
            <a:off x="6727581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985134-1D74-4575-A100-5F3BF6271F1D}"/>
              </a:ext>
            </a:extLst>
          </p:cNvPr>
          <p:cNvSpPr/>
          <p:nvPr/>
        </p:nvSpPr>
        <p:spPr>
          <a:xfrm>
            <a:off x="3708889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9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0D9B31-72CF-42BA-806B-58EFAB4A3FAB}"/>
              </a:ext>
            </a:extLst>
          </p:cNvPr>
          <p:cNvSpPr/>
          <p:nvPr/>
        </p:nvSpPr>
        <p:spPr>
          <a:xfrm>
            <a:off x="6727581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6A00FB-B53A-4C6B-BCB1-DD3BFBAD9F21}"/>
              </a:ext>
            </a:extLst>
          </p:cNvPr>
          <p:cNvSpPr/>
          <p:nvPr/>
        </p:nvSpPr>
        <p:spPr>
          <a:xfrm>
            <a:off x="490904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B3101-F70C-4349-830D-17561A9509A6}"/>
              </a:ext>
            </a:extLst>
          </p:cNvPr>
          <p:cNvSpPr/>
          <p:nvPr/>
        </p:nvSpPr>
        <p:spPr>
          <a:xfrm>
            <a:off x="3456842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BC00D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15C2A-79DD-4F25-9C14-E52F55B1E063}"/>
              </a:ext>
            </a:extLst>
          </p:cNvPr>
          <p:cNvSpPr/>
          <p:nvPr/>
        </p:nvSpPr>
        <p:spPr>
          <a:xfrm>
            <a:off x="6422780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575E0-AAEF-47FE-B947-2075B308E9F7}"/>
              </a:ext>
            </a:extLst>
          </p:cNvPr>
          <p:cNvSpPr/>
          <p:nvPr/>
        </p:nvSpPr>
        <p:spPr>
          <a:xfrm>
            <a:off x="490904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974019-4803-45A4-B680-0A6F48E5824B}"/>
              </a:ext>
            </a:extLst>
          </p:cNvPr>
          <p:cNvSpPr/>
          <p:nvPr/>
        </p:nvSpPr>
        <p:spPr>
          <a:xfrm>
            <a:off x="3456842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679EFD-8670-4185-B2D7-B66837AF9088}"/>
              </a:ext>
            </a:extLst>
          </p:cNvPr>
          <p:cNvSpPr/>
          <p:nvPr/>
        </p:nvSpPr>
        <p:spPr>
          <a:xfrm>
            <a:off x="6422780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5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CB718-2D67-45E8-A862-59339E2D08F3}"/>
              </a:ext>
            </a:extLst>
          </p:cNvPr>
          <p:cNvSpPr/>
          <p:nvPr/>
        </p:nvSpPr>
        <p:spPr>
          <a:xfrm>
            <a:off x="953965" y="934917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DE46C-7BE7-421F-AA37-53AE20CC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187696"/>
            <a:ext cx="2211263" cy="22112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0ABBA1-26E3-4077-A722-51FB6D2B0415}"/>
              </a:ext>
            </a:extLst>
          </p:cNvPr>
          <p:cNvSpPr/>
          <p:nvPr/>
        </p:nvSpPr>
        <p:spPr>
          <a:xfrm>
            <a:off x="3996103" y="934917"/>
            <a:ext cx="2765180" cy="271682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BA5A7-61DC-4E76-AB39-1590D702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61" y="1187696"/>
            <a:ext cx="2211263" cy="2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CE3FF-16BE-4661-A827-B6308A76AB34}"/>
              </a:ext>
            </a:extLst>
          </p:cNvPr>
          <p:cNvSpPr/>
          <p:nvPr/>
        </p:nvSpPr>
        <p:spPr>
          <a:xfrm>
            <a:off x="1009650" y="624253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F4134-0882-42E2-97DA-630631812886}"/>
              </a:ext>
            </a:extLst>
          </p:cNvPr>
          <p:cNvSpPr/>
          <p:nvPr/>
        </p:nvSpPr>
        <p:spPr>
          <a:xfrm>
            <a:off x="4063512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5B644E-17BD-4E09-B22F-82C4CB6D0177}"/>
              </a:ext>
            </a:extLst>
          </p:cNvPr>
          <p:cNvSpPr/>
          <p:nvPr/>
        </p:nvSpPr>
        <p:spPr>
          <a:xfrm>
            <a:off x="7117374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00AC16-9856-42AA-86D6-1DE859D2AE7A}"/>
              </a:ext>
            </a:extLst>
          </p:cNvPr>
          <p:cNvSpPr/>
          <p:nvPr/>
        </p:nvSpPr>
        <p:spPr>
          <a:xfrm>
            <a:off x="1009650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13F04-83C8-4EC6-9D00-D735DBA07808}"/>
              </a:ext>
            </a:extLst>
          </p:cNvPr>
          <p:cNvSpPr/>
          <p:nvPr/>
        </p:nvSpPr>
        <p:spPr>
          <a:xfrm>
            <a:off x="7984886" y="1140604"/>
            <a:ext cx="1030156" cy="1664139"/>
          </a:xfrm>
          <a:custGeom>
            <a:avLst/>
            <a:gdLst>
              <a:gd name="connsiteX0" fmla="*/ 36287 w 1030156"/>
              <a:gd name="connsiteY0" fmla="*/ 1547538 h 1664139"/>
              <a:gd name="connsiteX1" fmla="*/ 502280 w 1030156"/>
              <a:gd name="connsiteY1" fmla="*/ 1661838 h 1664139"/>
              <a:gd name="connsiteX2" fmla="*/ 950687 w 1030156"/>
              <a:gd name="connsiteY2" fmla="*/ 1450822 h 1664139"/>
              <a:gd name="connsiteX3" fmla="*/ 1012233 w 1030156"/>
              <a:gd name="connsiteY3" fmla="*/ 1046376 h 1664139"/>
              <a:gd name="connsiteX4" fmla="*/ 748464 w 1030156"/>
              <a:gd name="connsiteY4" fmla="*/ 782607 h 1664139"/>
              <a:gd name="connsiteX5" fmla="*/ 924310 w 1030156"/>
              <a:gd name="connsiteY5" fmla="*/ 562799 h 1664139"/>
              <a:gd name="connsiteX6" fmla="*/ 889141 w 1030156"/>
              <a:gd name="connsiteY6" fmla="*/ 158353 h 1664139"/>
              <a:gd name="connsiteX7" fmla="*/ 511072 w 1030156"/>
              <a:gd name="connsiteY7" fmla="*/ 92 h 1664139"/>
              <a:gd name="connsiteX8" fmla="*/ 53872 w 1030156"/>
              <a:gd name="connsiteY8" fmla="*/ 175938 h 1664139"/>
              <a:gd name="connsiteX9" fmla="*/ 80249 w 1030156"/>
              <a:gd name="connsiteY9" fmla="*/ 342992 h 1664139"/>
              <a:gd name="connsiteX10" fmla="*/ 431941 w 1030156"/>
              <a:gd name="connsiteY10" fmla="*/ 219899 h 1664139"/>
              <a:gd name="connsiteX11" fmla="*/ 730880 w 1030156"/>
              <a:gd name="connsiteY11" fmla="*/ 360576 h 1664139"/>
              <a:gd name="connsiteX12" fmla="*/ 625372 w 1030156"/>
              <a:gd name="connsiteY12" fmla="*/ 633138 h 1664139"/>
              <a:gd name="connsiteX13" fmla="*/ 317641 w 1030156"/>
              <a:gd name="connsiteY13" fmla="*/ 703476 h 1664139"/>
              <a:gd name="connsiteX14" fmla="*/ 220926 w 1030156"/>
              <a:gd name="connsiteY14" fmla="*/ 694684 h 1664139"/>
              <a:gd name="connsiteX15" fmla="*/ 203341 w 1030156"/>
              <a:gd name="connsiteY15" fmla="*/ 896907 h 1664139"/>
              <a:gd name="connsiteX16" fmla="*/ 625372 w 1030156"/>
              <a:gd name="connsiteY16" fmla="*/ 896907 h 1664139"/>
              <a:gd name="connsiteX17" fmla="*/ 783633 w 1030156"/>
              <a:gd name="connsiteY17" fmla="*/ 1160676 h 1664139"/>
              <a:gd name="connsiteX18" fmla="*/ 730880 w 1030156"/>
              <a:gd name="connsiteY18" fmla="*/ 1398069 h 1664139"/>
              <a:gd name="connsiteX19" fmla="*/ 335226 w 1030156"/>
              <a:gd name="connsiteY19" fmla="*/ 1433238 h 1664139"/>
              <a:gd name="connsiteX20" fmla="*/ 62664 w 1030156"/>
              <a:gd name="connsiteY20" fmla="*/ 1310146 h 1664139"/>
              <a:gd name="connsiteX21" fmla="*/ 36287 w 1030156"/>
              <a:gd name="connsiteY21" fmla="*/ 1547538 h 166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0156" h="1664139">
                <a:moveTo>
                  <a:pt x="36287" y="1547538"/>
                </a:moveTo>
                <a:cubicBezTo>
                  <a:pt x="109556" y="1606153"/>
                  <a:pt x="349880" y="1677957"/>
                  <a:pt x="502280" y="1661838"/>
                </a:cubicBezTo>
                <a:cubicBezTo>
                  <a:pt x="654680" y="1645719"/>
                  <a:pt x="865695" y="1553399"/>
                  <a:pt x="950687" y="1450822"/>
                </a:cubicBezTo>
                <a:cubicBezTo>
                  <a:pt x="1035679" y="1348245"/>
                  <a:pt x="1045937" y="1157745"/>
                  <a:pt x="1012233" y="1046376"/>
                </a:cubicBezTo>
                <a:cubicBezTo>
                  <a:pt x="978529" y="935007"/>
                  <a:pt x="763118" y="863203"/>
                  <a:pt x="748464" y="782607"/>
                </a:cubicBezTo>
                <a:cubicBezTo>
                  <a:pt x="733810" y="702011"/>
                  <a:pt x="900864" y="666841"/>
                  <a:pt x="924310" y="562799"/>
                </a:cubicBezTo>
                <a:cubicBezTo>
                  <a:pt x="947756" y="458757"/>
                  <a:pt x="958014" y="252138"/>
                  <a:pt x="889141" y="158353"/>
                </a:cubicBezTo>
                <a:cubicBezTo>
                  <a:pt x="820268" y="64568"/>
                  <a:pt x="650283" y="-2839"/>
                  <a:pt x="511072" y="92"/>
                </a:cubicBezTo>
                <a:cubicBezTo>
                  <a:pt x="371861" y="3023"/>
                  <a:pt x="125676" y="118788"/>
                  <a:pt x="53872" y="175938"/>
                </a:cubicBezTo>
                <a:cubicBezTo>
                  <a:pt x="-17932" y="233088"/>
                  <a:pt x="17238" y="335665"/>
                  <a:pt x="80249" y="342992"/>
                </a:cubicBezTo>
                <a:cubicBezTo>
                  <a:pt x="143260" y="350319"/>
                  <a:pt x="323503" y="216968"/>
                  <a:pt x="431941" y="219899"/>
                </a:cubicBezTo>
                <a:cubicBezTo>
                  <a:pt x="540379" y="222830"/>
                  <a:pt x="698642" y="291703"/>
                  <a:pt x="730880" y="360576"/>
                </a:cubicBezTo>
                <a:cubicBezTo>
                  <a:pt x="763118" y="429449"/>
                  <a:pt x="694245" y="575988"/>
                  <a:pt x="625372" y="633138"/>
                </a:cubicBezTo>
                <a:cubicBezTo>
                  <a:pt x="556499" y="690288"/>
                  <a:pt x="385049" y="693218"/>
                  <a:pt x="317641" y="703476"/>
                </a:cubicBezTo>
                <a:cubicBezTo>
                  <a:pt x="250233" y="713734"/>
                  <a:pt x="239976" y="662446"/>
                  <a:pt x="220926" y="694684"/>
                </a:cubicBezTo>
                <a:cubicBezTo>
                  <a:pt x="201876" y="726922"/>
                  <a:pt x="135933" y="863203"/>
                  <a:pt x="203341" y="896907"/>
                </a:cubicBezTo>
                <a:cubicBezTo>
                  <a:pt x="270749" y="930611"/>
                  <a:pt x="528657" y="852946"/>
                  <a:pt x="625372" y="896907"/>
                </a:cubicBezTo>
                <a:cubicBezTo>
                  <a:pt x="722087" y="940868"/>
                  <a:pt x="766048" y="1077149"/>
                  <a:pt x="783633" y="1160676"/>
                </a:cubicBezTo>
                <a:cubicBezTo>
                  <a:pt x="801218" y="1244203"/>
                  <a:pt x="805615" y="1352642"/>
                  <a:pt x="730880" y="1398069"/>
                </a:cubicBezTo>
                <a:cubicBezTo>
                  <a:pt x="656145" y="1443496"/>
                  <a:pt x="446595" y="1447892"/>
                  <a:pt x="335226" y="1433238"/>
                </a:cubicBezTo>
                <a:cubicBezTo>
                  <a:pt x="223857" y="1418584"/>
                  <a:pt x="109556" y="1288165"/>
                  <a:pt x="62664" y="1310146"/>
                </a:cubicBezTo>
                <a:cubicBezTo>
                  <a:pt x="15772" y="1332127"/>
                  <a:pt x="-36982" y="1488923"/>
                  <a:pt x="36287" y="154753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0CA3A6-F2EA-449D-823C-72732CB4079C}"/>
              </a:ext>
            </a:extLst>
          </p:cNvPr>
          <p:cNvSpPr/>
          <p:nvPr/>
        </p:nvSpPr>
        <p:spPr>
          <a:xfrm>
            <a:off x="4878456" y="1112532"/>
            <a:ext cx="1135292" cy="1670232"/>
          </a:xfrm>
          <a:custGeom>
            <a:avLst/>
            <a:gdLst>
              <a:gd name="connsiteX0" fmla="*/ 65321 w 1135292"/>
              <a:gd name="connsiteY0" fmla="*/ 1632856 h 1670232"/>
              <a:gd name="connsiteX1" fmla="*/ 1050060 w 1135292"/>
              <a:gd name="connsiteY1" fmla="*/ 1641649 h 1670232"/>
              <a:gd name="connsiteX2" fmla="*/ 1006098 w 1135292"/>
              <a:gd name="connsiteY2" fmla="*/ 1430633 h 1670232"/>
              <a:gd name="connsiteX3" fmla="*/ 364260 w 1135292"/>
              <a:gd name="connsiteY3" fmla="*/ 1421841 h 1670232"/>
              <a:gd name="connsiteX4" fmla="*/ 874214 w 1135292"/>
              <a:gd name="connsiteY4" fmla="*/ 885510 h 1670232"/>
              <a:gd name="connsiteX5" fmla="*/ 988514 w 1135292"/>
              <a:gd name="connsiteY5" fmla="*/ 278841 h 1670232"/>
              <a:gd name="connsiteX6" fmla="*/ 698367 w 1135292"/>
              <a:gd name="connsiteY6" fmla="*/ 23864 h 1670232"/>
              <a:gd name="connsiteX7" fmla="*/ 329090 w 1135292"/>
              <a:gd name="connsiteY7" fmla="*/ 23864 h 1670232"/>
              <a:gd name="connsiteX8" fmla="*/ 65321 w 1135292"/>
              <a:gd name="connsiteY8" fmla="*/ 138164 h 1670232"/>
              <a:gd name="connsiteX9" fmla="*/ 100490 w 1135292"/>
              <a:gd name="connsiteY9" fmla="*/ 314010 h 1670232"/>
              <a:gd name="connsiteX10" fmla="*/ 452183 w 1135292"/>
              <a:gd name="connsiteY10" fmla="*/ 199710 h 1670232"/>
              <a:gd name="connsiteX11" fmla="*/ 759914 w 1135292"/>
              <a:gd name="connsiteY11" fmla="*/ 384349 h 1670232"/>
              <a:gd name="connsiteX12" fmla="*/ 636821 w 1135292"/>
              <a:gd name="connsiteY12" fmla="*/ 806380 h 1670232"/>
              <a:gd name="connsiteX13" fmla="*/ 153244 w 1135292"/>
              <a:gd name="connsiteY13" fmla="*/ 1316333 h 1670232"/>
              <a:gd name="connsiteX14" fmla="*/ 65321 w 1135292"/>
              <a:gd name="connsiteY14" fmla="*/ 1632856 h 16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5292" h="1670232">
                <a:moveTo>
                  <a:pt x="65321" y="1632856"/>
                </a:moveTo>
                <a:cubicBezTo>
                  <a:pt x="214790" y="1687075"/>
                  <a:pt x="893264" y="1675353"/>
                  <a:pt x="1050060" y="1641649"/>
                </a:cubicBezTo>
                <a:cubicBezTo>
                  <a:pt x="1206856" y="1607945"/>
                  <a:pt x="1120398" y="1467268"/>
                  <a:pt x="1006098" y="1430633"/>
                </a:cubicBezTo>
                <a:cubicBezTo>
                  <a:pt x="891798" y="1393998"/>
                  <a:pt x="386241" y="1512695"/>
                  <a:pt x="364260" y="1421841"/>
                </a:cubicBezTo>
                <a:cubicBezTo>
                  <a:pt x="342279" y="1330987"/>
                  <a:pt x="770172" y="1076010"/>
                  <a:pt x="874214" y="885510"/>
                </a:cubicBezTo>
                <a:cubicBezTo>
                  <a:pt x="978256" y="695010"/>
                  <a:pt x="1017822" y="422449"/>
                  <a:pt x="988514" y="278841"/>
                </a:cubicBezTo>
                <a:cubicBezTo>
                  <a:pt x="959206" y="135233"/>
                  <a:pt x="808271" y="66360"/>
                  <a:pt x="698367" y="23864"/>
                </a:cubicBezTo>
                <a:cubicBezTo>
                  <a:pt x="588463" y="-18632"/>
                  <a:pt x="434598" y="4814"/>
                  <a:pt x="329090" y="23864"/>
                </a:cubicBezTo>
                <a:cubicBezTo>
                  <a:pt x="223582" y="42914"/>
                  <a:pt x="103421" y="89806"/>
                  <a:pt x="65321" y="138164"/>
                </a:cubicBezTo>
                <a:cubicBezTo>
                  <a:pt x="27221" y="186522"/>
                  <a:pt x="36013" y="303752"/>
                  <a:pt x="100490" y="314010"/>
                </a:cubicBezTo>
                <a:cubicBezTo>
                  <a:pt x="164967" y="324268"/>
                  <a:pt x="342279" y="187987"/>
                  <a:pt x="452183" y="199710"/>
                </a:cubicBezTo>
                <a:cubicBezTo>
                  <a:pt x="562087" y="211433"/>
                  <a:pt x="729141" y="283237"/>
                  <a:pt x="759914" y="384349"/>
                </a:cubicBezTo>
                <a:cubicBezTo>
                  <a:pt x="790687" y="485461"/>
                  <a:pt x="737933" y="651049"/>
                  <a:pt x="636821" y="806380"/>
                </a:cubicBezTo>
                <a:cubicBezTo>
                  <a:pt x="535709" y="961711"/>
                  <a:pt x="249959" y="1184448"/>
                  <a:pt x="153244" y="1316333"/>
                </a:cubicBezTo>
                <a:cubicBezTo>
                  <a:pt x="56529" y="1448217"/>
                  <a:pt x="-84148" y="1578637"/>
                  <a:pt x="65321" y="163285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792B68-B553-4025-B27E-4E94BFA12C3A}"/>
              </a:ext>
            </a:extLst>
          </p:cNvPr>
          <p:cNvSpPr/>
          <p:nvPr/>
        </p:nvSpPr>
        <p:spPr>
          <a:xfrm>
            <a:off x="1878320" y="1069452"/>
            <a:ext cx="1185147" cy="1793262"/>
          </a:xfrm>
          <a:custGeom>
            <a:avLst/>
            <a:gdLst>
              <a:gd name="connsiteX0" fmla="*/ 71262 w 1051621"/>
              <a:gd name="connsiteY0" fmla="*/ 1608621 h 1626205"/>
              <a:gd name="connsiteX1" fmla="*/ 968077 w 1051621"/>
              <a:gd name="connsiteY1" fmla="*/ 1608621 h 1626205"/>
              <a:gd name="connsiteX2" fmla="*/ 976870 w 1051621"/>
              <a:gd name="connsiteY2" fmla="*/ 1467944 h 1626205"/>
              <a:gd name="connsiteX3" fmla="*/ 651554 w 1051621"/>
              <a:gd name="connsiteY3" fmla="*/ 1406398 h 1626205"/>
              <a:gd name="connsiteX4" fmla="*/ 633970 w 1051621"/>
              <a:gd name="connsiteY4" fmla="*/ 975575 h 1626205"/>
              <a:gd name="connsiteX5" fmla="*/ 616385 w 1051621"/>
              <a:gd name="connsiteY5" fmla="*/ 96344 h 1626205"/>
              <a:gd name="connsiteX6" fmla="*/ 405370 w 1051621"/>
              <a:gd name="connsiteY6" fmla="*/ 43590 h 1626205"/>
              <a:gd name="connsiteX7" fmla="*/ 62470 w 1051621"/>
              <a:gd name="connsiteY7" fmla="*/ 280983 h 1626205"/>
              <a:gd name="connsiteX8" fmla="*/ 71262 w 1051621"/>
              <a:gd name="connsiteY8" fmla="*/ 456829 h 1626205"/>
              <a:gd name="connsiteX9" fmla="*/ 422954 w 1051621"/>
              <a:gd name="connsiteY9" fmla="*/ 272190 h 1626205"/>
              <a:gd name="connsiteX10" fmla="*/ 431747 w 1051621"/>
              <a:gd name="connsiteY10" fmla="*/ 914029 h 1626205"/>
              <a:gd name="connsiteX11" fmla="*/ 414162 w 1051621"/>
              <a:gd name="connsiteY11" fmla="*/ 1406398 h 1626205"/>
              <a:gd name="connsiteX12" fmla="*/ 273485 w 1051621"/>
              <a:gd name="connsiteY12" fmla="*/ 1459152 h 1626205"/>
              <a:gd name="connsiteX13" fmla="*/ 80054 w 1051621"/>
              <a:gd name="connsiteY13" fmla="*/ 1467944 h 1626205"/>
              <a:gd name="connsiteX14" fmla="*/ 71262 w 1051621"/>
              <a:gd name="connsiteY14" fmla="*/ 1608621 h 162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1621" h="1626205">
                <a:moveTo>
                  <a:pt x="71262" y="1608621"/>
                </a:moveTo>
                <a:cubicBezTo>
                  <a:pt x="219266" y="1632067"/>
                  <a:pt x="817142" y="1632067"/>
                  <a:pt x="968077" y="1608621"/>
                </a:cubicBezTo>
                <a:cubicBezTo>
                  <a:pt x="1119012" y="1585175"/>
                  <a:pt x="1029624" y="1501648"/>
                  <a:pt x="976870" y="1467944"/>
                </a:cubicBezTo>
                <a:cubicBezTo>
                  <a:pt x="924116" y="1434240"/>
                  <a:pt x="708704" y="1488459"/>
                  <a:pt x="651554" y="1406398"/>
                </a:cubicBezTo>
                <a:cubicBezTo>
                  <a:pt x="594404" y="1324336"/>
                  <a:pt x="639832" y="1193917"/>
                  <a:pt x="633970" y="975575"/>
                </a:cubicBezTo>
                <a:cubicBezTo>
                  <a:pt x="628109" y="757233"/>
                  <a:pt x="654485" y="251675"/>
                  <a:pt x="616385" y="96344"/>
                </a:cubicBezTo>
                <a:cubicBezTo>
                  <a:pt x="578285" y="-58987"/>
                  <a:pt x="497689" y="12817"/>
                  <a:pt x="405370" y="43590"/>
                </a:cubicBezTo>
                <a:cubicBezTo>
                  <a:pt x="313051" y="74363"/>
                  <a:pt x="118155" y="212110"/>
                  <a:pt x="62470" y="280983"/>
                </a:cubicBezTo>
                <a:cubicBezTo>
                  <a:pt x="6785" y="349856"/>
                  <a:pt x="11181" y="458294"/>
                  <a:pt x="71262" y="456829"/>
                </a:cubicBezTo>
                <a:cubicBezTo>
                  <a:pt x="131343" y="455364"/>
                  <a:pt x="362873" y="195990"/>
                  <a:pt x="422954" y="272190"/>
                </a:cubicBezTo>
                <a:cubicBezTo>
                  <a:pt x="483035" y="348390"/>
                  <a:pt x="433212" y="724994"/>
                  <a:pt x="431747" y="914029"/>
                </a:cubicBezTo>
                <a:cubicBezTo>
                  <a:pt x="430282" y="1103064"/>
                  <a:pt x="440539" y="1315544"/>
                  <a:pt x="414162" y="1406398"/>
                </a:cubicBezTo>
                <a:cubicBezTo>
                  <a:pt x="387785" y="1497252"/>
                  <a:pt x="329170" y="1448894"/>
                  <a:pt x="273485" y="1459152"/>
                </a:cubicBezTo>
                <a:cubicBezTo>
                  <a:pt x="217800" y="1469410"/>
                  <a:pt x="113758" y="1441567"/>
                  <a:pt x="80054" y="1467944"/>
                </a:cubicBezTo>
                <a:cubicBezTo>
                  <a:pt x="46350" y="1494321"/>
                  <a:pt x="-76742" y="1585175"/>
                  <a:pt x="71262" y="160862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E945BE-646C-4227-9205-98A31206B7B9}"/>
              </a:ext>
            </a:extLst>
          </p:cNvPr>
          <p:cNvSpPr/>
          <p:nvPr/>
        </p:nvSpPr>
        <p:spPr>
          <a:xfrm>
            <a:off x="4063512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7004873-481E-4F9C-B295-CDED15726DE4}"/>
              </a:ext>
            </a:extLst>
          </p:cNvPr>
          <p:cNvSpPr/>
          <p:nvPr/>
        </p:nvSpPr>
        <p:spPr>
          <a:xfrm>
            <a:off x="4927961" y="4052707"/>
            <a:ext cx="1036281" cy="1645257"/>
          </a:xfrm>
          <a:custGeom>
            <a:avLst/>
            <a:gdLst>
              <a:gd name="connsiteX0" fmla="*/ 50491 w 1036281"/>
              <a:gd name="connsiteY0" fmla="*/ 1541815 h 1645257"/>
              <a:gd name="connsiteX1" fmla="*/ 323053 w 1036281"/>
              <a:gd name="connsiteY1" fmla="*/ 1629738 h 1645257"/>
              <a:gd name="connsiteX2" fmla="*/ 639576 w 1036281"/>
              <a:gd name="connsiteY2" fmla="*/ 1620946 h 1645257"/>
              <a:gd name="connsiteX3" fmla="*/ 973684 w 1036281"/>
              <a:gd name="connsiteY3" fmla="*/ 1392346 h 1645257"/>
              <a:gd name="connsiteX4" fmla="*/ 1026437 w 1036281"/>
              <a:gd name="connsiteY4" fmla="*/ 1005484 h 1645257"/>
              <a:gd name="connsiteX5" fmla="*/ 850591 w 1036281"/>
              <a:gd name="connsiteY5" fmla="*/ 724130 h 1645257"/>
              <a:gd name="connsiteX6" fmla="*/ 560445 w 1036281"/>
              <a:gd name="connsiteY6" fmla="*/ 636207 h 1645257"/>
              <a:gd name="connsiteX7" fmla="*/ 349430 w 1036281"/>
              <a:gd name="connsiteY7" fmla="*/ 636207 h 1645257"/>
              <a:gd name="connsiteX8" fmla="*/ 323053 w 1036281"/>
              <a:gd name="connsiteY8" fmla="*/ 346061 h 1645257"/>
              <a:gd name="connsiteX9" fmla="*/ 340637 w 1036281"/>
              <a:gd name="connsiteY9" fmla="*/ 214176 h 1645257"/>
              <a:gd name="connsiteX10" fmla="*/ 718707 w 1036281"/>
              <a:gd name="connsiteY10" fmla="*/ 222969 h 1645257"/>
              <a:gd name="connsiteX11" fmla="*/ 903345 w 1036281"/>
              <a:gd name="connsiteY11" fmla="*/ 205384 h 1645257"/>
              <a:gd name="connsiteX12" fmla="*/ 947307 w 1036281"/>
              <a:gd name="connsiteY12" fmla="*/ 38330 h 1645257"/>
              <a:gd name="connsiteX13" fmla="*/ 516484 w 1036281"/>
              <a:gd name="connsiteY13" fmla="*/ 11953 h 1645257"/>
              <a:gd name="connsiteX14" fmla="*/ 191168 w 1036281"/>
              <a:gd name="connsiteY14" fmla="*/ 3161 h 1645257"/>
              <a:gd name="connsiteX15" fmla="*/ 120830 w 1036281"/>
              <a:gd name="connsiteY15" fmla="*/ 64707 h 1645257"/>
              <a:gd name="connsiteX16" fmla="*/ 112037 w 1036281"/>
              <a:gd name="connsiteY16" fmla="*/ 372438 h 1645257"/>
              <a:gd name="connsiteX17" fmla="*/ 103245 w 1036281"/>
              <a:gd name="connsiteY17" fmla="*/ 750507 h 1645257"/>
              <a:gd name="connsiteX18" fmla="*/ 235130 w 1036281"/>
              <a:gd name="connsiteY18" fmla="*/ 829638 h 1645257"/>
              <a:gd name="connsiteX19" fmla="*/ 393391 w 1036281"/>
              <a:gd name="connsiteY19" fmla="*/ 812053 h 1645257"/>
              <a:gd name="connsiteX20" fmla="*/ 753876 w 1036281"/>
              <a:gd name="connsiteY20" fmla="*/ 899976 h 1645257"/>
              <a:gd name="connsiteX21" fmla="*/ 797837 w 1036281"/>
              <a:gd name="connsiteY21" fmla="*/ 1190123 h 1645257"/>
              <a:gd name="connsiteX22" fmla="*/ 648368 w 1036281"/>
              <a:gd name="connsiteY22" fmla="*/ 1383553 h 1645257"/>
              <a:gd name="connsiteX23" fmla="*/ 305468 w 1036281"/>
              <a:gd name="connsiteY23" fmla="*/ 1436307 h 1645257"/>
              <a:gd name="connsiteX24" fmla="*/ 24114 w 1036281"/>
              <a:gd name="connsiteY24" fmla="*/ 1348384 h 1645257"/>
              <a:gd name="connsiteX25" fmla="*/ 50491 w 1036281"/>
              <a:gd name="connsiteY25" fmla="*/ 1541815 h 16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36281" h="1645257">
                <a:moveTo>
                  <a:pt x="50491" y="1541815"/>
                </a:moveTo>
                <a:cubicBezTo>
                  <a:pt x="100314" y="1588707"/>
                  <a:pt x="224872" y="1616550"/>
                  <a:pt x="323053" y="1629738"/>
                </a:cubicBezTo>
                <a:cubicBezTo>
                  <a:pt x="421234" y="1642926"/>
                  <a:pt x="531138" y="1660511"/>
                  <a:pt x="639576" y="1620946"/>
                </a:cubicBezTo>
                <a:cubicBezTo>
                  <a:pt x="748014" y="1581381"/>
                  <a:pt x="909207" y="1494923"/>
                  <a:pt x="973684" y="1392346"/>
                </a:cubicBezTo>
                <a:cubicBezTo>
                  <a:pt x="1038161" y="1289769"/>
                  <a:pt x="1046952" y="1116853"/>
                  <a:pt x="1026437" y="1005484"/>
                </a:cubicBezTo>
                <a:cubicBezTo>
                  <a:pt x="1005922" y="894115"/>
                  <a:pt x="928256" y="785676"/>
                  <a:pt x="850591" y="724130"/>
                </a:cubicBezTo>
                <a:cubicBezTo>
                  <a:pt x="772926" y="662584"/>
                  <a:pt x="643972" y="650861"/>
                  <a:pt x="560445" y="636207"/>
                </a:cubicBezTo>
                <a:cubicBezTo>
                  <a:pt x="476918" y="621553"/>
                  <a:pt x="388995" y="684565"/>
                  <a:pt x="349430" y="636207"/>
                </a:cubicBezTo>
                <a:cubicBezTo>
                  <a:pt x="309865" y="587849"/>
                  <a:pt x="324518" y="416399"/>
                  <a:pt x="323053" y="346061"/>
                </a:cubicBezTo>
                <a:cubicBezTo>
                  <a:pt x="321588" y="275723"/>
                  <a:pt x="274695" y="234691"/>
                  <a:pt x="340637" y="214176"/>
                </a:cubicBezTo>
                <a:cubicBezTo>
                  <a:pt x="406579" y="193661"/>
                  <a:pt x="624922" y="224434"/>
                  <a:pt x="718707" y="222969"/>
                </a:cubicBezTo>
                <a:cubicBezTo>
                  <a:pt x="812492" y="221504"/>
                  <a:pt x="865245" y="236157"/>
                  <a:pt x="903345" y="205384"/>
                </a:cubicBezTo>
                <a:cubicBezTo>
                  <a:pt x="941445" y="174611"/>
                  <a:pt x="1011784" y="70568"/>
                  <a:pt x="947307" y="38330"/>
                </a:cubicBezTo>
                <a:cubicBezTo>
                  <a:pt x="882830" y="6091"/>
                  <a:pt x="642507" y="17814"/>
                  <a:pt x="516484" y="11953"/>
                </a:cubicBezTo>
                <a:cubicBezTo>
                  <a:pt x="390461" y="6092"/>
                  <a:pt x="257110" y="-5631"/>
                  <a:pt x="191168" y="3161"/>
                </a:cubicBezTo>
                <a:cubicBezTo>
                  <a:pt x="125226" y="11953"/>
                  <a:pt x="134019" y="3161"/>
                  <a:pt x="120830" y="64707"/>
                </a:cubicBezTo>
                <a:cubicBezTo>
                  <a:pt x="107642" y="126253"/>
                  <a:pt x="114968" y="258138"/>
                  <a:pt x="112037" y="372438"/>
                </a:cubicBezTo>
                <a:cubicBezTo>
                  <a:pt x="109106" y="486738"/>
                  <a:pt x="82729" y="674307"/>
                  <a:pt x="103245" y="750507"/>
                </a:cubicBezTo>
                <a:cubicBezTo>
                  <a:pt x="123761" y="826707"/>
                  <a:pt x="186772" y="819380"/>
                  <a:pt x="235130" y="829638"/>
                </a:cubicBezTo>
                <a:cubicBezTo>
                  <a:pt x="283488" y="839896"/>
                  <a:pt x="306933" y="800330"/>
                  <a:pt x="393391" y="812053"/>
                </a:cubicBezTo>
                <a:cubicBezTo>
                  <a:pt x="479849" y="823776"/>
                  <a:pt x="686468" y="836964"/>
                  <a:pt x="753876" y="899976"/>
                </a:cubicBezTo>
                <a:cubicBezTo>
                  <a:pt x="821284" y="962988"/>
                  <a:pt x="815422" y="1109527"/>
                  <a:pt x="797837" y="1190123"/>
                </a:cubicBezTo>
                <a:cubicBezTo>
                  <a:pt x="780252" y="1270719"/>
                  <a:pt x="730429" y="1342522"/>
                  <a:pt x="648368" y="1383553"/>
                </a:cubicBezTo>
                <a:cubicBezTo>
                  <a:pt x="566307" y="1424584"/>
                  <a:pt x="409510" y="1442169"/>
                  <a:pt x="305468" y="1436307"/>
                </a:cubicBezTo>
                <a:cubicBezTo>
                  <a:pt x="201426" y="1430445"/>
                  <a:pt x="68075" y="1330799"/>
                  <a:pt x="24114" y="1348384"/>
                </a:cubicBezTo>
                <a:cubicBezTo>
                  <a:pt x="-19847" y="1365969"/>
                  <a:pt x="668" y="1494923"/>
                  <a:pt x="50491" y="1541815"/>
                </a:cubicBezTo>
                <a:close/>
              </a:path>
            </a:pathLst>
          </a:custGeom>
          <a:solidFill>
            <a:srgbClr val="BC00D0"/>
          </a:solidFill>
          <a:ln>
            <a:solidFill>
              <a:srgbClr val="BC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596A78-4D1A-44D5-A644-0C072EB1333E}"/>
              </a:ext>
            </a:extLst>
          </p:cNvPr>
          <p:cNvSpPr/>
          <p:nvPr/>
        </p:nvSpPr>
        <p:spPr>
          <a:xfrm>
            <a:off x="1732901" y="3962121"/>
            <a:ext cx="1318675" cy="1826427"/>
          </a:xfrm>
          <a:custGeom>
            <a:avLst/>
            <a:gdLst>
              <a:gd name="connsiteX0" fmla="*/ 947441 w 1318675"/>
              <a:gd name="connsiteY0" fmla="*/ 1786811 h 1826427"/>
              <a:gd name="connsiteX1" fmla="*/ 938649 w 1318675"/>
              <a:gd name="connsiteY1" fmla="*/ 1391158 h 1826427"/>
              <a:gd name="connsiteX2" fmla="*/ 1255172 w 1318675"/>
              <a:gd name="connsiteY2" fmla="*/ 1399950 h 1826427"/>
              <a:gd name="connsiteX3" fmla="*/ 1299134 w 1318675"/>
              <a:gd name="connsiteY3" fmla="*/ 1224104 h 1826427"/>
              <a:gd name="connsiteX4" fmla="*/ 1017780 w 1318675"/>
              <a:gd name="connsiteY4" fmla="*/ 1153765 h 1826427"/>
              <a:gd name="connsiteX5" fmla="*/ 1017780 w 1318675"/>
              <a:gd name="connsiteY5" fmla="*/ 802073 h 1826427"/>
              <a:gd name="connsiteX6" fmla="*/ 1026572 w 1318675"/>
              <a:gd name="connsiteY6" fmla="*/ 212988 h 1826427"/>
              <a:gd name="connsiteX7" fmla="*/ 1026572 w 1318675"/>
              <a:gd name="connsiteY7" fmla="*/ 54727 h 1826427"/>
              <a:gd name="connsiteX8" fmla="*/ 771595 w 1318675"/>
              <a:gd name="connsiteY8" fmla="*/ 89896 h 1826427"/>
              <a:gd name="connsiteX9" fmla="*/ 94588 w 1318675"/>
              <a:gd name="connsiteY9" fmla="*/ 1048258 h 1826427"/>
              <a:gd name="connsiteX10" fmla="*/ 59418 w 1318675"/>
              <a:gd name="connsiteY10" fmla="*/ 1312027 h 1826427"/>
              <a:gd name="connsiteX11" fmla="*/ 604541 w 1318675"/>
              <a:gd name="connsiteY11" fmla="*/ 1329611 h 1826427"/>
              <a:gd name="connsiteX12" fmla="*/ 692464 w 1318675"/>
              <a:gd name="connsiteY12" fmla="*/ 1654927 h 1826427"/>
              <a:gd name="connsiteX13" fmla="*/ 727634 w 1318675"/>
              <a:gd name="connsiteY13" fmla="*/ 1795604 h 1826427"/>
              <a:gd name="connsiteX14" fmla="*/ 947441 w 1318675"/>
              <a:gd name="connsiteY14" fmla="*/ 1786811 h 18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18675" h="1826427">
                <a:moveTo>
                  <a:pt x="947441" y="1786811"/>
                </a:moveTo>
                <a:cubicBezTo>
                  <a:pt x="982610" y="1719403"/>
                  <a:pt x="887361" y="1455635"/>
                  <a:pt x="938649" y="1391158"/>
                </a:cubicBezTo>
                <a:cubicBezTo>
                  <a:pt x="989937" y="1326681"/>
                  <a:pt x="1195091" y="1427792"/>
                  <a:pt x="1255172" y="1399950"/>
                </a:cubicBezTo>
                <a:cubicBezTo>
                  <a:pt x="1315253" y="1372108"/>
                  <a:pt x="1338699" y="1265135"/>
                  <a:pt x="1299134" y="1224104"/>
                </a:cubicBezTo>
                <a:cubicBezTo>
                  <a:pt x="1259569" y="1183073"/>
                  <a:pt x="1064672" y="1224103"/>
                  <a:pt x="1017780" y="1153765"/>
                </a:cubicBezTo>
                <a:cubicBezTo>
                  <a:pt x="970888" y="1083427"/>
                  <a:pt x="1016315" y="958869"/>
                  <a:pt x="1017780" y="802073"/>
                </a:cubicBezTo>
                <a:cubicBezTo>
                  <a:pt x="1019245" y="645277"/>
                  <a:pt x="1025107" y="337546"/>
                  <a:pt x="1026572" y="212988"/>
                </a:cubicBezTo>
                <a:cubicBezTo>
                  <a:pt x="1028037" y="88430"/>
                  <a:pt x="1069068" y="75242"/>
                  <a:pt x="1026572" y="54727"/>
                </a:cubicBezTo>
                <a:cubicBezTo>
                  <a:pt x="984076" y="34212"/>
                  <a:pt x="926926" y="-75692"/>
                  <a:pt x="771595" y="89896"/>
                </a:cubicBezTo>
                <a:cubicBezTo>
                  <a:pt x="616264" y="255484"/>
                  <a:pt x="213284" y="844570"/>
                  <a:pt x="94588" y="1048258"/>
                </a:cubicBezTo>
                <a:cubicBezTo>
                  <a:pt x="-24108" y="1251946"/>
                  <a:pt x="-25574" y="1265135"/>
                  <a:pt x="59418" y="1312027"/>
                </a:cubicBezTo>
                <a:cubicBezTo>
                  <a:pt x="144410" y="1358919"/>
                  <a:pt x="499033" y="1272461"/>
                  <a:pt x="604541" y="1329611"/>
                </a:cubicBezTo>
                <a:cubicBezTo>
                  <a:pt x="710049" y="1386761"/>
                  <a:pt x="671949" y="1577262"/>
                  <a:pt x="692464" y="1654927"/>
                </a:cubicBezTo>
                <a:cubicBezTo>
                  <a:pt x="712979" y="1732592"/>
                  <a:pt x="686603" y="1770693"/>
                  <a:pt x="727634" y="1795604"/>
                </a:cubicBezTo>
                <a:cubicBezTo>
                  <a:pt x="768665" y="1820515"/>
                  <a:pt x="912272" y="1854219"/>
                  <a:pt x="947441" y="1786811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B477F9-D62C-4A70-8659-A8A1C3A6A84E}"/>
              </a:ext>
            </a:extLst>
          </p:cNvPr>
          <p:cNvSpPr/>
          <p:nvPr/>
        </p:nvSpPr>
        <p:spPr>
          <a:xfrm>
            <a:off x="2048709" y="4421484"/>
            <a:ext cx="486763" cy="685145"/>
          </a:xfrm>
          <a:custGeom>
            <a:avLst/>
            <a:gdLst>
              <a:gd name="connsiteX0" fmla="*/ 8691 w 486763"/>
              <a:gd name="connsiteY0" fmla="*/ 642885 h 685145"/>
              <a:gd name="connsiteX1" fmla="*/ 421929 w 486763"/>
              <a:gd name="connsiteY1" fmla="*/ 651678 h 685145"/>
              <a:gd name="connsiteX2" fmla="*/ 457099 w 486763"/>
              <a:gd name="connsiteY2" fmla="*/ 299985 h 685145"/>
              <a:gd name="connsiteX3" fmla="*/ 465891 w 486763"/>
              <a:gd name="connsiteY3" fmla="*/ 1047 h 685145"/>
              <a:gd name="connsiteX4" fmla="*/ 166953 w 486763"/>
              <a:gd name="connsiteY4" fmla="*/ 405493 h 685145"/>
              <a:gd name="connsiteX5" fmla="*/ 8691 w 486763"/>
              <a:gd name="connsiteY5" fmla="*/ 642885 h 68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763" h="685145">
                <a:moveTo>
                  <a:pt x="8691" y="642885"/>
                </a:moveTo>
                <a:cubicBezTo>
                  <a:pt x="51187" y="683916"/>
                  <a:pt x="347194" y="708828"/>
                  <a:pt x="421929" y="651678"/>
                </a:cubicBezTo>
                <a:cubicBezTo>
                  <a:pt x="496664" y="594528"/>
                  <a:pt x="449772" y="408423"/>
                  <a:pt x="457099" y="299985"/>
                </a:cubicBezTo>
                <a:cubicBezTo>
                  <a:pt x="464426" y="191546"/>
                  <a:pt x="514249" y="-16538"/>
                  <a:pt x="465891" y="1047"/>
                </a:cubicBezTo>
                <a:cubicBezTo>
                  <a:pt x="417533" y="18632"/>
                  <a:pt x="244618" y="301451"/>
                  <a:pt x="166953" y="405493"/>
                </a:cubicBezTo>
                <a:cubicBezTo>
                  <a:pt x="89288" y="509535"/>
                  <a:pt x="-33805" y="601854"/>
                  <a:pt x="8691" y="64288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103D45-4018-4BCF-8B67-859B14EB5E07}"/>
              </a:ext>
            </a:extLst>
          </p:cNvPr>
          <p:cNvSpPr/>
          <p:nvPr/>
        </p:nvSpPr>
        <p:spPr>
          <a:xfrm>
            <a:off x="7117374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A4D90D-6582-4B88-8B78-53BD308570F9}"/>
              </a:ext>
            </a:extLst>
          </p:cNvPr>
          <p:cNvSpPr/>
          <p:nvPr/>
        </p:nvSpPr>
        <p:spPr>
          <a:xfrm>
            <a:off x="7984886" y="4032623"/>
            <a:ext cx="1038172" cy="1665341"/>
          </a:xfrm>
          <a:custGeom>
            <a:avLst/>
            <a:gdLst>
              <a:gd name="connsiteX0" fmla="*/ 9425 w 1038172"/>
              <a:gd name="connsiteY0" fmla="*/ 1120217 h 1665341"/>
              <a:gd name="connsiteX1" fmla="*/ 114933 w 1038172"/>
              <a:gd name="connsiteY1" fmla="*/ 1533456 h 1665341"/>
              <a:gd name="connsiteX2" fmla="*/ 536963 w 1038172"/>
              <a:gd name="connsiteY2" fmla="*/ 1665341 h 1665341"/>
              <a:gd name="connsiteX3" fmla="*/ 923825 w 1038172"/>
              <a:gd name="connsiteY3" fmla="*/ 1533456 h 1665341"/>
              <a:gd name="connsiteX4" fmla="*/ 1038125 w 1038172"/>
              <a:gd name="connsiteY4" fmla="*/ 1041087 h 1665341"/>
              <a:gd name="connsiteX5" fmla="*/ 915033 w 1038172"/>
              <a:gd name="connsiteY5" fmla="*/ 742148 h 1665341"/>
              <a:gd name="connsiteX6" fmla="*/ 616094 w 1038172"/>
              <a:gd name="connsiteY6" fmla="*/ 645433 h 1665341"/>
              <a:gd name="connsiteX7" fmla="*/ 281987 w 1038172"/>
              <a:gd name="connsiteY7" fmla="*/ 733356 h 1665341"/>
              <a:gd name="connsiteX8" fmla="*/ 238025 w 1038172"/>
              <a:gd name="connsiteY8" fmla="*/ 610264 h 1665341"/>
              <a:gd name="connsiteX9" fmla="*/ 325948 w 1038172"/>
              <a:gd name="connsiteY9" fmla="*/ 337702 h 1665341"/>
              <a:gd name="connsiteX10" fmla="*/ 554548 w 1038172"/>
              <a:gd name="connsiteY10" fmla="*/ 188233 h 1665341"/>
              <a:gd name="connsiteX11" fmla="*/ 923825 w 1038172"/>
              <a:gd name="connsiteY11" fmla="*/ 240987 h 1665341"/>
              <a:gd name="connsiteX12" fmla="*/ 976579 w 1038172"/>
              <a:gd name="connsiteY12" fmla="*/ 170648 h 1665341"/>
              <a:gd name="connsiteX13" fmla="*/ 941410 w 1038172"/>
              <a:gd name="connsiteY13" fmla="*/ 73933 h 1665341"/>
              <a:gd name="connsiteX14" fmla="*/ 651263 w 1038172"/>
              <a:gd name="connsiteY14" fmla="*/ 3594 h 1665341"/>
              <a:gd name="connsiteX15" fmla="*/ 185271 w 1038172"/>
              <a:gd name="connsiteY15" fmla="*/ 188233 h 1665341"/>
              <a:gd name="connsiteX16" fmla="*/ 27010 w 1038172"/>
              <a:gd name="connsiteY16" fmla="*/ 742148 h 1665341"/>
              <a:gd name="connsiteX17" fmla="*/ 9425 w 1038172"/>
              <a:gd name="connsiteY17" fmla="*/ 1120217 h 166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8172" h="1665341">
                <a:moveTo>
                  <a:pt x="9425" y="1120217"/>
                </a:moveTo>
                <a:cubicBezTo>
                  <a:pt x="24079" y="1252102"/>
                  <a:pt x="27010" y="1442602"/>
                  <a:pt x="114933" y="1533456"/>
                </a:cubicBezTo>
                <a:cubicBezTo>
                  <a:pt x="202856" y="1624310"/>
                  <a:pt x="402148" y="1665341"/>
                  <a:pt x="536963" y="1665341"/>
                </a:cubicBezTo>
                <a:cubicBezTo>
                  <a:pt x="671778" y="1665341"/>
                  <a:pt x="840298" y="1637498"/>
                  <a:pt x="923825" y="1533456"/>
                </a:cubicBezTo>
                <a:cubicBezTo>
                  <a:pt x="1007352" y="1429414"/>
                  <a:pt x="1039590" y="1172972"/>
                  <a:pt x="1038125" y="1041087"/>
                </a:cubicBezTo>
                <a:cubicBezTo>
                  <a:pt x="1036660" y="909202"/>
                  <a:pt x="985371" y="808090"/>
                  <a:pt x="915033" y="742148"/>
                </a:cubicBezTo>
                <a:cubicBezTo>
                  <a:pt x="844695" y="676206"/>
                  <a:pt x="721602" y="646898"/>
                  <a:pt x="616094" y="645433"/>
                </a:cubicBezTo>
                <a:cubicBezTo>
                  <a:pt x="510586" y="643968"/>
                  <a:pt x="344998" y="739217"/>
                  <a:pt x="281987" y="733356"/>
                </a:cubicBezTo>
                <a:cubicBezTo>
                  <a:pt x="218976" y="727495"/>
                  <a:pt x="230698" y="676206"/>
                  <a:pt x="238025" y="610264"/>
                </a:cubicBezTo>
                <a:cubicBezTo>
                  <a:pt x="245352" y="544322"/>
                  <a:pt x="273194" y="408040"/>
                  <a:pt x="325948" y="337702"/>
                </a:cubicBezTo>
                <a:cubicBezTo>
                  <a:pt x="378702" y="267363"/>
                  <a:pt x="454902" y="204352"/>
                  <a:pt x="554548" y="188233"/>
                </a:cubicBezTo>
                <a:cubicBezTo>
                  <a:pt x="654194" y="172114"/>
                  <a:pt x="853487" y="243918"/>
                  <a:pt x="923825" y="240987"/>
                </a:cubicBezTo>
                <a:cubicBezTo>
                  <a:pt x="994163" y="238056"/>
                  <a:pt x="973648" y="198490"/>
                  <a:pt x="976579" y="170648"/>
                </a:cubicBezTo>
                <a:cubicBezTo>
                  <a:pt x="979510" y="142806"/>
                  <a:pt x="995629" y="101775"/>
                  <a:pt x="941410" y="73933"/>
                </a:cubicBezTo>
                <a:cubicBezTo>
                  <a:pt x="887191" y="46091"/>
                  <a:pt x="777286" y="-15456"/>
                  <a:pt x="651263" y="3594"/>
                </a:cubicBezTo>
                <a:cubicBezTo>
                  <a:pt x="525240" y="22644"/>
                  <a:pt x="289313" y="65141"/>
                  <a:pt x="185271" y="188233"/>
                </a:cubicBezTo>
                <a:cubicBezTo>
                  <a:pt x="81229" y="311325"/>
                  <a:pt x="59248" y="588283"/>
                  <a:pt x="27010" y="742148"/>
                </a:cubicBezTo>
                <a:cubicBezTo>
                  <a:pt x="-5228" y="896013"/>
                  <a:pt x="-5229" y="988332"/>
                  <a:pt x="9425" y="112021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C74BF14-10A2-47AD-9EE6-3501A2680800}"/>
              </a:ext>
            </a:extLst>
          </p:cNvPr>
          <p:cNvSpPr/>
          <p:nvPr/>
        </p:nvSpPr>
        <p:spPr>
          <a:xfrm>
            <a:off x="8243268" y="4961861"/>
            <a:ext cx="513391" cy="446413"/>
          </a:xfrm>
          <a:custGeom>
            <a:avLst/>
            <a:gdLst>
              <a:gd name="connsiteX0" fmla="*/ 206167 w 513391"/>
              <a:gd name="connsiteY0" fmla="*/ 14586 h 446413"/>
              <a:gd name="connsiteX1" fmla="*/ 56698 w 513391"/>
              <a:gd name="connsiteY1" fmla="*/ 32170 h 446413"/>
              <a:gd name="connsiteX2" fmla="*/ 30321 w 513391"/>
              <a:gd name="connsiteY2" fmla="*/ 375070 h 446413"/>
              <a:gd name="connsiteX3" fmla="*/ 469936 w 513391"/>
              <a:gd name="connsiteY3" fmla="*/ 427824 h 446413"/>
              <a:gd name="connsiteX4" fmla="*/ 496313 w 513391"/>
              <a:gd name="connsiteY4" fmla="*/ 137678 h 446413"/>
              <a:gd name="connsiteX5" fmla="*/ 461144 w 513391"/>
              <a:gd name="connsiteY5" fmla="*/ 32170 h 446413"/>
              <a:gd name="connsiteX6" fmla="*/ 206167 w 513391"/>
              <a:gd name="connsiteY6" fmla="*/ 14586 h 4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391" h="446413">
                <a:moveTo>
                  <a:pt x="206167" y="14586"/>
                </a:moveTo>
                <a:cubicBezTo>
                  <a:pt x="138759" y="14586"/>
                  <a:pt x="86006" y="-27911"/>
                  <a:pt x="56698" y="32170"/>
                </a:cubicBezTo>
                <a:cubicBezTo>
                  <a:pt x="27390" y="92251"/>
                  <a:pt x="-38552" y="309128"/>
                  <a:pt x="30321" y="375070"/>
                </a:cubicBezTo>
                <a:cubicBezTo>
                  <a:pt x="99194" y="441012"/>
                  <a:pt x="392271" y="467389"/>
                  <a:pt x="469936" y="427824"/>
                </a:cubicBezTo>
                <a:cubicBezTo>
                  <a:pt x="547601" y="388259"/>
                  <a:pt x="497778" y="203620"/>
                  <a:pt x="496313" y="137678"/>
                </a:cubicBezTo>
                <a:cubicBezTo>
                  <a:pt x="494848" y="71736"/>
                  <a:pt x="516829" y="54151"/>
                  <a:pt x="461144" y="32170"/>
                </a:cubicBezTo>
                <a:cubicBezTo>
                  <a:pt x="405459" y="10189"/>
                  <a:pt x="273575" y="14586"/>
                  <a:pt x="206167" y="1458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051BA0-7C2F-4046-9199-EC182CC1BFCB}"/>
              </a:ext>
            </a:extLst>
          </p:cNvPr>
          <p:cNvSpPr/>
          <p:nvPr/>
        </p:nvSpPr>
        <p:spPr>
          <a:xfrm>
            <a:off x="1176704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9B051-DE90-4A4B-A56E-64F8C50A1BC0}"/>
              </a:ext>
            </a:extLst>
          </p:cNvPr>
          <p:cNvSpPr/>
          <p:nvPr/>
        </p:nvSpPr>
        <p:spPr>
          <a:xfrm>
            <a:off x="4142642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89143-9193-4B12-BFE3-BAAEBD21CA84}"/>
              </a:ext>
            </a:extLst>
          </p:cNvPr>
          <p:cNvSpPr/>
          <p:nvPr/>
        </p:nvSpPr>
        <p:spPr>
          <a:xfrm>
            <a:off x="7187205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24961B-F1B9-48F0-B0B9-DED5716BD65C}"/>
              </a:ext>
            </a:extLst>
          </p:cNvPr>
          <p:cNvSpPr/>
          <p:nvPr/>
        </p:nvSpPr>
        <p:spPr>
          <a:xfrm>
            <a:off x="1981968" y="1511531"/>
            <a:ext cx="1154651" cy="1686684"/>
          </a:xfrm>
          <a:custGeom>
            <a:avLst/>
            <a:gdLst>
              <a:gd name="connsiteX0" fmla="*/ 482051 w 1154651"/>
              <a:gd name="connsiteY0" fmla="*/ 1615011 h 1686684"/>
              <a:gd name="connsiteX1" fmla="*/ 860121 w 1154651"/>
              <a:gd name="connsiteY1" fmla="*/ 726988 h 1686684"/>
              <a:gd name="connsiteX2" fmla="*/ 1106305 w 1154651"/>
              <a:gd name="connsiteY2" fmla="*/ 199449 h 1686684"/>
              <a:gd name="connsiteX3" fmla="*/ 1097513 w 1154651"/>
              <a:gd name="connsiteY3" fmla="*/ 32395 h 1686684"/>
              <a:gd name="connsiteX4" fmla="*/ 517221 w 1154651"/>
              <a:gd name="connsiteY4" fmla="*/ 23603 h 1686684"/>
              <a:gd name="connsiteX5" fmla="*/ 68813 w 1154651"/>
              <a:gd name="connsiteY5" fmla="*/ 14811 h 1686684"/>
              <a:gd name="connsiteX6" fmla="*/ 60021 w 1154651"/>
              <a:gd name="connsiteY6" fmla="*/ 243411 h 1686684"/>
              <a:gd name="connsiteX7" fmla="*/ 631521 w 1154651"/>
              <a:gd name="connsiteY7" fmla="*/ 225826 h 1686684"/>
              <a:gd name="connsiteX8" fmla="*/ 824951 w 1154651"/>
              <a:gd name="connsiteY8" fmla="*/ 243411 h 1686684"/>
              <a:gd name="connsiteX9" fmla="*/ 631521 w 1154651"/>
              <a:gd name="connsiteY9" fmla="*/ 621480 h 1686684"/>
              <a:gd name="connsiteX10" fmla="*/ 288621 w 1154651"/>
              <a:gd name="connsiteY10" fmla="*/ 1456749 h 1686684"/>
              <a:gd name="connsiteX11" fmla="*/ 253451 w 1154651"/>
              <a:gd name="connsiteY11" fmla="*/ 1615011 h 1686684"/>
              <a:gd name="connsiteX12" fmla="*/ 482051 w 1154651"/>
              <a:gd name="connsiteY12" fmla="*/ 1615011 h 168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651" h="1686684">
                <a:moveTo>
                  <a:pt x="482051" y="1615011"/>
                </a:moveTo>
                <a:cubicBezTo>
                  <a:pt x="583163" y="1467007"/>
                  <a:pt x="756079" y="962915"/>
                  <a:pt x="860121" y="726988"/>
                </a:cubicBezTo>
                <a:cubicBezTo>
                  <a:pt x="964163" y="491061"/>
                  <a:pt x="1066740" y="315214"/>
                  <a:pt x="1106305" y="199449"/>
                </a:cubicBezTo>
                <a:cubicBezTo>
                  <a:pt x="1145870" y="83684"/>
                  <a:pt x="1195694" y="61703"/>
                  <a:pt x="1097513" y="32395"/>
                </a:cubicBezTo>
                <a:cubicBezTo>
                  <a:pt x="999332" y="3087"/>
                  <a:pt x="517221" y="23603"/>
                  <a:pt x="517221" y="23603"/>
                </a:cubicBezTo>
                <a:cubicBezTo>
                  <a:pt x="345771" y="20672"/>
                  <a:pt x="145013" y="-21824"/>
                  <a:pt x="68813" y="14811"/>
                </a:cubicBezTo>
                <a:cubicBezTo>
                  <a:pt x="-7387" y="51446"/>
                  <a:pt x="-33764" y="208242"/>
                  <a:pt x="60021" y="243411"/>
                </a:cubicBezTo>
                <a:cubicBezTo>
                  <a:pt x="153806" y="278580"/>
                  <a:pt x="504033" y="225826"/>
                  <a:pt x="631521" y="225826"/>
                </a:cubicBezTo>
                <a:cubicBezTo>
                  <a:pt x="759009" y="225826"/>
                  <a:pt x="824951" y="177469"/>
                  <a:pt x="824951" y="243411"/>
                </a:cubicBezTo>
                <a:cubicBezTo>
                  <a:pt x="824951" y="309353"/>
                  <a:pt x="720909" y="419257"/>
                  <a:pt x="631521" y="621480"/>
                </a:cubicBezTo>
                <a:cubicBezTo>
                  <a:pt x="542133" y="823703"/>
                  <a:pt x="351633" y="1291160"/>
                  <a:pt x="288621" y="1456749"/>
                </a:cubicBezTo>
                <a:cubicBezTo>
                  <a:pt x="225609" y="1622338"/>
                  <a:pt x="221213" y="1590100"/>
                  <a:pt x="253451" y="1615011"/>
                </a:cubicBezTo>
                <a:cubicBezTo>
                  <a:pt x="285689" y="1639922"/>
                  <a:pt x="380939" y="1763015"/>
                  <a:pt x="482051" y="161501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0EA130-1D7E-4A65-AA35-58D98683C5F1}"/>
              </a:ext>
            </a:extLst>
          </p:cNvPr>
          <p:cNvSpPr/>
          <p:nvPr/>
        </p:nvSpPr>
        <p:spPr>
          <a:xfrm>
            <a:off x="4980715" y="1511531"/>
            <a:ext cx="1145931" cy="1670624"/>
          </a:xfrm>
          <a:custGeom>
            <a:avLst/>
            <a:gdLst>
              <a:gd name="connsiteX0" fmla="*/ 529616 w 1081253"/>
              <a:gd name="connsiteY0" fmla="*/ 1653441 h 1654565"/>
              <a:gd name="connsiteX1" fmla="*/ 898893 w 1081253"/>
              <a:gd name="connsiteY1" fmla="*/ 1583102 h 1654565"/>
              <a:gd name="connsiteX2" fmla="*/ 1074739 w 1081253"/>
              <a:gd name="connsiteY2" fmla="*/ 1292956 h 1654565"/>
              <a:gd name="connsiteX3" fmla="*/ 1021985 w 1081253"/>
              <a:gd name="connsiteY3" fmla="*/ 1011602 h 1654565"/>
              <a:gd name="connsiteX4" fmla="*/ 819762 w 1081253"/>
              <a:gd name="connsiteY4" fmla="*/ 835756 h 1654565"/>
              <a:gd name="connsiteX5" fmla="*/ 802177 w 1081253"/>
              <a:gd name="connsiteY5" fmla="*/ 730249 h 1654565"/>
              <a:gd name="connsiteX6" fmla="*/ 986816 w 1081253"/>
              <a:gd name="connsiteY6" fmla="*/ 571987 h 1654565"/>
              <a:gd name="connsiteX7" fmla="*/ 978024 w 1081253"/>
              <a:gd name="connsiteY7" fmla="*/ 193918 h 1654565"/>
              <a:gd name="connsiteX8" fmla="*/ 749424 w 1081253"/>
              <a:gd name="connsiteY8" fmla="*/ 26864 h 1654565"/>
              <a:gd name="connsiteX9" fmla="*/ 397731 w 1081253"/>
              <a:gd name="connsiteY9" fmla="*/ 18072 h 1654565"/>
              <a:gd name="connsiteX10" fmla="*/ 98793 w 1081253"/>
              <a:gd name="connsiteY10" fmla="*/ 202710 h 1654565"/>
              <a:gd name="connsiteX11" fmla="*/ 81208 w 1081253"/>
              <a:gd name="connsiteY11" fmla="*/ 528026 h 1654565"/>
              <a:gd name="connsiteX12" fmla="*/ 301016 w 1081253"/>
              <a:gd name="connsiteY12" fmla="*/ 774210 h 1654565"/>
              <a:gd name="connsiteX13" fmla="*/ 309808 w 1081253"/>
              <a:gd name="connsiteY13" fmla="*/ 818172 h 1654565"/>
              <a:gd name="connsiteX14" fmla="*/ 142754 w 1081253"/>
              <a:gd name="connsiteY14" fmla="*/ 941264 h 1654565"/>
              <a:gd name="connsiteX15" fmla="*/ 37247 w 1081253"/>
              <a:gd name="connsiteY15" fmla="*/ 1064356 h 1654565"/>
              <a:gd name="connsiteX16" fmla="*/ 2077 w 1081253"/>
              <a:gd name="connsiteY16" fmla="*/ 1292956 h 1654565"/>
              <a:gd name="connsiteX17" fmla="*/ 90001 w 1081253"/>
              <a:gd name="connsiteY17" fmla="*/ 1547933 h 1654565"/>
              <a:gd name="connsiteX18" fmla="*/ 529616 w 1081253"/>
              <a:gd name="connsiteY18" fmla="*/ 1653441 h 16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1253" h="1654565">
                <a:moveTo>
                  <a:pt x="529616" y="1653441"/>
                </a:moveTo>
                <a:cubicBezTo>
                  <a:pt x="664431" y="1659303"/>
                  <a:pt x="808039" y="1643183"/>
                  <a:pt x="898893" y="1583102"/>
                </a:cubicBezTo>
                <a:cubicBezTo>
                  <a:pt x="989747" y="1523021"/>
                  <a:pt x="1054224" y="1388206"/>
                  <a:pt x="1074739" y="1292956"/>
                </a:cubicBezTo>
                <a:cubicBezTo>
                  <a:pt x="1095254" y="1197706"/>
                  <a:pt x="1064481" y="1087802"/>
                  <a:pt x="1021985" y="1011602"/>
                </a:cubicBezTo>
                <a:cubicBezTo>
                  <a:pt x="979489" y="935402"/>
                  <a:pt x="856397" y="882648"/>
                  <a:pt x="819762" y="835756"/>
                </a:cubicBezTo>
                <a:cubicBezTo>
                  <a:pt x="783127" y="788864"/>
                  <a:pt x="774335" y="774210"/>
                  <a:pt x="802177" y="730249"/>
                </a:cubicBezTo>
                <a:cubicBezTo>
                  <a:pt x="830019" y="686287"/>
                  <a:pt x="957508" y="661375"/>
                  <a:pt x="986816" y="571987"/>
                </a:cubicBezTo>
                <a:cubicBezTo>
                  <a:pt x="1016124" y="482599"/>
                  <a:pt x="1017589" y="284772"/>
                  <a:pt x="978024" y="193918"/>
                </a:cubicBezTo>
                <a:cubicBezTo>
                  <a:pt x="938459" y="103064"/>
                  <a:pt x="846139" y="56172"/>
                  <a:pt x="749424" y="26864"/>
                </a:cubicBezTo>
                <a:cubicBezTo>
                  <a:pt x="652709" y="-2444"/>
                  <a:pt x="506169" y="-11236"/>
                  <a:pt x="397731" y="18072"/>
                </a:cubicBezTo>
                <a:cubicBezTo>
                  <a:pt x="289293" y="47380"/>
                  <a:pt x="151547" y="117718"/>
                  <a:pt x="98793" y="202710"/>
                </a:cubicBezTo>
                <a:cubicBezTo>
                  <a:pt x="46039" y="287702"/>
                  <a:pt x="47504" y="432776"/>
                  <a:pt x="81208" y="528026"/>
                </a:cubicBezTo>
                <a:cubicBezTo>
                  <a:pt x="114912" y="623276"/>
                  <a:pt x="262916" y="725852"/>
                  <a:pt x="301016" y="774210"/>
                </a:cubicBezTo>
                <a:cubicBezTo>
                  <a:pt x="339116" y="822568"/>
                  <a:pt x="336185" y="790330"/>
                  <a:pt x="309808" y="818172"/>
                </a:cubicBezTo>
                <a:cubicBezTo>
                  <a:pt x="283431" y="846014"/>
                  <a:pt x="188181" y="900233"/>
                  <a:pt x="142754" y="941264"/>
                </a:cubicBezTo>
                <a:cubicBezTo>
                  <a:pt x="97327" y="982295"/>
                  <a:pt x="60693" y="1005741"/>
                  <a:pt x="37247" y="1064356"/>
                </a:cubicBezTo>
                <a:cubicBezTo>
                  <a:pt x="13801" y="1122971"/>
                  <a:pt x="-6715" y="1212360"/>
                  <a:pt x="2077" y="1292956"/>
                </a:cubicBezTo>
                <a:cubicBezTo>
                  <a:pt x="10869" y="1373552"/>
                  <a:pt x="2078" y="1487852"/>
                  <a:pt x="90001" y="1547933"/>
                </a:cubicBezTo>
                <a:cubicBezTo>
                  <a:pt x="177924" y="1608014"/>
                  <a:pt x="394801" y="1647579"/>
                  <a:pt x="529616" y="165344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B792FA-FADD-4B14-8E5C-1FBFB809FA3A}"/>
              </a:ext>
            </a:extLst>
          </p:cNvPr>
          <p:cNvSpPr/>
          <p:nvPr/>
        </p:nvSpPr>
        <p:spPr>
          <a:xfrm>
            <a:off x="5309603" y="1705585"/>
            <a:ext cx="488797" cy="492709"/>
          </a:xfrm>
          <a:custGeom>
            <a:avLst/>
            <a:gdLst>
              <a:gd name="connsiteX0" fmla="*/ 203174 w 488797"/>
              <a:gd name="connsiteY0" fmla="*/ 123 h 492709"/>
              <a:gd name="connsiteX1" fmla="*/ 18535 w 488797"/>
              <a:gd name="connsiteY1" fmla="*/ 123215 h 492709"/>
              <a:gd name="connsiteX2" fmla="*/ 27328 w 488797"/>
              <a:gd name="connsiteY2" fmla="*/ 343023 h 492709"/>
              <a:gd name="connsiteX3" fmla="*/ 203174 w 488797"/>
              <a:gd name="connsiteY3" fmla="*/ 492492 h 492709"/>
              <a:gd name="connsiteX4" fmla="*/ 484528 w 488797"/>
              <a:gd name="connsiteY4" fmla="*/ 369400 h 492709"/>
              <a:gd name="connsiteX5" fmla="*/ 361435 w 488797"/>
              <a:gd name="connsiteY5" fmla="*/ 105630 h 492709"/>
              <a:gd name="connsiteX6" fmla="*/ 203174 w 488797"/>
              <a:gd name="connsiteY6" fmla="*/ 123 h 49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797" h="492709">
                <a:moveTo>
                  <a:pt x="203174" y="123"/>
                </a:moveTo>
                <a:cubicBezTo>
                  <a:pt x="146024" y="3054"/>
                  <a:pt x="47843" y="66065"/>
                  <a:pt x="18535" y="123215"/>
                </a:cubicBezTo>
                <a:cubicBezTo>
                  <a:pt x="-10773" y="180365"/>
                  <a:pt x="-3445" y="281477"/>
                  <a:pt x="27328" y="343023"/>
                </a:cubicBezTo>
                <a:cubicBezTo>
                  <a:pt x="58101" y="404569"/>
                  <a:pt x="126974" y="488096"/>
                  <a:pt x="203174" y="492492"/>
                </a:cubicBezTo>
                <a:cubicBezTo>
                  <a:pt x="279374" y="496888"/>
                  <a:pt x="458151" y="433877"/>
                  <a:pt x="484528" y="369400"/>
                </a:cubicBezTo>
                <a:cubicBezTo>
                  <a:pt x="510905" y="304923"/>
                  <a:pt x="408327" y="164245"/>
                  <a:pt x="361435" y="105630"/>
                </a:cubicBezTo>
                <a:cubicBezTo>
                  <a:pt x="314543" y="47015"/>
                  <a:pt x="260324" y="-2808"/>
                  <a:pt x="203174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019BB0-5BB6-4DA2-81D7-CE73C7EAF12E}"/>
              </a:ext>
            </a:extLst>
          </p:cNvPr>
          <p:cNvSpPr/>
          <p:nvPr/>
        </p:nvSpPr>
        <p:spPr>
          <a:xfrm>
            <a:off x="5260098" y="2486043"/>
            <a:ext cx="600189" cy="494804"/>
          </a:xfrm>
          <a:custGeom>
            <a:avLst/>
            <a:gdLst>
              <a:gd name="connsiteX0" fmla="*/ 243887 w 600189"/>
              <a:gd name="connsiteY0" fmla="*/ 2180 h 494804"/>
              <a:gd name="connsiteX1" fmla="*/ 32871 w 600189"/>
              <a:gd name="connsiteY1" fmla="*/ 134065 h 494804"/>
              <a:gd name="connsiteX2" fmla="*/ 24079 w 600189"/>
              <a:gd name="connsiteY2" fmla="*/ 433003 h 494804"/>
              <a:gd name="connsiteX3" fmla="*/ 261471 w 600189"/>
              <a:gd name="connsiteY3" fmla="*/ 494549 h 494804"/>
              <a:gd name="connsiteX4" fmla="*/ 542825 w 600189"/>
              <a:gd name="connsiteY4" fmla="*/ 424211 h 494804"/>
              <a:gd name="connsiteX5" fmla="*/ 577994 w 600189"/>
              <a:gd name="connsiteY5" fmla="*/ 230780 h 494804"/>
              <a:gd name="connsiteX6" fmla="*/ 243887 w 600189"/>
              <a:gd name="connsiteY6" fmla="*/ 2180 h 4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189" h="494804">
                <a:moveTo>
                  <a:pt x="243887" y="2180"/>
                </a:moveTo>
                <a:cubicBezTo>
                  <a:pt x="153033" y="-13939"/>
                  <a:pt x="69506" y="62261"/>
                  <a:pt x="32871" y="134065"/>
                </a:cubicBezTo>
                <a:cubicBezTo>
                  <a:pt x="-3764" y="205869"/>
                  <a:pt x="-14021" y="372923"/>
                  <a:pt x="24079" y="433003"/>
                </a:cubicBezTo>
                <a:cubicBezTo>
                  <a:pt x="62179" y="493083"/>
                  <a:pt x="175013" y="496014"/>
                  <a:pt x="261471" y="494549"/>
                </a:cubicBezTo>
                <a:cubicBezTo>
                  <a:pt x="347929" y="493084"/>
                  <a:pt x="490071" y="468172"/>
                  <a:pt x="542825" y="424211"/>
                </a:cubicBezTo>
                <a:cubicBezTo>
                  <a:pt x="595579" y="380250"/>
                  <a:pt x="621955" y="299653"/>
                  <a:pt x="577994" y="230780"/>
                </a:cubicBezTo>
                <a:cubicBezTo>
                  <a:pt x="534033" y="161907"/>
                  <a:pt x="334741" y="18299"/>
                  <a:pt x="243887" y="2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A0A942-26DB-4037-8DCD-AAB353797369}"/>
              </a:ext>
            </a:extLst>
          </p:cNvPr>
          <p:cNvSpPr/>
          <p:nvPr/>
        </p:nvSpPr>
        <p:spPr>
          <a:xfrm>
            <a:off x="8045801" y="1517610"/>
            <a:ext cx="1047988" cy="1680605"/>
          </a:xfrm>
          <a:custGeom>
            <a:avLst/>
            <a:gdLst>
              <a:gd name="connsiteX0" fmla="*/ 86390 w 1047988"/>
              <a:gd name="connsiteY0" fmla="*/ 1609326 h 1680605"/>
              <a:gd name="connsiteX1" fmla="*/ 429290 w 1047988"/>
              <a:gd name="connsiteY1" fmla="*/ 1679665 h 1680605"/>
              <a:gd name="connsiteX2" fmla="*/ 745813 w 1047988"/>
              <a:gd name="connsiteY2" fmla="*/ 1565365 h 1680605"/>
              <a:gd name="connsiteX3" fmla="*/ 1000790 w 1047988"/>
              <a:gd name="connsiteY3" fmla="*/ 1248841 h 1680605"/>
              <a:gd name="connsiteX4" fmla="*/ 1044752 w 1047988"/>
              <a:gd name="connsiteY4" fmla="*/ 703718 h 1680605"/>
              <a:gd name="connsiteX5" fmla="*/ 956828 w 1047988"/>
              <a:gd name="connsiteY5" fmla="*/ 237726 h 1680605"/>
              <a:gd name="connsiteX6" fmla="*/ 824944 w 1047988"/>
              <a:gd name="connsiteY6" fmla="*/ 88257 h 1680605"/>
              <a:gd name="connsiteX7" fmla="*/ 666682 w 1047988"/>
              <a:gd name="connsiteY7" fmla="*/ 17918 h 1680605"/>
              <a:gd name="connsiteX8" fmla="*/ 376536 w 1047988"/>
              <a:gd name="connsiteY8" fmla="*/ 9126 h 1680605"/>
              <a:gd name="connsiteX9" fmla="*/ 121559 w 1047988"/>
              <a:gd name="connsiteY9" fmla="*/ 132218 h 1680605"/>
              <a:gd name="connsiteX10" fmla="*/ 16052 w 1047988"/>
              <a:gd name="connsiteY10" fmla="*/ 431157 h 1680605"/>
              <a:gd name="connsiteX11" fmla="*/ 16052 w 1047988"/>
              <a:gd name="connsiteY11" fmla="*/ 747680 h 1680605"/>
              <a:gd name="connsiteX12" fmla="*/ 165521 w 1047988"/>
              <a:gd name="connsiteY12" fmla="*/ 941111 h 1680605"/>
              <a:gd name="connsiteX13" fmla="*/ 376536 w 1047988"/>
              <a:gd name="connsiteY13" fmla="*/ 1011449 h 1680605"/>
              <a:gd name="connsiteX14" fmla="*/ 622721 w 1047988"/>
              <a:gd name="connsiteY14" fmla="*/ 1011449 h 1680605"/>
              <a:gd name="connsiteX15" fmla="*/ 772190 w 1047988"/>
              <a:gd name="connsiteY15" fmla="*/ 958695 h 1680605"/>
              <a:gd name="connsiteX16" fmla="*/ 816152 w 1047988"/>
              <a:gd name="connsiteY16" fmla="*/ 958695 h 1680605"/>
              <a:gd name="connsiteX17" fmla="*/ 798567 w 1047988"/>
              <a:gd name="connsiteY17" fmla="*/ 1160918 h 1680605"/>
              <a:gd name="connsiteX18" fmla="*/ 640305 w 1047988"/>
              <a:gd name="connsiteY18" fmla="*/ 1389518 h 1680605"/>
              <a:gd name="connsiteX19" fmla="*/ 402913 w 1047988"/>
              <a:gd name="connsiteY19" fmla="*/ 1468649 h 1680605"/>
              <a:gd name="connsiteX20" fmla="*/ 60013 w 1047988"/>
              <a:gd name="connsiteY20" fmla="*/ 1433480 h 1680605"/>
              <a:gd name="connsiteX21" fmla="*/ 86390 w 1047988"/>
              <a:gd name="connsiteY21" fmla="*/ 1609326 h 168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988" h="1680605">
                <a:moveTo>
                  <a:pt x="86390" y="1609326"/>
                </a:moveTo>
                <a:cubicBezTo>
                  <a:pt x="147936" y="1650357"/>
                  <a:pt x="319386" y="1686992"/>
                  <a:pt x="429290" y="1679665"/>
                </a:cubicBezTo>
                <a:cubicBezTo>
                  <a:pt x="539194" y="1672338"/>
                  <a:pt x="650563" y="1637169"/>
                  <a:pt x="745813" y="1565365"/>
                </a:cubicBezTo>
                <a:cubicBezTo>
                  <a:pt x="841063" y="1493561"/>
                  <a:pt x="950967" y="1392449"/>
                  <a:pt x="1000790" y="1248841"/>
                </a:cubicBezTo>
                <a:cubicBezTo>
                  <a:pt x="1050613" y="1105233"/>
                  <a:pt x="1052079" y="872237"/>
                  <a:pt x="1044752" y="703718"/>
                </a:cubicBezTo>
                <a:cubicBezTo>
                  <a:pt x="1037425" y="535199"/>
                  <a:pt x="993463" y="340303"/>
                  <a:pt x="956828" y="237726"/>
                </a:cubicBezTo>
                <a:cubicBezTo>
                  <a:pt x="920193" y="135149"/>
                  <a:pt x="873302" y="124892"/>
                  <a:pt x="824944" y="88257"/>
                </a:cubicBezTo>
                <a:cubicBezTo>
                  <a:pt x="776586" y="51622"/>
                  <a:pt x="741417" y="31106"/>
                  <a:pt x="666682" y="17918"/>
                </a:cubicBezTo>
                <a:cubicBezTo>
                  <a:pt x="591947" y="4730"/>
                  <a:pt x="467390" y="-9924"/>
                  <a:pt x="376536" y="9126"/>
                </a:cubicBezTo>
                <a:cubicBezTo>
                  <a:pt x="285682" y="28176"/>
                  <a:pt x="181640" y="61880"/>
                  <a:pt x="121559" y="132218"/>
                </a:cubicBezTo>
                <a:cubicBezTo>
                  <a:pt x="61478" y="202556"/>
                  <a:pt x="33636" y="328580"/>
                  <a:pt x="16052" y="431157"/>
                </a:cubicBezTo>
                <a:cubicBezTo>
                  <a:pt x="-1532" y="533734"/>
                  <a:pt x="-8859" y="662688"/>
                  <a:pt x="16052" y="747680"/>
                </a:cubicBezTo>
                <a:cubicBezTo>
                  <a:pt x="40963" y="832672"/>
                  <a:pt x="105440" y="897150"/>
                  <a:pt x="165521" y="941111"/>
                </a:cubicBezTo>
                <a:cubicBezTo>
                  <a:pt x="225602" y="985072"/>
                  <a:pt x="300336" y="999726"/>
                  <a:pt x="376536" y="1011449"/>
                </a:cubicBezTo>
                <a:cubicBezTo>
                  <a:pt x="452736" y="1023172"/>
                  <a:pt x="556779" y="1020241"/>
                  <a:pt x="622721" y="1011449"/>
                </a:cubicBezTo>
                <a:cubicBezTo>
                  <a:pt x="688663" y="1002657"/>
                  <a:pt x="739952" y="967487"/>
                  <a:pt x="772190" y="958695"/>
                </a:cubicBezTo>
                <a:cubicBezTo>
                  <a:pt x="804429" y="949903"/>
                  <a:pt x="811756" y="924991"/>
                  <a:pt x="816152" y="958695"/>
                </a:cubicBezTo>
                <a:cubicBezTo>
                  <a:pt x="820548" y="992399"/>
                  <a:pt x="827875" y="1089114"/>
                  <a:pt x="798567" y="1160918"/>
                </a:cubicBezTo>
                <a:cubicBezTo>
                  <a:pt x="769259" y="1232722"/>
                  <a:pt x="706247" y="1338229"/>
                  <a:pt x="640305" y="1389518"/>
                </a:cubicBezTo>
                <a:cubicBezTo>
                  <a:pt x="574363" y="1440806"/>
                  <a:pt x="499628" y="1461322"/>
                  <a:pt x="402913" y="1468649"/>
                </a:cubicBezTo>
                <a:cubicBezTo>
                  <a:pt x="306198" y="1475976"/>
                  <a:pt x="118628" y="1412965"/>
                  <a:pt x="60013" y="1433480"/>
                </a:cubicBezTo>
                <a:cubicBezTo>
                  <a:pt x="1398" y="1453995"/>
                  <a:pt x="24844" y="1568295"/>
                  <a:pt x="86390" y="160932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C20883-48E9-4108-9DF2-6BD56CDEDE46}"/>
              </a:ext>
            </a:extLst>
          </p:cNvPr>
          <p:cNvSpPr/>
          <p:nvPr/>
        </p:nvSpPr>
        <p:spPr>
          <a:xfrm>
            <a:off x="8266174" y="1766808"/>
            <a:ext cx="583042" cy="589563"/>
          </a:xfrm>
          <a:custGeom>
            <a:avLst/>
            <a:gdLst>
              <a:gd name="connsiteX0" fmla="*/ 253572 w 583042"/>
              <a:gd name="connsiteY0" fmla="*/ 26823 h 589563"/>
              <a:gd name="connsiteX1" fmla="*/ 95311 w 583042"/>
              <a:gd name="connsiteY1" fmla="*/ 70784 h 589563"/>
              <a:gd name="connsiteX2" fmla="*/ 7388 w 583042"/>
              <a:gd name="connsiteY2" fmla="*/ 264215 h 589563"/>
              <a:gd name="connsiteX3" fmla="*/ 33764 w 583042"/>
              <a:gd name="connsiteY3" fmla="*/ 466438 h 589563"/>
              <a:gd name="connsiteX4" fmla="*/ 262364 w 583042"/>
              <a:gd name="connsiteY4" fmla="*/ 589530 h 589563"/>
              <a:gd name="connsiteX5" fmla="*/ 526134 w 583042"/>
              <a:gd name="connsiteY5" fmla="*/ 475230 h 589563"/>
              <a:gd name="connsiteX6" fmla="*/ 578888 w 583042"/>
              <a:gd name="connsiteY6" fmla="*/ 176292 h 589563"/>
              <a:gd name="connsiteX7" fmla="*/ 455795 w 583042"/>
              <a:gd name="connsiteY7" fmla="*/ 9238 h 589563"/>
              <a:gd name="connsiteX8" fmla="*/ 253572 w 583042"/>
              <a:gd name="connsiteY8" fmla="*/ 26823 h 58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042" h="589563">
                <a:moveTo>
                  <a:pt x="253572" y="26823"/>
                </a:moveTo>
                <a:cubicBezTo>
                  <a:pt x="193491" y="37081"/>
                  <a:pt x="136342" y="31219"/>
                  <a:pt x="95311" y="70784"/>
                </a:cubicBezTo>
                <a:cubicBezTo>
                  <a:pt x="54280" y="110349"/>
                  <a:pt x="17646" y="198273"/>
                  <a:pt x="7388" y="264215"/>
                </a:cubicBezTo>
                <a:cubicBezTo>
                  <a:pt x="-2870" y="330157"/>
                  <a:pt x="-8732" y="412219"/>
                  <a:pt x="33764" y="466438"/>
                </a:cubicBezTo>
                <a:cubicBezTo>
                  <a:pt x="76260" y="520657"/>
                  <a:pt x="180302" y="588065"/>
                  <a:pt x="262364" y="589530"/>
                </a:cubicBezTo>
                <a:cubicBezTo>
                  <a:pt x="344426" y="590995"/>
                  <a:pt x="473380" y="544103"/>
                  <a:pt x="526134" y="475230"/>
                </a:cubicBezTo>
                <a:cubicBezTo>
                  <a:pt x="578888" y="406357"/>
                  <a:pt x="590611" y="253957"/>
                  <a:pt x="578888" y="176292"/>
                </a:cubicBezTo>
                <a:cubicBezTo>
                  <a:pt x="567165" y="98627"/>
                  <a:pt x="512945" y="34150"/>
                  <a:pt x="455795" y="9238"/>
                </a:cubicBezTo>
                <a:cubicBezTo>
                  <a:pt x="398645" y="-15674"/>
                  <a:pt x="313653" y="16565"/>
                  <a:pt x="253572" y="268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3B5F62-DC49-4188-AA2C-0861E457B012}"/>
              </a:ext>
            </a:extLst>
          </p:cNvPr>
          <p:cNvSpPr/>
          <p:nvPr/>
        </p:nvSpPr>
        <p:spPr>
          <a:xfrm>
            <a:off x="773722" y="993532"/>
            <a:ext cx="5776547" cy="23651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tx1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3323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Busteed</dc:creator>
  <cp:lastModifiedBy>Davis Busteed</cp:lastModifiedBy>
  <cp:revision>13</cp:revision>
  <dcterms:created xsi:type="dcterms:W3CDTF">2018-08-08T03:16:23Z</dcterms:created>
  <dcterms:modified xsi:type="dcterms:W3CDTF">2018-08-09T04:34:07Z</dcterms:modified>
</cp:coreProperties>
</file>