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428</Words>
  <Application>Microsoft Macintosh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Svar från formulär</vt:lpstr>
      <vt:lpstr>Översikt över svaranden</vt:lpstr>
      <vt:lpstr>Påminnelse när tentaanmälan har öppnat</vt:lpstr>
      <vt:lpstr>Tillgång till mitt personliga schema</vt:lpstr>
      <vt:lpstr>Påminnelse om sista dagen tentaanmälan är öppen</vt:lpstr>
      <vt:lpstr>Möjlighet att kunna anmäla mig till mina tentor via appen</vt:lpstr>
      <vt:lpstr>Påminnelser om uppdateringar och nya inlägg på It’s learning</vt:lpstr>
      <vt:lpstr>Kontaktbok för att hitta lärare, föreläsare och övrig personal på BTH </vt:lpstr>
      <vt:lpstr>En checklista på vad som bör göras innan varje program- eller terminstart </vt:lpstr>
      <vt:lpstr>Information om kommande event och studentaktiviteter</vt:lpstr>
      <vt:lpstr>Information om studentcentrum för att kunna lösa eventuella problem med mina studier</vt:lpstr>
      <vt:lpstr>Notifieringar och information från företag som är intresserade av dig och din utbildning</vt:lpstr>
      <vt:lpstr>En karta över campusområdet</vt:lpstr>
      <vt:lpstr>Få notiser om vilka bussar/tåg som passar dig bäst utifrån ditt schema och ditt boende</vt:lpstr>
      <vt:lpstr>Hitta information om sätt att resa till och från BTH</vt:lpstr>
      <vt:lpstr>Kommentarer</vt:lpstr>
    </vt:vector>
  </TitlesOfParts>
  <Company>Blekinge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Svar från formulär</dc:title>
  <dc:creator>Magnus Karlsson</dc:creator>
  <cp:lastModifiedBy>Magnus Karlsson</cp:lastModifiedBy>
  <cp:revision>9</cp:revision>
  <dcterms:created xsi:type="dcterms:W3CDTF">2014-11-24T08:19:31Z</dcterms:created>
  <dcterms:modified xsi:type="dcterms:W3CDTF">2014-11-24T13:13:22Z</dcterms:modified>
</cp:coreProperties>
</file>