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448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242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26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44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3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008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5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399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508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F28F-571C-CA47-9705-DF429224BD3D}" type="datetimeFigureOut">
              <a:rPr lang="en-US" smtClean="0"/>
              <a:t>24/11/14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9AFF-FDB5-6049-BD50-E226B04402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46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Svar från formulär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73 svar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6618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Information om kommande event och studentaktiviteter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57200" y="6356290"/>
            <a:ext cx="141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4,164383562</a:t>
            </a:r>
            <a:endParaRPr lang="sv-SE" dirty="0"/>
          </a:p>
        </p:txBody>
      </p:sp>
      <p:pic>
        <p:nvPicPr>
          <p:cNvPr id="7" name="Picture 6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9" y="2862812"/>
            <a:ext cx="4381500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30733" y="34290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7	10 %</a:t>
            </a:r>
          </a:p>
          <a:p>
            <a:r>
              <a:rPr lang="sv-SE" dirty="0" smtClean="0"/>
              <a:t>2	5	7 %</a:t>
            </a:r>
          </a:p>
          <a:p>
            <a:r>
              <a:rPr lang="sv-SE" dirty="0" smtClean="0"/>
              <a:t>3	10	14 %</a:t>
            </a:r>
          </a:p>
          <a:p>
            <a:r>
              <a:rPr lang="sv-SE" dirty="0" smtClean="0"/>
              <a:t>4	14	19 %</a:t>
            </a:r>
          </a:p>
          <a:p>
            <a:r>
              <a:rPr lang="sv-SE" dirty="0" smtClean="0"/>
              <a:t>5	21	29 %</a:t>
            </a:r>
          </a:p>
          <a:p>
            <a:r>
              <a:rPr lang="sv-SE" dirty="0" smtClean="0"/>
              <a:t>6	16	22 %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986958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883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Information om studentcentrum för att kunna lösa eventuella problem med mina studier</a:t>
            </a:r>
            <a:endParaRPr lang="sv-SE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6341436"/>
            <a:ext cx="129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3,98630137</a:t>
            </a:r>
            <a:endParaRPr lang="sv-SE" dirty="0"/>
          </a:p>
        </p:txBody>
      </p:sp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3738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0439" y="299746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4	5 %</a:t>
            </a:r>
          </a:p>
          <a:p>
            <a:r>
              <a:rPr lang="sv-SE" dirty="0" smtClean="0"/>
              <a:t>2	5	7 %</a:t>
            </a:r>
          </a:p>
          <a:p>
            <a:r>
              <a:rPr lang="sv-SE" dirty="0" smtClean="0"/>
              <a:t>3	18	25 %</a:t>
            </a:r>
          </a:p>
          <a:p>
            <a:r>
              <a:rPr lang="sv-SE" dirty="0" smtClean="0"/>
              <a:t>4	16	22 %</a:t>
            </a:r>
          </a:p>
          <a:p>
            <a:r>
              <a:rPr lang="sv-SE" dirty="0" smtClean="0"/>
              <a:t>5	15	21 %</a:t>
            </a:r>
          </a:p>
          <a:p>
            <a:r>
              <a:rPr lang="sv-SE" dirty="0" smtClean="0"/>
              <a:t>6	14	19 %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5972104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470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Notifieringar och information från företag som är intresserade av dig och din utbildning</a:t>
            </a:r>
            <a:endParaRPr lang="sv-SE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458783"/>
              </p:ext>
            </p:extLst>
          </p:nvPr>
        </p:nvGraphicFramePr>
        <p:xfrm>
          <a:off x="457200" y="6357981"/>
          <a:ext cx="990987" cy="248920"/>
        </p:xfrm>
        <a:graphic>
          <a:graphicData uri="http://schemas.openxmlformats.org/drawingml/2006/table">
            <a:tbl>
              <a:tblPr/>
              <a:tblGrid>
                <a:gridCol w="990987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3,95890411</a:t>
                      </a: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4854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26760" y="3131151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7	10 %</a:t>
            </a:r>
          </a:p>
          <a:p>
            <a:r>
              <a:rPr lang="sv-SE" dirty="0" smtClean="0"/>
              <a:t>2	8	11 %</a:t>
            </a:r>
          </a:p>
          <a:p>
            <a:r>
              <a:rPr lang="sv-SE" dirty="0" smtClean="0"/>
              <a:t>3	10	14 %</a:t>
            </a:r>
          </a:p>
          <a:p>
            <a:r>
              <a:rPr lang="sv-SE" dirty="0" smtClean="0"/>
              <a:t>4	19	26 %</a:t>
            </a:r>
          </a:p>
          <a:p>
            <a:r>
              <a:rPr lang="sv-SE" dirty="0" smtClean="0"/>
              <a:t>5	14	19 %</a:t>
            </a:r>
          </a:p>
          <a:p>
            <a:r>
              <a:rPr lang="sv-SE" dirty="0" smtClean="0"/>
              <a:t>6	15	21 %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5988649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287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0" i="0" dirty="0" smtClean="0">
                <a:solidFill>
                  <a:srgbClr val="000000"/>
                </a:solidFill>
                <a:latin typeface="Geneva"/>
                <a:ea typeface="Geneva"/>
                <a:cs typeface="Geneva"/>
              </a:rPr>
              <a:t>En karta över campusområdet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06486"/>
              </p:ext>
            </p:extLst>
          </p:nvPr>
        </p:nvGraphicFramePr>
        <p:xfrm>
          <a:off x="457200" y="6461959"/>
          <a:ext cx="995139" cy="248920"/>
        </p:xfrm>
        <a:graphic>
          <a:graphicData uri="http://schemas.openxmlformats.org/drawingml/2006/table">
            <a:tbl>
              <a:tblPr/>
              <a:tblGrid>
                <a:gridCol w="995139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3,479452055</a:t>
                      </a: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6020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11389" y="294547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9	12 %</a:t>
            </a:r>
          </a:p>
          <a:p>
            <a:r>
              <a:rPr lang="sv-SE" dirty="0" smtClean="0"/>
              <a:t>2	14	19 %</a:t>
            </a:r>
          </a:p>
          <a:p>
            <a:r>
              <a:rPr lang="sv-SE" dirty="0" smtClean="0"/>
              <a:t>3	14	19 %</a:t>
            </a:r>
          </a:p>
          <a:p>
            <a:r>
              <a:rPr lang="sv-SE" dirty="0" smtClean="0"/>
              <a:t>4	14	19 %</a:t>
            </a:r>
          </a:p>
          <a:p>
            <a:r>
              <a:rPr lang="sv-SE" dirty="0" smtClean="0"/>
              <a:t>5	13	18 %</a:t>
            </a:r>
          </a:p>
          <a:p>
            <a:r>
              <a:rPr lang="sv-SE" dirty="0" smtClean="0"/>
              <a:t>6	9	12 %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5997087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811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Få notiser om vilka bussar/tåg som passar dig bäst utifrån ditt schema och ditt boende</a:t>
            </a:r>
            <a:endParaRPr lang="sv-SE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44884"/>
            <a:ext cx="141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2,671232877</a:t>
            </a:r>
            <a:endParaRPr lang="sv-SE" dirty="0"/>
          </a:p>
        </p:txBody>
      </p:sp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1509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96017" y="2655816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29	40 %</a:t>
            </a:r>
          </a:p>
          <a:p>
            <a:r>
              <a:rPr lang="sv-SE" dirty="0" smtClean="0"/>
              <a:t>2	10	14 %</a:t>
            </a:r>
          </a:p>
          <a:p>
            <a:r>
              <a:rPr lang="sv-SE" dirty="0" smtClean="0"/>
              <a:t>3	10	14 %</a:t>
            </a:r>
          </a:p>
          <a:p>
            <a:r>
              <a:rPr lang="sv-SE" dirty="0" smtClean="0"/>
              <a:t>4	9	12 %</a:t>
            </a:r>
          </a:p>
          <a:p>
            <a:r>
              <a:rPr lang="sv-SE" dirty="0" smtClean="0"/>
              <a:t>5	10	14 %</a:t>
            </a:r>
          </a:p>
          <a:p>
            <a:r>
              <a:rPr lang="sv-SE" dirty="0" smtClean="0"/>
              <a:t>6	5	7 %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5997087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753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Hitta information om sätt att resa till och från BTH</a:t>
            </a:r>
            <a:endParaRPr lang="sv-SE" sz="2800" dirty="0"/>
          </a:p>
        </p:txBody>
      </p:sp>
      <p:pic>
        <p:nvPicPr>
          <p:cNvPr id="4" name="Picture 3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5728"/>
            <a:ext cx="4381500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8746" y="288605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23	32 %</a:t>
            </a:r>
          </a:p>
          <a:p>
            <a:r>
              <a:rPr lang="sv-SE" dirty="0" smtClean="0"/>
              <a:t>2	18	25 %</a:t>
            </a:r>
          </a:p>
          <a:p>
            <a:r>
              <a:rPr lang="sv-SE" dirty="0" smtClean="0"/>
              <a:t>3	11	15 %</a:t>
            </a:r>
          </a:p>
          <a:p>
            <a:r>
              <a:rPr lang="sv-SE" dirty="0" smtClean="0"/>
              <a:t>4	12	16 %</a:t>
            </a:r>
          </a:p>
          <a:p>
            <a:r>
              <a:rPr lang="sv-SE" dirty="0" smtClean="0"/>
              <a:t>5	7	10 %</a:t>
            </a:r>
          </a:p>
          <a:p>
            <a:r>
              <a:rPr lang="sv-SE" dirty="0" smtClean="0"/>
              <a:t>6	2	3 %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57200" y="6289446"/>
            <a:ext cx="141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2,561643836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6045363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9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Kommentarer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Öppetider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på café länken och restaurangen samt dagens meny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Varför konstruera en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app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? Varför inte integrera funktionalitet med befintliga hemsidor och plattformar?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En chatt inom klassen som gör att man kan ha kontakt med alla som inte t.ex. har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Facebook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men har möjlighet att ha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appar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.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vad det är för väder ! :)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Nej, men det är viktigt att studiesociala aktiviteter och gästföreläsare är sådana som kan vara intressanta för en majoritet av användarna. Inte bara en kopia av kalendariet där endast 10% lär nå en majoritet. En matsedel för hörs hade även varit användbar.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FAQ?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Se ens lånade, antal dagar kvar,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reerverade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böcker från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biblan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. Se lärares schema/kontor. Se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schma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för en sal.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Satsa resurserna på att underhålla och förbättra befintliga system. En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app</a:t>
            </a:r>
            <a:endParaRPr lang="sv-SE" dirty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Tänk på att det finns två olika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kampus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! Det är alldeles för ofta som vi på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kampus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Karlshamn får känna oss bortglömda! Det kommer tillexempel väldigt mycket irrelevant information på mejl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ang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saker som händer i Karlskrona, som jag oftast inte har möjlighet att ta mig till eftersom jag förlorar en halv arbetsdag på att ta mig till event som händer i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karlskrona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.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planritningar med rums nummer lättare att hitta personal och salar.</a:t>
            </a:r>
          </a:p>
          <a:p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Summon@BTH</a:t>
            </a:r>
            <a:endParaRPr lang="sv-SE" b="0" i="0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Material design.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En del av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appen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skulle jag önska var tillägnad Studentkårens organisationer. Dessa skulle då utformas utefter varje individuell organisations önskemål.</a:t>
            </a:r>
          </a:p>
          <a:p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Familjen</a:t>
            </a:r>
          </a:p>
          <a:p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GÖr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en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förbanat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bra </a:t>
            </a:r>
            <a:r>
              <a:rPr lang="sv-SE" b="0" i="0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app</a:t>
            </a:r>
            <a:r>
              <a:rPr lang="sv-SE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nu</a:t>
            </a:r>
          </a:p>
          <a:p>
            <a:endParaRPr lang="sv-SE" b="0" i="0" dirty="0" smtClean="0">
              <a:solidFill>
                <a:srgbClr val="000000"/>
              </a:solidFill>
              <a:latin typeface="Lucida Grande"/>
              <a:ea typeface="Lucida Grande"/>
              <a:cs typeface="Lucida Grande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64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Översikt över svaranden</a:t>
            </a:r>
            <a:endParaRPr lang="sv-SE" dirty="0"/>
          </a:p>
        </p:txBody>
      </p:sp>
      <p:pic>
        <p:nvPicPr>
          <p:cNvPr id="4" name="Picture 3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4" y="2940194"/>
            <a:ext cx="4381500" cy="1905000"/>
          </a:xfrm>
          <a:prstGeom prst="rect">
            <a:avLst/>
          </a:prstGeom>
        </p:spPr>
      </p:pic>
      <p:pic>
        <p:nvPicPr>
          <p:cNvPr id="6" name="Picture 5" descr="Screen Shot 2014-11-24 at 11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4" y="2086021"/>
            <a:ext cx="4076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Påminnelse när tentaanmälan har öppnat</a:t>
            </a:r>
            <a:endParaRPr lang="sv-SE" dirty="0"/>
          </a:p>
        </p:txBody>
      </p:sp>
      <p:pic>
        <p:nvPicPr>
          <p:cNvPr id="4" name="Picture 3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6552"/>
            <a:ext cx="4381500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41614" y="3146005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2	3 %</a:t>
            </a:r>
          </a:p>
          <a:p>
            <a:r>
              <a:rPr lang="sv-SE" dirty="0" smtClean="0"/>
              <a:t>2	0	0 %</a:t>
            </a:r>
          </a:p>
          <a:p>
            <a:r>
              <a:rPr lang="sv-SE" dirty="0" smtClean="0"/>
              <a:t>3	4	5 %</a:t>
            </a:r>
          </a:p>
          <a:p>
            <a:r>
              <a:rPr lang="sv-SE" dirty="0" smtClean="0"/>
              <a:t>4	3	4 %</a:t>
            </a:r>
          </a:p>
          <a:p>
            <a:r>
              <a:rPr lang="sv-SE" dirty="0" smtClean="0"/>
              <a:t>5	10	14 %</a:t>
            </a:r>
          </a:p>
          <a:p>
            <a:r>
              <a:rPr lang="sv-SE" dirty="0" smtClean="0"/>
              <a:t>6	54	74 %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34254"/>
            <a:ext cx="141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5,479452055</a:t>
            </a:r>
            <a:r>
              <a:rPr lang="en-US" dirty="0" smtClean="0"/>
              <a:t> 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637170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232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Tillgång till mitt personliga schema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4892736" y="2990036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3	4 %</a:t>
            </a:r>
          </a:p>
          <a:p>
            <a:r>
              <a:rPr lang="sv-SE" dirty="0" smtClean="0"/>
              <a:t>2	2	3 %</a:t>
            </a:r>
          </a:p>
          <a:p>
            <a:r>
              <a:rPr lang="sv-SE" dirty="0" smtClean="0"/>
              <a:t>3	1	1 %</a:t>
            </a:r>
          </a:p>
          <a:p>
            <a:r>
              <a:rPr lang="sv-SE" dirty="0" smtClean="0"/>
              <a:t>4	4	5 %</a:t>
            </a:r>
          </a:p>
          <a:p>
            <a:r>
              <a:rPr lang="sv-SE" dirty="0" smtClean="0"/>
              <a:t>5	11	15 %</a:t>
            </a:r>
          </a:p>
          <a:p>
            <a:r>
              <a:rPr lang="sv-SE" dirty="0" smtClean="0"/>
              <a:t>6	52	71 %</a:t>
            </a:r>
            <a:endParaRPr lang="sv-SE" dirty="0"/>
          </a:p>
        </p:txBody>
      </p:sp>
      <p:pic>
        <p:nvPicPr>
          <p:cNvPr id="7" name="Picture 6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6" y="2706843"/>
            <a:ext cx="4381500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20906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5,383561644</a:t>
            </a:r>
            <a:r>
              <a:rPr lang="en-US" dirty="0" smtClean="0"/>
              <a:t> 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897118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720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Påminnelse om sista dagen tentaanmälan är öppen</a:t>
            </a:r>
            <a:endParaRPr lang="sv-SE" dirty="0"/>
          </a:p>
        </p:txBody>
      </p:sp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7529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7935" y="258588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3	4 %</a:t>
            </a:r>
          </a:p>
          <a:p>
            <a:r>
              <a:rPr lang="sv-SE" dirty="0" smtClean="0"/>
              <a:t>2	1	1 %</a:t>
            </a:r>
          </a:p>
          <a:p>
            <a:r>
              <a:rPr lang="sv-SE" dirty="0" smtClean="0"/>
              <a:t>3	4	5 %</a:t>
            </a:r>
          </a:p>
          <a:p>
            <a:r>
              <a:rPr lang="sv-SE" dirty="0" smtClean="0"/>
              <a:t>4	9	12 %</a:t>
            </a:r>
          </a:p>
          <a:p>
            <a:r>
              <a:rPr lang="sv-SE" dirty="0" smtClean="0"/>
              <a:t>5	12	16 %</a:t>
            </a:r>
          </a:p>
          <a:p>
            <a:r>
              <a:rPr lang="sv-SE" dirty="0" smtClean="0"/>
              <a:t>6	44	60 %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5821836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405214" y="6334009"/>
            <a:ext cx="153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5,164383562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Möjlighet att kunna anmäla mig till mina tentor via </a:t>
            </a:r>
            <a:r>
              <a:rPr lang="sv-SE" dirty="0" err="1" smtClean="0"/>
              <a:t>appen</a:t>
            </a:r>
            <a:endParaRPr lang="sv-SE" dirty="0"/>
          </a:p>
        </p:txBody>
      </p:sp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8" y="2669708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0577" y="2945473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4	5 %</a:t>
            </a:r>
          </a:p>
          <a:p>
            <a:r>
              <a:rPr lang="sv-SE" dirty="0" smtClean="0"/>
              <a:t>2	1	1 %</a:t>
            </a:r>
          </a:p>
          <a:p>
            <a:r>
              <a:rPr lang="sv-SE" dirty="0" smtClean="0"/>
              <a:t>3	5	7 %</a:t>
            </a:r>
          </a:p>
          <a:p>
            <a:r>
              <a:rPr lang="sv-SE" dirty="0" smtClean="0"/>
              <a:t>4	11	15 %</a:t>
            </a:r>
          </a:p>
          <a:p>
            <a:r>
              <a:rPr lang="sv-SE" dirty="0" smtClean="0"/>
              <a:t>5	13	18 %</a:t>
            </a:r>
          </a:p>
          <a:p>
            <a:r>
              <a:rPr lang="sv-SE" dirty="0" smtClean="0"/>
              <a:t>6	39	53 %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05214" y="5893592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05214" y="6371144"/>
            <a:ext cx="140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4,98630137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1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Påminnelser om uppdateringar och nya inlägg på </a:t>
            </a:r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4" y="2781115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0439" y="34290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2	3 %</a:t>
            </a:r>
          </a:p>
          <a:p>
            <a:r>
              <a:rPr lang="sv-SE" dirty="0" smtClean="0"/>
              <a:t>2	5	7 %</a:t>
            </a:r>
          </a:p>
          <a:p>
            <a:r>
              <a:rPr lang="sv-SE" dirty="0" smtClean="0"/>
              <a:t>3	9	12 %</a:t>
            </a:r>
          </a:p>
          <a:p>
            <a:r>
              <a:rPr lang="sv-SE" dirty="0" smtClean="0"/>
              <a:t>4	12	16 %</a:t>
            </a:r>
          </a:p>
          <a:p>
            <a:r>
              <a:rPr lang="sv-SE" dirty="0" smtClean="0"/>
              <a:t>5	20	27 %</a:t>
            </a:r>
          </a:p>
          <a:p>
            <a:r>
              <a:rPr lang="sv-SE" dirty="0" smtClean="0"/>
              <a:t>6	25	34 %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6181753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457200" y="6488668"/>
            <a:ext cx="153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4,616438356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5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Kontaktbok</a:t>
            </a:r>
            <a:r>
              <a:rPr lang="sv-SE" dirty="0" smtClean="0"/>
              <a:t> för att hitta lärare, föreläsare och övrig personal på BTH	</a:t>
            </a:r>
            <a:endParaRPr lang="sv-S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05564"/>
              </p:ext>
            </p:extLst>
          </p:nvPr>
        </p:nvGraphicFramePr>
        <p:xfrm>
          <a:off x="457200" y="6513949"/>
          <a:ext cx="1240216" cy="248920"/>
        </p:xfrm>
        <a:graphic>
          <a:graphicData uri="http://schemas.openxmlformats.org/drawingml/2006/table">
            <a:tbl>
              <a:tblPr/>
              <a:tblGrid>
                <a:gridCol w="1240216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4,452054795</a:t>
                      </a: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5677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30732" y="34290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4	5 %</a:t>
            </a:r>
          </a:p>
          <a:p>
            <a:r>
              <a:rPr lang="sv-SE" dirty="0" smtClean="0"/>
              <a:t>2	4	5 %</a:t>
            </a:r>
          </a:p>
          <a:p>
            <a:r>
              <a:rPr lang="sv-SE" dirty="0" smtClean="0"/>
              <a:t>3	7	10 %</a:t>
            </a:r>
          </a:p>
          <a:p>
            <a:r>
              <a:rPr lang="sv-SE" dirty="0" smtClean="0"/>
              <a:t>4	16	22 %</a:t>
            </a:r>
          </a:p>
          <a:p>
            <a:r>
              <a:rPr lang="sv-SE" dirty="0" smtClean="0"/>
              <a:t>5	24	33 %</a:t>
            </a:r>
          </a:p>
          <a:p>
            <a:r>
              <a:rPr lang="sv-SE" dirty="0" smtClean="0"/>
              <a:t>6	18	25 %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642865" y="6181753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638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En checklista på vad som bör göras innan varje program- eller </a:t>
            </a:r>
            <a:r>
              <a:rPr lang="sv-SE" dirty="0" err="1" smtClean="0"/>
              <a:t>terminstart</a:t>
            </a:r>
            <a:r>
              <a:rPr lang="sv-SE" dirty="0" smtClean="0"/>
              <a:t> 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066660"/>
              </p:ext>
            </p:extLst>
          </p:nvPr>
        </p:nvGraphicFramePr>
        <p:xfrm>
          <a:off x="363929" y="6335699"/>
          <a:ext cx="1099112" cy="248920"/>
        </p:xfrm>
        <a:graphic>
          <a:graphicData uri="http://schemas.openxmlformats.org/drawingml/2006/table">
            <a:tbl>
              <a:tblPr/>
              <a:tblGrid>
                <a:gridCol w="1099112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4,232876712</a:t>
                      </a:r>
                    </a:p>
                  </a:txBody>
                  <a:tcPr marL="12700" marR="127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3447"/>
            <a:ext cx="43815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89109" y="300489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smtClean="0"/>
              <a:t>1	6	8 %</a:t>
            </a:r>
          </a:p>
          <a:p>
            <a:r>
              <a:rPr lang="sv-SE" dirty="0" smtClean="0"/>
              <a:t>2	7	10 %</a:t>
            </a:r>
          </a:p>
          <a:p>
            <a:r>
              <a:rPr lang="sv-SE" dirty="0" smtClean="0"/>
              <a:t>3	10	14 %</a:t>
            </a:r>
          </a:p>
          <a:p>
            <a:r>
              <a:rPr lang="sv-SE" dirty="0" smtClean="0"/>
              <a:t>4	13	18 %</a:t>
            </a:r>
          </a:p>
          <a:p>
            <a:r>
              <a:rPr lang="sv-SE" dirty="0" smtClean="0"/>
              <a:t>5	15	21 %</a:t>
            </a:r>
          </a:p>
          <a:p>
            <a:r>
              <a:rPr lang="sv-SE" dirty="0" smtClean="0"/>
              <a:t>6	22	30 %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405214" y="5997087"/>
            <a:ext cx="131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Medelvärde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189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428</Words>
  <Application>Microsoft Macintosh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Svar från formulär</vt:lpstr>
      <vt:lpstr>Översikt över svaranden</vt:lpstr>
      <vt:lpstr>Påminnelse när tentaanmälan har öppnat</vt:lpstr>
      <vt:lpstr>Tillgång till mitt personliga schema</vt:lpstr>
      <vt:lpstr>Påminnelse om sista dagen tentaanmälan är öppen</vt:lpstr>
      <vt:lpstr>Möjlighet att kunna anmäla mig till mina tentor via appen</vt:lpstr>
      <vt:lpstr>Påminnelser om uppdateringar och nya inlägg på It’s learning</vt:lpstr>
      <vt:lpstr>Kontaktbok för att hitta lärare, föreläsare och övrig personal på BTH </vt:lpstr>
      <vt:lpstr>En checklista på vad som bör göras innan varje program- eller terminstart </vt:lpstr>
      <vt:lpstr>Information om kommande event och studentaktiviteter</vt:lpstr>
      <vt:lpstr>Information om studentcentrum för att kunna lösa eventuella problem med mina studier</vt:lpstr>
      <vt:lpstr>Notifieringar och information från företag som är intresserade av dig och din utbildning</vt:lpstr>
      <vt:lpstr>En karta över campusområdet</vt:lpstr>
      <vt:lpstr>Få notiser om vilka bussar/tåg som passar dig bäst utifrån ditt schema och ditt boende</vt:lpstr>
      <vt:lpstr>Hitta information om sätt att resa till och från BTH</vt:lpstr>
      <vt:lpstr>Kommentarer</vt:lpstr>
    </vt:vector>
  </TitlesOfParts>
  <Company>Blekinge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Svar från formulär</dc:title>
  <dc:creator>Magnus Karlsson</dc:creator>
  <cp:lastModifiedBy>Magnus Karlsson</cp:lastModifiedBy>
  <cp:revision>9</cp:revision>
  <dcterms:created xsi:type="dcterms:W3CDTF">2014-11-24T08:19:31Z</dcterms:created>
  <dcterms:modified xsi:type="dcterms:W3CDTF">2014-11-24T13:13:22Z</dcterms:modified>
</cp:coreProperties>
</file>