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8"/>
  </p:normalViewPr>
  <p:slideViewPr>
    <p:cSldViewPr snapToGrid="0" snapToObjects="1">
      <p:cViewPr>
        <p:scale>
          <a:sx n="45" d="100"/>
          <a:sy n="45" d="100"/>
        </p:scale>
        <p:origin x="2352" y="1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gbluebutton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chemeClr val="accent1">
              <a:alpha val="5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3449141" y="2985830"/>
            <a:ext cx="1758334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smtClean="0"/>
              <a:t>MyEventsCloud.com Conferencing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66109" y="5089525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354131" y="4229794"/>
            <a:ext cx="1534554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 smtClean="0"/>
              <a:t>MyEventsCloud</a:t>
            </a:r>
            <a:r>
              <a:rPr dirty="0" smtClean="0"/>
              <a:t> </a:t>
            </a:r>
            <a:r>
              <a:rPr lang="en-US" dirty="0" smtClean="0"/>
              <a:t>Conferencing </a:t>
            </a:r>
            <a:r>
              <a:rPr dirty="0" smtClean="0"/>
              <a:t>is a</a:t>
            </a:r>
            <a:r>
              <a:rPr lang="en-US" dirty="0" smtClean="0"/>
              <a:t> </a:t>
            </a:r>
            <a:r>
              <a:rPr dirty="0" smtClean="0"/>
              <a:t>web </a:t>
            </a:r>
            <a:r>
              <a:rPr dirty="0"/>
              <a:t>conferencing system designed for online </a:t>
            </a:r>
            <a:r>
              <a:rPr lang="en-US" dirty="0" smtClean="0"/>
              <a:t>meetings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353076" y="11744127"/>
            <a:ext cx="1134765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</a:t>
            </a:r>
            <a:r>
              <a:rPr dirty="0" smtClean="0"/>
              <a:t>visit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MyEventsCloud.com</a:t>
            </a:r>
            <a:endParaRPr dirty="0">
              <a:solidFill>
                <a:schemeClr val="tx2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54" y="208789"/>
            <a:ext cx="2694491" cy="2694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102</Words>
  <Application>Microsoft Macintosh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cp:lastPrinted>2020-04-06T21:33:49Z</cp:lastPrinted>
  <dcterms:modified xsi:type="dcterms:W3CDTF">2020-04-06T21:35:10Z</dcterms:modified>
</cp:coreProperties>
</file>