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73" r:id="rId7"/>
    <p:sldId id="263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8FF"/>
    <a:srgbClr val="FFFFB3"/>
    <a:srgbClr val="E8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80665" autoAdjust="0"/>
  </p:normalViewPr>
  <p:slideViewPr>
    <p:cSldViewPr snapToGrid="0">
      <p:cViewPr varScale="1">
        <p:scale>
          <a:sx n="69" d="100"/>
          <a:sy n="69" d="100"/>
        </p:scale>
        <p:origin x="-106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6C2C8-3F24-4E3E-A6BE-49B5DB4BD8FA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0048D-B632-490A-AF8C-521661843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1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~. 1</a:t>
            </a:r>
            <a:r>
              <a:rPr lang="ko-KR" altLang="en-US" baseline="0" dirty="0" smtClean="0"/>
              <a:t>조 발표를 맡게 된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학번 구민경입니다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꾸벅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저희 조는 </a:t>
            </a:r>
            <a:r>
              <a:rPr lang="ko-KR" altLang="en-US" baseline="0" dirty="0" err="1" smtClean="0"/>
              <a:t>레시피</a:t>
            </a:r>
            <a:r>
              <a:rPr lang="ko-KR" altLang="en-US" baseline="0" dirty="0" smtClean="0"/>
              <a:t> 검색 프로그램을 개발하였습니다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지금부터 저희가 만든 프로그램에 대하여 발표를 시작하겠습니다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8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7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처음에는 간단한 프로그램 소개를 한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 기능에 대하여 소개할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그 각각의 구현방법과 구현할 때 겪었던 어려웠던 점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시행착오를 말씀드릴 것이고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마지막에는 시연을 끝으로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2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소개를 해드리겠습니다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프로그램은 사용자가 선택한 재료들을 바탕으로 만들 수 있는 요리법을 검색해서 보여주는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용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타켓층은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혼자사는</a:t>
            </a:r>
            <a:r>
              <a:rPr lang="ko-KR" altLang="en-US" dirty="0" smtClean="0"/>
              <a:t> 자취생 또는 저녁 반찬거리를 자주 고민하는 주부들입니다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6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이게 바로 저희가 만든 프로그램 시작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지금부터 세부 기능에 대해 간략하게 소개해드리겠습니다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왼쪽 </a:t>
            </a:r>
            <a:r>
              <a:rPr lang="ko-KR" altLang="en-US" dirty="0" err="1" smtClean="0"/>
              <a:t>파랑색</a:t>
            </a:r>
            <a:r>
              <a:rPr lang="ko-KR" altLang="en-US" dirty="0" smtClean="0"/>
              <a:t> 상자 안의 내용은 프로그램의 사용방법이 적혀있습니다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 사용방법은 오른쪽 빨간색 상자 안에 재료들을 선택하거나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검색란에</a:t>
            </a:r>
            <a:r>
              <a:rPr lang="ko-KR" altLang="en-US" dirty="0" smtClean="0"/>
              <a:t> 재료를 적어</a:t>
            </a:r>
            <a:r>
              <a:rPr lang="ko-KR" altLang="en-US" baseline="0" dirty="0" smtClean="0"/>
              <a:t> 원하는 </a:t>
            </a:r>
            <a:r>
              <a:rPr lang="ko-KR" altLang="en-US" baseline="0" dirty="0" err="1" smtClean="0"/>
              <a:t>레시피를</a:t>
            </a:r>
            <a:r>
              <a:rPr lang="ko-KR" altLang="en-US" baseline="0" dirty="0" smtClean="0"/>
              <a:t> 검색합니다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그렇게 되면 왼쪽 파란색 박스 안에는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검색된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화면으로 대체됩니다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그리고 보라색 상자 안의 </a:t>
            </a:r>
            <a:r>
              <a:rPr lang="ko-KR" altLang="en-US" baseline="0" dirty="0" err="1" smtClean="0"/>
              <a:t>북마크와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북마크</a:t>
            </a:r>
            <a:r>
              <a:rPr lang="ko-KR" altLang="en-US" baseline="0" dirty="0" smtClean="0"/>
              <a:t> 보기 버튼은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사용자가 마음에 드는 </a:t>
            </a:r>
            <a:r>
              <a:rPr lang="ko-KR" altLang="en-US" baseline="0" dirty="0" err="1" smtClean="0"/>
              <a:t>웹페이지를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발견해쓸</a:t>
            </a:r>
            <a:r>
              <a:rPr lang="ko-KR" altLang="en-US" baseline="0" dirty="0" smtClean="0"/>
              <a:t> 때 </a:t>
            </a:r>
            <a:r>
              <a:rPr lang="ko-KR" altLang="en-US" baseline="0" dirty="0" err="1" smtClean="0"/>
              <a:t>북마크로</a:t>
            </a:r>
            <a:r>
              <a:rPr lang="ko-KR" altLang="en-US" baseline="0" dirty="0" smtClean="0"/>
              <a:t> 설정하고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볼 수 </a:t>
            </a:r>
            <a:r>
              <a:rPr lang="ko-KR" altLang="en-US" baseline="0" dirty="0" err="1" smtClean="0"/>
              <a:t>있게합니다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시연 때 자세히 할 예정이지만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잠깐</a:t>
            </a:r>
            <a:r>
              <a:rPr lang="ko-KR" altLang="en-US" baseline="0" dirty="0" smtClean="0"/>
              <a:t> 보여드리자면 다음과 같은 화면이 검색된 화면입니다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링크가 모두 </a:t>
            </a:r>
            <a:r>
              <a:rPr lang="ko-KR" altLang="en-US" baseline="0" dirty="0" err="1" smtClean="0"/>
              <a:t>레시피가</a:t>
            </a:r>
            <a:r>
              <a:rPr lang="ko-KR" altLang="en-US" baseline="0" dirty="0" smtClean="0"/>
              <a:t> 연결된 웹 주소입니다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이중에 </a:t>
            </a:r>
            <a:r>
              <a:rPr lang="ko-KR" altLang="en-US" baseline="0" dirty="0" err="1" smtClean="0"/>
              <a:t>마음에드는</a:t>
            </a:r>
            <a:r>
              <a:rPr lang="ko-KR" altLang="en-US" baseline="0" dirty="0" smtClean="0"/>
              <a:t> 링크를 클릭하면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7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관련된 </a:t>
            </a:r>
            <a:r>
              <a:rPr lang="ko-KR" altLang="en-US" dirty="0" err="1" smtClean="0"/>
              <a:t>블로그가</a:t>
            </a:r>
            <a:r>
              <a:rPr lang="ko-KR" altLang="en-US" dirty="0" smtClean="0"/>
              <a:t> 연결됩니다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ko-KR" altLang="en-US" dirty="0" err="1" smtClean="0"/>
              <a:t>블로그가</a:t>
            </a:r>
            <a:r>
              <a:rPr lang="ko-KR" altLang="en-US" dirty="0" smtClean="0"/>
              <a:t> 마음에 든다면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북마크</a:t>
            </a:r>
            <a:r>
              <a:rPr lang="ko-KR" altLang="en-US" dirty="0" smtClean="0"/>
              <a:t> 버튼을 눌러 자신의 </a:t>
            </a:r>
            <a:r>
              <a:rPr lang="ko-KR" altLang="en-US" dirty="0" err="1" smtClean="0"/>
              <a:t>북마크에</a:t>
            </a:r>
            <a:r>
              <a:rPr lang="ko-KR" altLang="en-US" dirty="0" smtClean="0"/>
              <a:t> 추가할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여기서 </a:t>
            </a:r>
            <a:r>
              <a:rPr lang="ko-KR" altLang="en-US" dirty="0" err="1" smtClean="0"/>
              <a:t>북마크이름은</a:t>
            </a:r>
            <a:r>
              <a:rPr lang="ko-KR" altLang="en-US" dirty="0" smtClean="0"/>
              <a:t> 사용자가 임의로 설정할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그러고 </a:t>
            </a:r>
            <a:r>
              <a:rPr lang="ko-KR" altLang="en-US" dirty="0" err="1" smtClean="0"/>
              <a:t>난뒤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북마크보기</a:t>
            </a:r>
            <a:r>
              <a:rPr lang="ko-KR" altLang="en-US" dirty="0" smtClean="0"/>
              <a:t> 버튼을</a:t>
            </a:r>
            <a:r>
              <a:rPr lang="ko-KR" altLang="en-US" baseline="0" dirty="0" smtClean="0"/>
              <a:t> 눌러 추가된 </a:t>
            </a:r>
            <a:r>
              <a:rPr lang="ko-KR" altLang="en-US" baseline="0" dirty="0" err="1" smtClean="0"/>
              <a:t>북마크를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볼수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그때 검색했던 재료들도 같이 </a:t>
            </a:r>
            <a:r>
              <a:rPr lang="en-US" altLang="ko-KR" baseline="0" dirty="0" smtClean="0"/>
              <a:t>insert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그리고 이 리스트박스는 선택하여 주소로 바로 이동 그리고 삭제가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시연 때 더 자세히 보여드리겠습니다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6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결국 저희는 크게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기능이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첫번째는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 API</a:t>
            </a:r>
            <a:r>
              <a:rPr lang="ko-KR" altLang="en-US" dirty="0" smtClean="0"/>
              <a:t>를 이용한 검색엔진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기능입니다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검색엔진 구현방법을 설명해드리겠습니다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0048D-B632-490A-AF8C-5216618437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9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0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65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0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7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8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480B12-2629-4950-9F1A-AD968EB1729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F6AFA0-2BB7-4CD2-995D-C22E6D002B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08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800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레시피</a:t>
            </a:r>
            <a:r>
              <a:rPr lang="ko-KR" altLang="en-US" sz="4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검색 프로그램</a:t>
            </a:r>
            <a:r>
              <a:rPr lang="en-US" altLang="ko-KR" sz="4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/>
            </a:r>
            <a:br>
              <a:rPr lang="en-US" altLang="ko-KR" sz="4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en-US" altLang="ko-KR" sz="2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Recipe searching program</a:t>
            </a:r>
            <a:endParaRPr lang="ko-KR" altLang="en-US" sz="4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898"/>
          </a:xfrm>
          <a:prstGeom prst="rect">
            <a:avLst/>
          </a:prstGeom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9414" y="694932"/>
            <a:ext cx="48846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기능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구현방법과 시행착오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95059" y="1834814"/>
            <a:ext cx="2875547" cy="1840832"/>
            <a:chOff x="1684421" y="2105526"/>
            <a:chExt cx="2875547" cy="1840832"/>
          </a:xfrm>
        </p:grpSpPr>
        <p:sp>
          <p:nvSpPr>
            <p:cNvPr id="2" name="타원 1"/>
            <p:cNvSpPr/>
            <p:nvPr/>
          </p:nvSpPr>
          <p:spPr>
            <a:xfrm>
              <a:off x="1684421" y="2105526"/>
              <a:ext cx="2875547" cy="1840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85210" y="2841276"/>
              <a:ext cx="22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NAVER </a:t>
              </a:r>
              <a:r>
                <a:rPr lang="ko-KR" altLang="en-US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검색 </a:t>
              </a:r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API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64224" y="1834814"/>
            <a:ext cx="2875547" cy="1840832"/>
            <a:chOff x="5971333" y="2755230"/>
            <a:chExt cx="2875547" cy="1840832"/>
          </a:xfrm>
        </p:grpSpPr>
        <p:sp>
          <p:nvSpPr>
            <p:cNvPr id="8" name="타원 7"/>
            <p:cNvSpPr/>
            <p:nvPr/>
          </p:nvSpPr>
          <p:spPr>
            <a:xfrm>
              <a:off x="5971333" y="2755230"/>
              <a:ext cx="2875547" cy="1840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2122" y="3490980"/>
              <a:ext cx="22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XML </a:t>
              </a:r>
              <a:r>
                <a:rPr lang="ko-KR" altLang="en-US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파싱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377442" y="1834814"/>
            <a:ext cx="2875547" cy="1840832"/>
            <a:chOff x="8527970" y="4044978"/>
            <a:chExt cx="2875547" cy="1840832"/>
          </a:xfrm>
        </p:grpSpPr>
        <p:sp>
          <p:nvSpPr>
            <p:cNvPr id="12" name="타원 11"/>
            <p:cNvSpPr/>
            <p:nvPr/>
          </p:nvSpPr>
          <p:spPr>
            <a:xfrm>
              <a:off x="8527970" y="4044978"/>
              <a:ext cx="2875547" cy="1840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28759" y="4780728"/>
              <a:ext cx="22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Html </a:t>
              </a:r>
              <a:r>
                <a:rPr lang="ko-KR" altLang="en-US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입출력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89523" y="4076864"/>
            <a:ext cx="2875547" cy="1840832"/>
            <a:chOff x="2533923" y="2129782"/>
            <a:chExt cx="2875547" cy="1840832"/>
          </a:xfrm>
        </p:grpSpPr>
        <p:sp>
          <p:nvSpPr>
            <p:cNvPr id="16" name="타원 15"/>
            <p:cNvSpPr/>
            <p:nvPr/>
          </p:nvSpPr>
          <p:spPr>
            <a:xfrm>
              <a:off x="2533923" y="2129782"/>
              <a:ext cx="2875547" cy="1840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34712" y="2865532"/>
              <a:ext cx="22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MYSQL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01911" y="4076864"/>
            <a:ext cx="2875547" cy="1840832"/>
            <a:chOff x="6420631" y="3234864"/>
            <a:chExt cx="2875547" cy="1840832"/>
          </a:xfrm>
        </p:grpSpPr>
        <p:sp>
          <p:nvSpPr>
            <p:cNvPr id="19" name="타원 18"/>
            <p:cNvSpPr/>
            <p:nvPr/>
          </p:nvSpPr>
          <p:spPr>
            <a:xfrm>
              <a:off x="6420631" y="3234864"/>
              <a:ext cx="2875547" cy="18408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21420" y="3970614"/>
              <a:ext cx="22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쿼리문</a:t>
              </a:r>
              <a:r>
                <a:rPr lang="ko-KR" altLang="en-US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작성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936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9414" y="694932"/>
            <a:ext cx="14125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4. 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시연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22" y="1843548"/>
            <a:ext cx="3613354" cy="36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Contents</a:t>
            </a:r>
            <a:endParaRPr lang="ko-KR" altLang="en-US" sz="4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2084832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프로그램 소개</a:t>
            </a:r>
            <a:endParaRPr lang="en-US" altLang="ko-KR" sz="32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프로그램 세부 기능 소개</a:t>
            </a:r>
            <a:endParaRPr lang="en-US" altLang="ko-KR" sz="32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기능 구현방법과 시행착오</a:t>
            </a:r>
            <a:endParaRPr lang="en-US" altLang="ko-KR" sz="32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시연</a:t>
            </a:r>
            <a:endParaRPr lang="en-US" altLang="ko-KR" sz="3200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661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9414" y="694932"/>
            <a:ext cx="2969083" cy="638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프로그램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64" y="2205928"/>
            <a:ext cx="3454400" cy="21471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92853" y="4784942"/>
            <a:ext cx="7277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사용자가 선택한 재료들을 바탕으로 만들 수 있는 요리법을 검색해서 보여주는 </a:t>
            </a:r>
            <a:r>
              <a:rPr lang="en-US" altLang="ko-KR" sz="2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PC</a:t>
            </a:r>
            <a:r>
              <a:rPr lang="ko-KR" altLang="en-US" sz="24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용 프로그램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251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4466" y="690833"/>
            <a:ext cx="4645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세부 기능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4466" y="1277516"/>
            <a:ext cx="10237214" cy="5326484"/>
            <a:chOff x="2138416" y="1623489"/>
            <a:chExt cx="8174002" cy="45070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416" y="1623489"/>
              <a:ext cx="8174002" cy="450709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730641" y="2054268"/>
              <a:ext cx="1315233" cy="3444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54893" y="2054268"/>
              <a:ext cx="6175332" cy="344465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30641" y="5586608"/>
              <a:ext cx="1315233" cy="22546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8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4466" y="690833"/>
            <a:ext cx="4645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세부 기능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6" y="1278397"/>
            <a:ext cx="9780014" cy="5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4466" y="690833"/>
            <a:ext cx="4645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세부 기능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42160" y="1653437"/>
            <a:ext cx="7478038" cy="4045906"/>
            <a:chOff x="2138416" y="1623489"/>
            <a:chExt cx="8174002" cy="45070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416" y="1623489"/>
              <a:ext cx="8174002" cy="450709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730641" y="2054268"/>
              <a:ext cx="1315233" cy="3444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4893" y="2054268"/>
              <a:ext cx="6175332" cy="344465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30641" y="5586608"/>
              <a:ext cx="1315233" cy="22546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6" y="1278395"/>
            <a:ext cx="9956077" cy="54487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clrChange>
              <a:clrFrom>
                <a:srgbClr val="428AD3"/>
              </a:clrFrom>
              <a:clrTo>
                <a:srgbClr val="428A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9" y="1682062"/>
            <a:ext cx="7669819" cy="4342262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stretch>
              <a:fillRect/>
            </a:stretch>
          </a:blipFill>
          <a:effectLst/>
        </p:spPr>
      </p:pic>
    </p:spTree>
    <p:extLst>
      <p:ext uri="{BB962C8B-B14F-4D97-AF65-F5344CB8AC3E}">
        <p14:creationId xmlns:p14="http://schemas.microsoft.com/office/powerpoint/2010/main" val="18395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4466" y="690833"/>
            <a:ext cx="4645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세부 기능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6" y="1331106"/>
            <a:ext cx="9922328" cy="54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4466" y="690833"/>
            <a:ext cx="4645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세부 기능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6" y="1268052"/>
            <a:ext cx="10054334" cy="55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4466" y="690833"/>
            <a:ext cx="4645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2.</a:t>
            </a:r>
            <a:r>
              <a:rPr lang="ko-KR" altLang="en-US" sz="28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 세부 기능 소개</a:t>
            </a:r>
            <a:endParaRPr lang="en-US" altLang="ko-KR" sz="28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6" y="1273664"/>
            <a:ext cx="10064494" cy="54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861</TotalTime>
  <Words>380</Words>
  <Application>Microsoft Office PowerPoint</Application>
  <PresentationFormat>사용자 지정</PresentationFormat>
  <Paragraphs>49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전체</vt:lpstr>
      <vt:lpstr>레시피 검색 프로그램 Recipe searching program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레시피 검색 프로그램</dc:title>
  <dc:creator>ill</dc:creator>
  <cp:lastModifiedBy>Amanda</cp:lastModifiedBy>
  <cp:revision>44</cp:revision>
  <dcterms:created xsi:type="dcterms:W3CDTF">2014-12-16T01:37:51Z</dcterms:created>
  <dcterms:modified xsi:type="dcterms:W3CDTF">2016-05-31T15:57:09Z</dcterms:modified>
</cp:coreProperties>
</file>