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14" r:id="rId2"/>
    <p:sldId id="305" r:id="rId3"/>
    <p:sldId id="319" r:id="rId4"/>
    <p:sldId id="297" r:id="rId5"/>
    <p:sldId id="304" r:id="rId6"/>
    <p:sldId id="317" r:id="rId7"/>
    <p:sldId id="318" r:id="rId8"/>
    <p:sldId id="25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byeol Yu" initials="SY" lastIdx="1" clrIdx="0">
    <p:extLst>
      <p:ext uri="{19B8F6BF-5375-455C-9EA6-DF929625EA0E}">
        <p15:presenceInfo xmlns:p15="http://schemas.microsoft.com/office/powerpoint/2012/main" userId="98481ea3cdcca7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9"/>
    <a:srgbClr val="F8F8F8"/>
    <a:srgbClr val="FEFDFC"/>
    <a:srgbClr val="FFFDFB"/>
    <a:srgbClr val="F7F7F7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103" autoAdjust="0"/>
  </p:normalViewPr>
  <p:slideViewPr>
    <p:cSldViewPr snapToGrid="0" showGuides="1">
      <p:cViewPr varScale="1">
        <p:scale>
          <a:sx n="85" d="100"/>
          <a:sy n="85" d="100"/>
        </p:scale>
        <p:origin x="55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CCA71-A59C-45BA-91DA-024B40CC06CA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167A2-9920-4893-A317-E3BC7A40B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6691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28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508868" y="4219427"/>
            <a:ext cx="3174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spc="-300" dirty="0" err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나는야</a:t>
            </a:r>
            <a:r>
              <a:rPr lang="ko-KR" altLang="en-US" sz="4000" b="1" spc="-3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홈런왕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68950" y="4908237"/>
            <a:ext cx="16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2"/>
                </a:solidFill>
              </a:rPr>
              <a:t>201811721 </a:t>
            </a:r>
            <a:r>
              <a:rPr lang="ko-KR" altLang="en-US" sz="1400" dirty="0">
                <a:solidFill>
                  <a:schemeClr val="accent2"/>
                </a:solidFill>
              </a:rPr>
              <a:t>박가연</a:t>
            </a:r>
            <a:endParaRPr lang="en-US" altLang="ko-KR" sz="1400" dirty="0">
              <a:solidFill>
                <a:schemeClr val="accent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accent2"/>
                </a:solidFill>
              </a:rPr>
              <a:t>201811853 </a:t>
            </a:r>
            <a:r>
              <a:rPr lang="ko-KR" altLang="en-US" sz="1400" dirty="0">
                <a:solidFill>
                  <a:schemeClr val="accent2"/>
                </a:solidFill>
              </a:rPr>
              <a:t>반유진</a:t>
            </a:r>
            <a:endParaRPr lang="en-US" altLang="ko-KR" sz="1400" dirty="0">
              <a:solidFill>
                <a:schemeClr val="accent2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654950" y="1659089"/>
            <a:ext cx="834472" cy="230238"/>
            <a:chOff x="5435701" y="1021996"/>
            <a:chExt cx="834472" cy="230238"/>
          </a:xfrm>
        </p:grpSpPr>
        <p:sp>
          <p:nvSpPr>
            <p:cNvPr id="18" name="포인트가 5개인 별 17"/>
            <p:cNvSpPr/>
            <p:nvPr/>
          </p:nvSpPr>
          <p:spPr>
            <a:xfrm>
              <a:off x="5435701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포인트가 5개인 별 18"/>
            <p:cNvSpPr/>
            <p:nvPr/>
          </p:nvSpPr>
          <p:spPr>
            <a:xfrm>
              <a:off x="5737818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포인트가 5개인 별 19"/>
            <p:cNvSpPr/>
            <p:nvPr/>
          </p:nvSpPr>
          <p:spPr>
            <a:xfrm>
              <a:off x="6039935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69260" y="266697"/>
            <a:ext cx="1491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2"/>
                </a:solidFill>
              </a:rPr>
              <a:t>컴퓨터 네트워크</a:t>
            </a:r>
            <a:endParaRPr lang="en-US" altLang="ko-KR" sz="1400" dirty="0">
              <a:solidFill>
                <a:schemeClr val="accent2"/>
              </a:solidFill>
            </a:endParaRPr>
          </a:p>
          <a:p>
            <a:r>
              <a:rPr lang="en-US" altLang="ko-KR" sz="1400" dirty="0">
                <a:solidFill>
                  <a:schemeClr val="accent2"/>
                </a:solidFill>
              </a:rPr>
              <a:t>Term project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240111" y="789917"/>
            <a:ext cx="1857882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_x610409584" descr="EMB00002360416c">
            <a:extLst>
              <a:ext uri="{FF2B5EF4-FFF2-40B4-BE49-F238E27FC236}">
                <a16:creationId xmlns:a16="http://schemas.microsoft.com/office/drawing/2014/main" id="{0071CD6D-9AAA-4CD6-AE5D-A47F38660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198" y="2284243"/>
            <a:ext cx="1513603" cy="159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82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4481460" y="1995067"/>
            <a:ext cx="3229079" cy="3269549"/>
            <a:chOff x="1451275" y="1463668"/>
            <a:chExt cx="3229079" cy="3269549"/>
          </a:xfrm>
        </p:grpSpPr>
        <p:sp>
          <p:nvSpPr>
            <p:cNvPr id="18" name="TextBox 17"/>
            <p:cNvSpPr txBox="1"/>
            <p:nvPr/>
          </p:nvSpPr>
          <p:spPr>
            <a:xfrm>
              <a:off x="1451275" y="1463668"/>
              <a:ext cx="662425" cy="32695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altLang="ko-KR" sz="2800" b="1" spc="300" dirty="0">
                  <a:solidFill>
                    <a:schemeClr val="bg1"/>
                  </a:solidFill>
                </a:rPr>
                <a:t>01</a:t>
              </a:r>
            </a:p>
            <a:p>
              <a:pPr algn="r"/>
              <a:endParaRPr lang="en-US" altLang="ko-KR" sz="2800" b="1" spc="300" dirty="0">
                <a:solidFill>
                  <a:schemeClr val="bg1"/>
                </a:solidFill>
              </a:endParaRPr>
            </a:p>
            <a:p>
              <a:pPr algn="r"/>
              <a:r>
                <a:rPr lang="en-US" altLang="ko-KR" sz="2800" b="1" dirty="0">
                  <a:solidFill>
                    <a:schemeClr val="bg1"/>
                  </a:solidFill>
                </a:rPr>
                <a:t>02</a:t>
              </a:r>
            </a:p>
            <a:p>
              <a:pPr algn="r"/>
              <a:endParaRPr lang="en-US" altLang="ko-KR" sz="2800" b="1" dirty="0">
                <a:solidFill>
                  <a:schemeClr val="bg1"/>
                </a:solidFill>
              </a:endParaRPr>
            </a:p>
            <a:p>
              <a:pPr algn="r"/>
              <a:r>
                <a:rPr lang="en-US" altLang="ko-KR" sz="2800" b="1" dirty="0">
                  <a:solidFill>
                    <a:schemeClr val="bg1"/>
                  </a:solidFill>
                </a:rPr>
                <a:t>03</a:t>
              </a:r>
            </a:p>
            <a:p>
              <a:pPr algn="r">
                <a:lnSpc>
                  <a:spcPct val="360000"/>
                </a:lnSpc>
              </a:pPr>
              <a:endParaRPr lang="en-US" altLang="ko-KR" sz="23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96368" y="1526693"/>
              <a:ext cx="13388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150" dirty="0">
                  <a:solidFill>
                    <a:schemeClr val="bg1"/>
                  </a:solidFill>
                  <a:latin typeface="+mj-ea"/>
                  <a:ea typeface="+mj-ea"/>
                </a:rPr>
                <a:t>게임규칙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367939" y="2377910"/>
              <a:ext cx="15872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150" dirty="0">
                  <a:solidFill>
                    <a:schemeClr val="bg1"/>
                  </a:solidFill>
                  <a:latin typeface="+mj-ea"/>
                  <a:ea typeface="+mj-ea"/>
                </a:rPr>
                <a:t>코드 구조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96368" y="3229128"/>
              <a:ext cx="2383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150" dirty="0">
                  <a:solidFill>
                    <a:schemeClr val="bg1"/>
                  </a:solidFill>
                  <a:latin typeface="+mj-ea"/>
                </a:rPr>
                <a:t>동작 및 실행화면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32" name="그룹 31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6" name="오각형 35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" name="TextBox 38"/>
          <p:cNvSpPr txBox="1"/>
          <p:nvPr/>
        </p:nvSpPr>
        <p:spPr>
          <a:xfrm>
            <a:off x="817846" y="1227831"/>
            <a:ext cx="1803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</a:rPr>
              <a:t>CONTENTS</a:t>
            </a:r>
            <a:endParaRPr lang="ko-KR" altLang="en-US" sz="2400" b="1" dirty="0">
              <a:solidFill>
                <a:schemeClr val="accent2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03633" y="1102690"/>
            <a:ext cx="1857882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_x610409584" descr="EMB00002360416c">
            <a:extLst>
              <a:ext uri="{FF2B5EF4-FFF2-40B4-BE49-F238E27FC236}">
                <a16:creationId xmlns:a16="http://schemas.microsoft.com/office/drawing/2014/main" id="{8C5BE2CD-71CE-4383-A424-ABDFB0C7A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9266" y="336695"/>
            <a:ext cx="388093" cy="40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690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1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그리기이(가) 표시된 사진&#10;&#10;자동 생성된 설명">
            <a:extLst>
              <a:ext uri="{FF2B5EF4-FFF2-40B4-BE49-F238E27FC236}">
                <a16:creationId xmlns:a16="http://schemas.microsoft.com/office/drawing/2014/main" id="{3CE598E7-3AFF-467D-8321-03FAEC99FEE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704" y1="30913" x2="55250" y2="64368"/>
                        <a14:foregroundMark x1="52456" y1="20629" x2="41194" y2="22626"/>
                        <a14:foregroundMark x1="41194" y1="22626" x2="48391" y2="35935"/>
                        <a14:foregroundMark x1="48391" y1="35935" x2="52921" y2="20266"/>
                        <a14:foregroundMark x1="52921" y1="20266" x2="49661" y2="35814"/>
                        <a14:foregroundMark x1="49661" y1="35814" x2="48688" y2="18633"/>
                        <a14:foregroundMark x1="48688" y1="18633" x2="45301" y2="34664"/>
                        <a14:foregroundMark x1="45301" y1="34664" x2="46698" y2="30248"/>
                        <a14:foregroundMark x1="47841" y1="68361" x2="47587" y2="72656"/>
                        <a14:foregroundMark x1="47163" y1="70357" x2="44369" y2="73987"/>
                        <a14:foregroundMark x1="46909" y1="69691" x2="44369" y2="73987"/>
                        <a14:foregroundMark x1="45978" y1="80641" x2="45047" y2="83243"/>
                        <a14:foregroundMark x1="60838" y1="83908" x2="59907" y2="75620"/>
                        <a14:foregroundMark x1="50847" y1="85602" x2="56435" y2="85904"/>
                        <a14:foregroundMark x1="59441" y1="88264" x2="65919" y2="85239"/>
                        <a14:foregroundMark x1="65241" y1="87598" x2="67528" y2="86933"/>
                        <a14:foregroundMark x1="39712" y1="88929" x2="38103" y2="86267"/>
                        <a14:foregroundMark x1="35309" y1="86570" x2="41109" y2="89534"/>
                        <a14:foregroundMark x1="34378" y1="85602" x2="39712" y2="862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10" r="22656"/>
          <a:stretch/>
        </p:blipFill>
        <p:spPr>
          <a:xfrm>
            <a:off x="8132323" y="1936387"/>
            <a:ext cx="3142034" cy="3705935"/>
          </a:xfrm>
          <a:prstGeom prst="rect">
            <a:avLst/>
          </a:prstGeom>
          <a:solidFill>
            <a:srgbClr val="F7F1E9"/>
          </a:solidFill>
        </p:spPr>
      </p:pic>
      <p:sp>
        <p:nvSpPr>
          <p:cNvPr id="5" name="직사각형 4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3464" y="3473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01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3464" y="675148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게임규칙</a:t>
            </a:r>
          </a:p>
        </p:txBody>
      </p:sp>
      <p:grpSp>
        <p:nvGrpSpPr>
          <p:cNvPr id="20" name="그룹 19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21" name="그룹 20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0" name="오각형 2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A4BF566E-9698-4892-AD0D-C21200323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428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9" name="_x610409584" descr="EMB00002360416c">
            <a:extLst>
              <a:ext uri="{FF2B5EF4-FFF2-40B4-BE49-F238E27FC236}">
                <a16:creationId xmlns:a16="http://schemas.microsoft.com/office/drawing/2014/main" id="{4DED9117-5B32-48ED-8302-1DC067981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9266" y="336695"/>
            <a:ext cx="388093" cy="40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2F33DF9-7C2E-4E47-9CC4-65668348C365}"/>
              </a:ext>
            </a:extLst>
          </p:cNvPr>
          <p:cNvSpPr/>
          <p:nvPr/>
        </p:nvSpPr>
        <p:spPr>
          <a:xfrm>
            <a:off x="1532292" y="1464614"/>
            <a:ext cx="6045129" cy="74699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서버가 정한 네 자리 수를 맞히는 게임</a:t>
            </a:r>
          </a:p>
        </p:txBody>
      </p:sp>
      <p:sp>
        <p:nvSpPr>
          <p:cNvPr id="10" name="순서도: 대체 처리 9">
            <a:extLst>
              <a:ext uri="{FF2B5EF4-FFF2-40B4-BE49-F238E27FC236}">
                <a16:creationId xmlns:a16="http://schemas.microsoft.com/office/drawing/2014/main" id="{2D238733-0440-424F-9E0A-C5E6BE37B9C9}"/>
              </a:ext>
            </a:extLst>
          </p:cNvPr>
          <p:cNvSpPr/>
          <p:nvPr/>
        </p:nvSpPr>
        <p:spPr>
          <a:xfrm>
            <a:off x="1532292" y="2804415"/>
            <a:ext cx="6045129" cy="704332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부른 숫자의 자리와 숫자가 모두 같으면 스트라이크</a:t>
            </a:r>
          </a:p>
        </p:txBody>
      </p:sp>
      <p:sp>
        <p:nvSpPr>
          <p:cNvPr id="22" name="순서도: 대체 처리 21">
            <a:extLst>
              <a:ext uri="{FF2B5EF4-FFF2-40B4-BE49-F238E27FC236}">
                <a16:creationId xmlns:a16="http://schemas.microsoft.com/office/drawing/2014/main" id="{010D2799-7DDE-4EE4-8D28-4ABCD29FD520}"/>
              </a:ext>
            </a:extLst>
          </p:cNvPr>
          <p:cNvSpPr/>
          <p:nvPr/>
        </p:nvSpPr>
        <p:spPr>
          <a:xfrm>
            <a:off x="1532292" y="4073692"/>
            <a:ext cx="6045129" cy="704331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자리는 다르지만 정답 중에 존재한다면 볼</a:t>
            </a:r>
          </a:p>
        </p:txBody>
      </p:sp>
      <p:sp>
        <p:nvSpPr>
          <p:cNvPr id="23" name="순서도: 대체 처리 22">
            <a:extLst>
              <a:ext uri="{FF2B5EF4-FFF2-40B4-BE49-F238E27FC236}">
                <a16:creationId xmlns:a16="http://schemas.microsoft.com/office/drawing/2014/main" id="{A1A075C8-2EBF-4E42-9232-C0DD605BDD19}"/>
              </a:ext>
            </a:extLst>
          </p:cNvPr>
          <p:cNvSpPr/>
          <p:nvPr/>
        </p:nvSpPr>
        <p:spPr>
          <a:xfrm>
            <a:off x="1532292" y="5370828"/>
            <a:ext cx="6045129" cy="704331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스트라이크와 볼 개수를 보면서 정답을 추리한다</a:t>
            </a:r>
          </a:p>
        </p:txBody>
      </p:sp>
    </p:spTree>
    <p:extLst>
      <p:ext uri="{BB962C8B-B14F-4D97-AF65-F5344CB8AC3E}">
        <p14:creationId xmlns:p14="http://schemas.microsoft.com/office/powerpoint/2010/main" val="141005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1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3464" y="3473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21" name="그룹 20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0" name="오각형 2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" name="_x610409584" descr="EMB00002360416c">
            <a:extLst>
              <a:ext uri="{FF2B5EF4-FFF2-40B4-BE49-F238E27FC236}">
                <a16:creationId xmlns:a16="http://schemas.microsoft.com/office/drawing/2014/main" id="{496D0487-206F-46C0-8834-7B477341D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9266" y="336695"/>
            <a:ext cx="388093" cy="40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5FD3AF9-CF31-4C26-8B2F-4EBD342B63E4}"/>
              </a:ext>
            </a:extLst>
          </p:cNvPr>
          <p:cNvSpPr txBox="1"/>
          <p:nvPr/>
        </p:nvSpPr>
        <p:spPr>
          <a:xfrm>
            <a:off x="193464" y="675148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코드 구조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048962D-C518-45A4-BF1C-B9286C4600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65" y="1464614"/>
            <a:ext cx="10487270" cy="4576263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95303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1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3BFE8-AF08-46B7-8DCF-A6F2FEABA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363" y="4524237"/>
            <a:ext cx="9278470" cy="1702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서버와 클라이언트 연결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완료 시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접속되었습니다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출력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</a:pP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게임을 시작하지 ⊙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⊙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를 출력하며 게임 시작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</a:pP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서버는 랜덤 숫자 선정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클라이언트에게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숫자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개를 </a:t>
            </a:r>
            <a:r>
              <a:rPr kumimoji="0" lang="ko-KR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입력하시오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&gt;&gt;“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출력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</a:pP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클라이언트는 숫자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개를 입력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3464" y="3473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3464" y="67514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동작 및 실행화면</a:t>
            </a:r>
          </a:p>
        </p:txBody>
      </p:sp>
      <p:grpSp>
        <p:nvGrpSpPr>
          <p:cNvPr id="20" name="그룹 19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21" name="그룹 20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0" name="오각형 2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A4BF566E-9698-4892-AD0D-C21200323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542140184" descr="EMB000023604181">
            <a:extLst>
              <a:ext uri="{FF2B5EF4-FFF2-40B4-BE49-F238E27FC236}">
                <a16:creationId xmlns:a16="http://schemas.microsoft.com/office/drawing/2014/main" id="{73798696-DDC6-4485-B64A-CAA0677A4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" t="9036" r="64061" b="54149"/>
          <a:stretch>
            <a:fillRect/>
          </a:stretch>
        </p:blipFill>
        <p:spPr bwMode="auto">
          <a:xfrm>
            <a:off x="1302363" y="1752483"/>
            <a:ext cx="4374812" cy="249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_x236600840" descr="EMB000023604183">
            <a:extLst>
              <a:ext uri="{FF2B5EF4-FFF2-40B4-BE49-F238E27FC236}">
                <a16:creationId xmlns:a16="http://schemas.microsoft.com/office/drawing/2014/main" id="{39EC2BB2-C5C2-400D-A276-A736901E8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8940" r="13962" b="54248"/>
          <a:stretch>
            <a:fillRect/>
          </a:stretch>
        </p:blipFill>
        <p:spPr bwMode="auto">
          <a:xfrm>
            <a:off x="6241914" y="1752483"/>
            <a:ext cx="4555499" cy="249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_x610409584" descr="EMB00002360416c">
            <a:extLst>
              <a:ext uri="{FF2B5EF4-FFF2-40B4-BE49-F238E27FC236}">
                <a16:creationId xmlns:a16="http://schemas.microsoft.com/office/drawing/2014/main" id="{4DED9117-5B32-48ED-8302-1DC067981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9266" y="336695"/>
            <a:ext cx="388093" cy="40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634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1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3BFE8-AF08-46B7-8DCF-A6F2FEABA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833" y="4960686"/>
            <a:ext cx="9278470" cy="871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lvl="0" indent="-342900" latinLnBrk="0">
              <a:lnSpc>
                <a:spcPct val="150000"/>
              </a:lnSpc>
              <a:buFont typeface="+mj-ea"/>
              <a:buAutoNum type="circleNumDbPlain" startAt="5"/>
            </a:pPr>
            <a:r>
              <a:rPr lang="ko-KR" altLang="en-US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클라이언트가 정답을 맞힐 시 클라이언트 승리</a:t>
            </a:r>
            <a:r>
              <a:rPr lang="en-US" altLang="ko-KR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,</a:t>
            </a:r>
          </a:p>
          <a:p>
            <a:pPr marL="342900" lvl="0" indent="-342900" latinLnBrk="0">
              <a:lnSpc>
                <a:spcPct val="150000"/>
              </a:lnSpc>
              <a:buFont typeface="+mj-ea"/>
              <a:buAutoNum type="circleNumDbPlain" startAt="5"/>
            </a:pPr>
            <a:r>
              <a:rPr lang="ko-KR" altLang="en-US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클라이언트 </a:t>
            </a:r>
            <a:r>
              <a:rPr lang="en-US" altLang="ko-KR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: ”</a:t>
            </a:r>
            <a:r>
              <a:rPr lang="ko-KR" altLang="en-US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정답</a:t>
            </a:r>
            <a:r>
              <a:rPr lang="en-US" altLang="ko-KR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! </a:t>
            </a:r>
            <a:r>
              <a:rPr lang="ko-KR" altLang="en-US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축하합니다</a:t>
            </a:r>
            <a:r>
              <a:rPr lang="en-US" altLang="ko-KR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~!“ </a:t>
            </a:r>
            <a:r>
              <a:rPr lang="ko-KR" altLang="en-US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서버 </a:t>
            </a:r>
            <a:r>
              <a:rPr lang="en-US" altLang="ko-KR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: ”</a:t>
            </a:r>
            <a:r>
              <a:rPr lang="ko-KR" altLang="en-US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졌습니다</a:t>
            </a:r>
            <a:r>
              <a:rPr lang="en-US" altLang="ko-KR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클라이언트 승리“ 출력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3464" y="3473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03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3464" y="67514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동작 및 실행화면</a:t>
            </a:r>
          </a:p>
        </p:txBody>
      </p:sp>
      <p:grpSp>
        <p:nvGrpSpPr>
          <p:cNvPr id="20" name="그룹 19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21" name="그룹 20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0" name="오각형 2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A4BF566E-9698-4892-AD0D-C21200323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9" name="_x547911368" descr="EMB00002360418e">
            <a:extLst>
              <a:ext uri="{FF2B5EF4-FFF2-40B4-BE49-F238E27FC236}">
                <a16:creationId xmlns:a16="http://schemas.microsoft.com/office/drawing/2014/main" id="{3248EB87-A85E-4868-92EB-D73591236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" t="56453" r="60991" b="4266"/>
          <a:stretch>
            <a:fillRect/>
          </a:stretch>
        </p:blipFill>
        <p:spPr bwMode="auto">
          <a:xfrm>
            <a:off x="1193833" y="1851979"/>
            <a:ext cx="4506152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_x547911872" descr="EMB000023604190">
            <a:extLst>
              <a:ext uri="{FF2B5EF4-FFF2-40B4-BE49-F238E27FC236}">
                <a16:creationId xmlns:a16="http://schemas.microsoft.com/office/drawing/2014/main" id="{D488E1B2-5CD4-49F3-A707-EF3F4838A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57" t="35332" r="15062" b="30151"/>
          <a:stretch>
            <a:fillRect/>
          </a:stretch>
        </p:blipFill>
        <p:spPr bwMode="auto">
          <a:xfrm>
            <a:off x="6212732" y="1851979"/>
            <a:ext cx="4775945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_x610409584" descr="EMB00002360416c">
            <a:extLst>
              <a:ext uri="{FF2B5EF4-FFF2-40B4-BE49-F238E27FC236}">
                <a16:creationId xmlns:a16="http://schemas.microsoft.com/office/drawing/2014/main" id="{9C06DE99-C4E7-4458-AAD5-A8F542F71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9266" y="336695"/>
            <a:ext cx="388093" cy="40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530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1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3BFE8-AF08-46B7-8DCF-A6F2FEABA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833" y="4960686"/>
            <a:ext cx="9278470" cy="871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lvl="0" indent="-342900" latinLnBrk="0">
              <a:lnSpc>
                <a:spcPct val="150000"/>
              </a:lnSpc>
              <a:buFont typeface="+mj-ea"/>
              <a:buAutoNum type="circleNumDbPlain" startAt="7"/>
            </a:pPr>
            <a:r>
              <a:rPr lang="ko-KR" altLang="en-US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남은 횟수를 다 쓸 때까지 맞히지 못하면 서버 승리</a:t>
            </a:r>
            <a:r>
              <a:rPr lang="en-US" altLang="ko-KR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,</a:t>
            </a:r>
          </a:p>
          <a:p>
            <a:pPr lvl="0" latinLnBrk="0"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     </a:t>
            </a:r>
            <a:r>
              <a:rPr lang="ko-KR" altLang="en-US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클라이언트 </a:t>
            </a:r>
            <a:r>
              <a:rPr lang="en-US" altLang="ko-KR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: ”</a:t>
            </a:r>
            <a:r>
              <a:rPr lang="ko-KR" altLang="en-US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졌습니다</a:t>
            </a:r>
            <a:r>
              <a:rPr lang="en-US" altLang="ko-KR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다음 기회에</a:t>
            </a:r>
            <a:r>
              <a:rPr lang="en-US" altLang="ko-KR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..</a:t>
            </a:r>
            <a:r>
              <a:rPr lang="ko-KR" altLang="en-US" dirty="0" err="1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ㅠ</a:t>
            </a:r>
            <a:r>
              <a:rPr lang="en-US" altLang="ko-KR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-</a:t>
            </a:r>
            <a:r>
              <a:rPr lang="ko-KR" altLang="en-US" dirty="0" err="1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ㅠ</a:t>
            </a:r>
            <a:r>
              <a:rPr lang="ko-KR" altLang="en-US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“ 서버 </a:t>
            </a:r>
            <a:r>
              <a:rPr lang="en-US" altLang="ko-KR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:</a:t>
            </a:r>
            <a:r>
              <a:rPr lang="ko-KR" altLang="en-US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　”이겼습니다</a:t>
            </a:r>
            <a:r>
              <a:rPr lang="en-US" altLang="ko-KR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!“ </a:t>
            </a:r>
            <a:r>
              <a:rPr lang="ko-KR" altLang="en-US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출력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3464" y="3473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04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3464" y="67514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동작 및 실행화면</a:t>
            </a:r>
          </a:p>
        </p:txBody>
      </p:sp>
      <p:grpSp>
        <p:nvGrpSpPr>
          <p:cNvPr id="20" name="그룹 19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21" name="그룹 20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0" name="오각형 2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A4BF566E-9698-4892-AD0D-C21200323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1" name="_x547913312" descr="EMB000023604195">
            <a:extLst>
              <a:ext uri="{FF2B5EF4-FFF2-40B4-BE49-F238E27FC236}">
                <a16:creationId xmlns:a16="http://schemas.microsoft.com/office/drawing/2014/main" id="{2C6FB870-466D-4706-99C6-FECD9288DF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" t="59178" r="49633" b="13525"/>
          <a:stretch/>
        </p:blipFill>
        <p:spPr bwMode="auto">
          <a:xfrm>
            <a:off x="1131651" y="1851979"/>
            <a:ext cx="4582536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_x547915184" descr="EMB000023604197">
            <a:extLst>
              <a:ext uri="{FF2B5EF4-FFF2-40B4-BE49-F238E27FC236}">
                <a16:creationId xmlns:a16="http://schemas.microsoft.com/office/drawing/2014/main" id="{FC74F6BE-8ADB-4037-9076-6162EFA7DA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6" t="52036" r="32113" b="21599"/>
          <a:stretch/>
        </p:blipFill>
        <p:spPr bwMode="auto">
          <a:xfrm>
            <a:off x="6319471" y="1851979"/>
            <a:ext cx="4740878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_x610409584" descr="EMB00002360416c">
            <a:extLst>
              <a:ext uri="{FF2B5EF4-FFF2-40B4-BE49-F238E27FC236}">
                <a16:creationId xmlns:a16="http://schemas.microsoft.com/office/drawing/2014/main" id="{C20A595E-4D67-4541-ADE1-FFA0D29CE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9266" y="336695"/>
            <a:ext cx="388093" cy="40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093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125015" y="3136612"/>
            <a:ext cx="3468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accent1">
                    <a:lumMod val="75000"/>
                  </a:schemeClr>
                </a:solidFill>
              </a:rPr>
              <a:t>감사합니다</a:t>
            </a:r>
            <a:endParaRPr lang="en-US" altLang="ko-KR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258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PPT색상테마046_상큼오렌지">
      <a:dk1>
        <a:srgbClr val="3A3838"/>
      </a:dk1>
      <a:lt1>
        <a:srgbClr val="FFFFFF"/>
      </a:lt1>
      <a:dk2>
        <a:srgbClr val="8A8686"/>
      </a:dk2>
      <a:lt2>
        <a:srgbClr val="F2F2F2"/>
      </a:lt2>
      <a:accent1>
        <a:srgbClr val="DC6721"/>
      </a:accent1>
      <a:accent2>
        <a:srgbClr val="F8B03A"/>
      </a:accent2>
      <a:accent3>
        <a:srgbClr val="FFD37C"/>
      </a:accent3>
      <a:accent4>
        <a:srgbClr val="FBE4C2"/>
      </a:accent4>
      <a:accent5>
        <a:srgbClr val="F6CAE2"/>
      </a:accent5>
      <a:accent6>
        <a:srgbClr val="FF77C2"/>
      </a:accent6>
      <a:hlink>
        <a:srgbClr val="2B2929"/>
      </a:hlink>
      <a:folHlink>
        <a:srgbClr val="2B2929"/>
      </a:folHlink>
    </a:clrScheme>
    <a:fontScheme name="사용자 지정 2">
      <a:majorFont>
        <a:latin typeface="Arial"/>
        <a:ea typeface="나눔바른고딕"/>
        <a:cs typeface=""/>
      </a:majorFont>
      <a:minorFont>
        <a:latin typeface="Arial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1168</TotalTime>
  <Words>156</Words>
  <Application>Microsoft Office PowerPoint</Application>
  <PresentationFormat>와이드스크린</PresentationFormat>
  <Paragraphs>37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나눔바른고딕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rkdus4824@pukyong.ac.kr</cp:lastModifiedBy>
  <cp:revision>132</cp:revision>
  <dcterms:created xsi:type="dcterms:W3CDTF">2015-04-14T11:49:33Z</dcterms:created>
  <dcterms:modified xsi:type="dcterms:W3CDTF">2019-11-30T14:27:06Z</dcterms:modified>
</cp:coreProperties>
</file>