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3" autoAdjust="0"/>
    <p:restoredTop sz="97248" autoAdjust="0"/>
  </p:normalViewPr>
  <p:slideViewPr>
    <p:cSldViewPr snapToGrid="0" snapToObjects="1" showGuides="1">
      <p:cViewPr>
        <p:scale>
          <a:sx n="125" d="100"/>
          <a:sy n="125" d="100"/>
        </p:scale>
        <p:origin x="1392" y="-43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1445" y="4372844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&lt;4</a:t>
            </a:r>
            <a:r>
              <a:rPr lang="ko-KR" altLang="en-US" sz="2000" dirty="0"/>
              <a:t>팀</a:t>
            </a:r>
            <a:r>
              <a:rPr lang="en-US" altLang="ko-KR" sz="2000" dirty="0"/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164573"/>
              </p:ext>
            </p:extLst>
          </p:nvPr>
        </p:nvGraphicFramePr>
        <p:xfrm>
          <a:off x="280988" y="1025525"/>
          <a:ext cx="858202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2021. 05.26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v.1.1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 수정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2021.05.29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v.1.2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전원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588650B-B480-413D-B96B-DC5B03775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4" y="839577"/>
            <a:ext cx="7964616" cy="547604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&lt;4</a:t>
            </a:r>
            <a:r>
              <a:rPr lang="ko-KR" altLang="en-US" dirty="0"/>
              <a:t>팀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78E8C-169A-4EB0-A416-1896A25D7BCD}"/>
              </a:ext>
            </a:extLst>
          </p:cNvPr>
          <p:cNvSpPr txBox="1"/>
          <p:nvPr/>
        </p:nvSpPr>
        <p:spPr>
          <a:xfrm>
            <a:off x="1146106" y="104503"/>
            <a:ext cx="32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소프트웨어 공학 </a:t>
            </a:r>
            <a:r>
              <a:rPr lang="en-US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캠핑장 예약 관리 프로그램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8A968-0A6B-4428-9C7A-1EC76DAA0E4A}"/>
              </a:ext>
            </a:extLst>
          </p:cNvPr>
          <p:cNvSpPr/>
          <p:nvPr/>
        </p:nvSpPr>
        <p:spPr bwMode="auto">
          <a:xfrm>
            <a:off x="7062651" y="427668"/>
            <a:ext cx="444138" cy="2428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5EAEF-8E2E-4CEC-A3F7-9CB96FC5D23D}"/>
              </a:ext>
            </a:extLst>
          </p:cNvPr>
          <p:cNvSpPr txBox="1"/>
          <p:nvPr/>
        </p:nvSpPr>
        <p:spPr>
          <a:xfrm>
            <a:off x="95794" y="798211"/>
            <a:ext cx="1670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클래스 다이어그램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102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&lt;4</a:t>
            </a:r>
            <a:r>
              <a:rPr lang="ko-KR" altLang="en-US" dirty="0"/>
              <a:t>팀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78E8C-169A-4EB0-A416-1896A25D7BCD}"/>
              </a:ext>
            </a:extLst>
          </p:cNvPr>
          <p:cNvSpPr txBox="1"/>
          <p:nvPr/>
        </p:nvSpPr>
        <p:spPr>
          <a:xfrm>
            <a:off x="1146106" y="104503"/>
            <a:ext cx="32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소프트웨어 공학 </a:t>
            </a:r>
            <a:r>
              <a:rPr lang="en-US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캠핑장 예약 관리 프로그램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8A968-0A6B-4428-9C7A-1EC76DAA0E4A}"/>
              </a:ext>
            </a:extLst>
          </p:cNvPr>
          <p:cNvSpPr/>
          <p:nvPr/>
        </p:nvSpPr>
        <p:spPr bwMode="auto">
          <a:xfrm>
            <a:off x="7062651" y="427668"/>
            <a:ext cx="444138" cy="2428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EC4F-6C4E-4A10-B354-77CC45D74E75}"/>
              </a:ext>
            </a:extLst>
          </p:cNvPr>
          <p:cNvSpPr txBox="1"/>
          <p:nvPr/>
        </p:nvSpPr>
        <p:spPr>
          <a:xfrm>
            <a:off x="98985" y="838888"/>
            <a:ext cx="2906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</a:t>
            </a:r>
            <a:r>
              <a:rPr lang="en-US" altLang="ko-KR" dirty="0"/>
              <a:t>-</a:t>
            </a:r>
            <a:r>
              <a:rPr lang="ko-KR" altLang="en-US" dirty="0"/>
              <a:t>회원</a:t>
            </a:r>
            <a:r>
              <a:rPr lang="en-US" altLang="ko-KR" dirty="0"/>
              <a:t>_</a:t>
            </a:r>
            <a:r>
              <a:rPr lang="ko-KR" altLang="en-US" dirty="0"/>
              <a:t>회원가입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86CACE-9676-4F87-B823-BF03C6E4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797" y="873519"/>
            <a:ext cx="5034054" cy="544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&lt;4</a:t>
            </a:r>
            <a:r>
              <a:rPr lang="ko-KR" altLang="en-US" dirty="0"/>
              <a:t>팀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78E8C-169A-4EB0-A416-1896A25D7BCD}"/>
              </a:ext>
            </a:extLst>
          </p:cNvPr>
          <p:cNvSpPr txBox="1"/>
          <p:nvPr/>
        </p:nvSpPr>
        <p:spPr>
          <a:xfrm>
            <a:off x="1146106" y="104503"/>
            <a:ext cx="32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소프트웨어 공학 </a:t>
            </a:r>
            <a:r>
              <a:rPr lang="en-US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캠핑장 예약 관리 프로그램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8A968-0A6B-4428-9C7A-1EC76DAA0E4A}"/>
              </a:ext>
            </a:extLst>
          </p:cNvPr>
          <p:cNvSpPr/>
          <p:nvPr/>
        </p:nvSpPr>
        <p:spPr bwMode="auto">
          <a:xfrm>
            <a:off x="7062651" y="427668"/>
            <a:ext cx="444138" cy="2428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A0129-6803-4F27-A92E-8E606CB1B23E}"/>
              </a:ext>
            </a:extLst>
          </p:cNvPr>
          <p:cNvSpPr txBox="1"/>
          <p:nvPr/>
        </p:nvSpPr>
        <p:spPr>
          <a:xfrm>
            <a:off x="98985" y="838888"/>
            <a:ext cx="2547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</a:t>
            </a:r>
            <a:r>
              <a:rPr lang="en-US" altLang="ko-KR" dirty="0"/>
              <a:t>-</a:t>
            </a:r>
            <a:r>
              <a:rPr lang="ko-KR" altLang="en-US" dirty="0"/>
              <a:t>고객</a:t>
            </a:r>
            <a:r>
              <a:rPr lang="en-US" altLang="ko-KR" dirty="0"/>
              <a:t>_</a:t>
            </a:r>
            <a:r>
              <a:rPr lang="ko-KR" altLang="en-US" dirty="0"/>
              <a:t>회원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1FCA79-AD6A-4D2D-BB98-AFF84A8A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46" y="1291169"/>
            <a:ext cx="8860508" cy="455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5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7F2ACA-3177-4278-894E-EE6BA3764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08" y="948963"/>
            <a:ext cx="8790183" cy="5397481"/>
          </a:xfrm>
          <a:prstGeom prst="rect">
            <a:avLst/>
          </a:prstGeom>
        </p:spPr>
      </p:pic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&lt;4</a:t>
            </a:r>
            <a:r>
              <a:rPr lang="ko-KR" altLang="en-US" dirty="0"/>
              <a:t>팀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78E8C-169A-4EB0-A416-1896A25D7BCD}"/>
              </a:ext>
            </a:extLst>
          </p:cNvPr>
          <p:cNvSpPr txBox="1"/>
          <p:nvPr/>
        </p:nvSpPr>
        <p:spPr>
          <a:xfrm>
            <a:off x="1146106" y="104503"/>
            <a:ext cx="32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소프트웨어 공학 </a:t>
            </a:r>
            <a:r>
              <a:rPr lang="en-US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캠핑장 예약 관리 프로그램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8A968-0A6B-4428-9C7A-1EC76DAA0E4A}"/>
              </a:ext>
            </a:extLst>
          </p:cNvPr>
          <p:cNvSpPr/>
          <p:nvPr/>
        </p:nvSpPr>
        <p:spPr bwMode="auto">
          <a:xfrm>
            <a:off x="7062651" y="427668"/>
            <a:ext cx="444138" cy="2428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ED769-08DE-49CF-ABB4-9E5748D8044F}"/>
              </a:ext>
            </a:extLst>
          </p:cNvPr>
          <p:cNvSpPr txBox="1"/>
          <p:nvPr/>
        </p:nvSpPr>
        <p:spPr>
          <a:xfrm>
            <a:off x="98985" y="838888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</a:t>
            </a:r>
            <a:r>
              <a:rPr lang="en-US" altLang="ko-KR" dirty="0"/>
              <a:t>-</a:t>
            </a:r>
            <a:r>
              <a:rPr lang="ko-KR" altLang="en-US" dirty="0"/>
              <a:t>고객</a:t>
            </a:r>
            <a:r>
              <a:rPr lang="en-US" altLang="ko-KR" dirty="0"/>
              <a:t>_</a:t>
            </a:r>
            <a:r>
              <a:rPr lang="ko-KR" altLang="en-US" dirty="0"/>
              <a:t>비회원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563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altLang="ko-KR" dirty="0"/>
              <a:t>&lt;4</a:t>
            </a:r>
            <a:r>
              <a:rPr lang="ko-KR" altLang="en-US" dirty="0"/>
              <a:t>팀</a:t>
            </a:r>
            <a:r>
              <a:rPr lang="en-US" altLang="ko-KR" dirty="0"/>
              <a:t>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78E8C-169A-4EB0-A416-1896A25D7BCD}"/>
              </a:ext>
            </a:extLst>
          </p:cNvPr>
          <p:cNvSpPr txBox="1"/>
          <p:nvPr/>
        </p:nvSpPr>
        <p:spPr>
          <a:xfrm>
            <a:off x="1146106" y="104503"/>
            <a:ext cx="3260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소프트웨어 공학 </a:t>
            </a:r>
            <a:r>
              <a:rPr lang="en-US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ea typeface="돋움" panose="020B0600000101010101" pitchFamily="50" charset="-127"/>
                <a:cs typeface="Times New Roman" panose="02020603050405020304" pitchFamily="18" charset="0"/>
              </a:rPr>
              <a:t>캠핑장 예약 관리 프로그램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18A968-0A6B-4428-9C7A-1EC76DAA0E4A}"/>
              </a:ext>
            </a:extLst>
          </p:cNvPr>
          <p:cNvSpPr/>
          <p:nvPr/>
        </p:nvSpPr>
        <p:spPr bwMode="auto">
          <a:xfrm>
            <a:off x="7062651" y="427668"/>
            <a:ext cx="444138" cy="2428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HY울릉도M" pitchFamily="18" charset="-127"/>
              </a:rPr>
              <a:t>v.1.2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9866D-B681-4799-AFE3-AF336842CB34}"/>
              </a:ext>
            </a:extLst>
          </p:cNvPr>
          <p:cNvSpPr txBox="1"/>
          <p:nvPr/>
        </p:nvSpPr>
        <p:spPr>
          <a:xfrm>
            <a:off x="98985" y="838888"/>
            <a:ext cx="2727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시퀀스 다이어그램</a:t>
            </a:r>
            <a:r>
              <a:rPr lang="en-US" altLang="ko-KR" dirty="0"/>
              <a:t>-</a:t>
            </a:r>
            <a:r>
              <a:rPr lang="ko-KR" altLang="en-US" dirty="0"/>
              <a:t>관리자</a:t>
            </a:r>
            <a:r>
              <a:rPr lang="en-US" altLang="ko-KR" dirty="0"/>
              <a:t>_</a:t>
            </a:r>
            <a:r>
              <a:rPr lang="ko-KR" altLang="en-US" dirty="0"/>
              <a:t>회원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03CC58-B46B-4078-8619-5EA13DEB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" y="1112013"/>
            <a:ext cx="7753350" cy="520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65466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5477</TotalTime>
  <Words>139</Words>
  <Application>Microsoft Office PowerPoint</Application>
  <PresentationFormat>화면 슬라이드 쇼(4:3)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HY울릉도B</vt:lpstr>
      <vt:lpstr>HY헤드라인M</vt:lpstr>
      <vt:lpstr>굴림</vt:lpstr>
      <vt:lpstr>맑은 고딕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양소영</cp:lastModifiedBy>
  <cp:revision>503</cp:revision>
  <cp:lastPrinted>2001-07-23T08:42:52Z</cp:lastPrinted>
  <dcterms:created xsi:type="dcterms:W3CDTF">2011-02-22T01:37:12Z</dcterms:created>
  <dcterms:modified xsi:type="dcterms:W3CDTF">2021-05-29T16:27:32Z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