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111D13-9DE9-4BF4-800A-C11463B72E4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623464-4AF9-4D2A-873D-5169ED4613F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9432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D13-9DE9-4BF4-800A-C11463B72E4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3464-4AF9-4D2A-873D-5169ED461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D13-9DE9-4BF4-800A-C11463B72E4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3464-4AF9-4D2A-873D-5169ED461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33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8" y="247650"/>
            <a:ext cx="9601200" cy="14859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D13-9DE9-4BF4-800A-C11463B72E4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3464-4AF9-4D2A-873D-5169ED461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8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111D13-9DE9-4BF4-800A-C11463B72E4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23464-4AF9-4D2A-873D-5169ED4613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192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D13-9DE9-4BF4-800A-C11463B72E4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3464-4AF9-4D2A-873D-5169ED461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0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D13-9DE9-4BF4-800A-C11463B72E4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3464-4AF9-4D2A-873D-5169ED461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1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D13-9DE9-4BF4-800A-C11463B72E4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3464-4AF9-4D2A-873D-5169ED461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2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D13-9DE9-4BF4-800A-C11463B72E4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3464-4AF9-4D2A-873D-5169ED461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6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111D13-9DE9-4BF4-800A-C11463B72E4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23464-4AF9-4D2A-873D-5169ED4613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628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111D13-9DE9-4BF4-800A-C11463B72E4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23464-4AF9-4D2A-873D-5169ED4613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976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9111D13-9DE9-4BF4-800A-C11463B72E4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8623464-4AF9-4D2A-873D-5169ED4613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35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BvwOZ4Yxr5g4lJ1XB9ewrf/programing_project2_dictionary?node-id=0%3A1&amp;t=l4GQ2V6pZGxlzn5F-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289C8-46ED-E0BB-7934-1915320BC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사전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22D819-D479-47E2-BF6B-83B610C65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프로그래밍 기말과제</a:t>
            </a:r>
          </a:p>
        </p:txBody>
      </p:sp>
    </p:spTree>
    <p:extLst>
      <p:ext uri="{BB962C8B-B14F-4D97-AF65-F5344CB8AC3E}">
        <p14:creationId xmlns:p14="http://schemas.microsoft.com/office/powerpoint/2010/main" val="230628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FA9C6-827E-B3EB-753A-058C527A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dirty="0"/>
              <a:t>개요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A24F9-330D-C38A-F432-41675D0A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탐색과 정렬 등 학부생들과 학생들이 처음 접하였을 때 겪는 어려움을 줄이고자 이러한 알고리즘을 </a:t>
            </a:r>
            <a:r>
              <a:rPr lang="en-US" altLang="ko-KR" dirty="0"/>
              <a:t>C</a:t>
            </a:r>
            <a:r>
              <a:rPr lang="ko-KR" altLang="en-US" dirty="0"/>
              <a:t>언어를 통해 시각화 함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언어로 </a:t>
            </a:r>
            <a:r>
              <a:rPr lang="en-US" altLang="ko-KR" dirty="0"/>
              <a:t>GUI</a:t>
            </a:r>
            <a:r>
              <a:rPr lang="ko-KR" altLang="en-US" dirty="0"/>
              <a:t>처리를 하여서 시각화에 중점을 두는 것이 목표 </a:t>
            </a:r>
          </a:p>
        </p:txBody>
      </p:sp>
    </p:spTree>
    <p:extLst>
      <p:ext uri="{BB962C8B-B14F-4D97-AF65-F5344CB8AC3E}">
        <p14:creationId xmlns:p14="http://schemas.microsoft.com/office/powerpoint/2010/main" val="146351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6B752-888E-BB20-8E91-D04FFBA6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dirty="0"/>
              <a:t>문제정의 </a:t>
            </a:r>
            <a:r>
              <a:rPr lang="en-US" altLang="ko-KR" dirty="0"/>
              <a:t>	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CFE3B-F5DB-0A71-E34F-CA53E08B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 알고리즘을 공부하게 될 때 이해에 어려움을 경우가 많음 예를 들어 탐색을 하는 방법이나 정렬을 하는 경우 종류의 따라 어떻게 진행이 되는지 알 수 없다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A7A9D-4A4D-B7CD-9FFD-38F4B4EAB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74" y="3276222"/>
            <a:ext cx="3086531" cy="27054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44EE15-0E1D-5677-4534-78AA84439235}"/>
              </a:ext>
            </a:extLst>
          </p:cNvPr>
          <p:cNvSpPr/>
          <p:nvPr/>
        </p:nvSpPr>
        <p:spPr>
          <a:xfrm>
            <a:off x="3376863" y="3930316"/>
            <a:ext cx="2566737" cy="946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 err="1"/>
              <a:t>선택정렬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529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BBBA-0F57-CFEF-1610-766A31BE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dirty="0"/>
              <a:t>개발환경 및 구현방법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B2276-E79D-02E4-3DAB-F75F7831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대표적으로 정렬을 시각화 시킬 것이며 유니티 엔진을 통해서 오브젝트 이동을 통해 게임 또는 앱을 만들 예정이다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2DBBE5-5FFC-6306-3301-22DA0D45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102" y="3429000"/>
            <a:ext cx="2171961" cy="278144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8923912-ADFD-F249-F35E-AB98AD84DDFA}"/>
              </a:ext>
            </a:extLst>
          </p:cNvPr>
          <p:cNvSpPr/>
          <p:nvPr/>
        </p:nvSpPr>
        <p:spPr>
          <a:xfrm>
            <a:off x="5277853" y="4186989"/>
            <a:ext cx="1852863" cy="866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25D41E-C5AC-DB75-A151-27879BCFCB9D}"/>
              </a:ext>
            </a:extLst>
          </p:cNvPr>
          <p:cNvSpPr/>
          <p:nvPr/>
        </p:nvSpPr>
        <p:spPr>
          <a:xfrm>
            <a:off x="1716506" y="3256547"/>
            <a:ext cx="2717393" cy="1796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이런 오브젝트를 </a:t>
            </a:r>
            <a:r>
              <a:rPr lang="en-US" altLang="ko-KR" dirty="0"/>
              <a:t>2D</a:t>
            </a:r>
            <a:r>
              <a:rPr lang="ko-KR" altLang="en-US" dirty="0"/>
              <a:t>로 </a:t>
            </a:r>
            <a:r>
              <a:rPr lang="ko-KR" altLang="en-US" dirty="0" err="1"/>
              <a:t>만들예정</a:t>
            </a:r>
            <a:r>
              <a:rPr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9C6695-2F64-1E92-0D35-068856AD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05" y="3214190"/>
            <a:ext cx="2234589" cy="94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A28B5-44F2-92D9-1628-C3F120A1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dirty="0"/>
              <a:t>UI - </a:t>
            </a:r>
            <a:r>
              <a:rPr lang="en-US" altLang="ko-KR" dirty="0" err="1"/>
              <a:t>figma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451BBE-6F4E-5A50-5EC6-D171FB376CBA}"/>
              </a:ext>
            </a:extLst>
          </p:cNvPr>
          <p:cNvSpPr/>
          <p:nvPr/>
        </p:nvSpPr>
        <p:spPr>
          <a:xfrm>
            <a:off x="3378868" y="3035216"/>
            <a:ext cx="5434263" cy="787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hlinkClick r:id="rId2"/>
              </a:rPr>
              <a:t>programing_project2_dictionary – Figma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01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42789-02FF-C392-6F19-0A3A0F61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1E670-05C7-F55E-87EC-2C2B7BF9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87774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224</TotalTime>
  <Words>104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Franklin Gothic Book</vt:lpstr>
      <vt:lpstr>Wingdings</vt:lpstr>
      <vt:lpstr>자르기</vt:lpstr>
      <vt:lpstr>알고리즘 사전</vt:lpstr>
      <vt:lpstr>개요 </vt:lpstr>
      <vt:lpstr>문제정의     </vt:lpstr>
      <vt:lpstr>개발환경 및 구현방법 </vt:lpstr>
      <vt:lpstr>UI - figma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사전</dc:title>
  <dc:creator>유재림</dc:creator>
  <cp:lastModifiedBy>유재림</cp:lastModifiedBy>
  <cp:revision>2</cp:revision>
  <dcterms:created xsi:type="dcterms:W3CDTF">2022-11-10T09:40:40Z</dcterms:created>
  <dcterms:modified xsi:type="dcterms:W3CDTF">2022-11-15T05:37:05Z</dcterms:modified>
</cp:coreProperties>
</file>