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6" r:id="rId4"/>
    <p:sldId id="264" r:id="rId5"/>
    <p:sldId id="261" r:id="rId6"/>
    <p:sldId id="258" r:id="rId7"/>
    <p:sldId id="259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06" autoAdjust="0"/>
  </p:normalViewPr>
  <p:slideViewPr>
    <p:cSldViewPr snapToGrid="0">
      <p:cViewPr varScale="1">
        <p:scale>
          <a:sx n="120" d="100"/>
          <a:sy n="120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F7788E4-6E01-79CA-4977-6D89FC415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4D0931-2F0B-2B13-747E-6085AFE4BA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2E0E9-922A-4DAE-8D6D-95EC7A9675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F52D5-9B62-FF74-4E6B-CE167443C2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BC3AC-8B2B-335C-B302-C72AB66A02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30267-9575-43A6-A472-2E3F4860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60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28E2-85A6-4A8E-AA7E-7DBCF4F4839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C322-9D9E-450C-9619-1ECB92B2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6C322-9D9E-450C-9619-1ECB92B27C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2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6C322-9D9E-450C-9619-1ECB92B27C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3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58353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6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2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7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649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4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24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phak.ssu.ac.kr/mojip/req.asp?flag=1&amp;page_no=1_1_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nhak.com/" TargetMode="External"/><Relationship Id="rId2" Type="http://schemas.openxmlformats.org/officeDocument/2006/relationships/hyperlink" Target="https://www.nesi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B5EDB-F8B0-E45D-00FB-0098C0CA7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선배와의 대화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115D-0B94-A1D0-E341-2E562FF72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숭실대 </a:t>
            </a:r>
            <a:r>
              <a:rPr lang="en-US" altLang="ko-KR" dirty="0"/>
              <a:t>AI</a:t>
            </a:r>
            <a:r>
              <a:rPr lang="ko-KR" altLang="en-US" dirty="0"/>
              <a:t>융합학부 유재림</a:t>
            </a:r>
          </a:p>
        </p:txBody>
      </p:sp>
    </p:spTree>
    <p:extLst>
      <p:ext uri="{BB962C8B-B14F-4D97-AF65-F5344CB8AC3E}">
        <p14:creationId xmlns:p14="http://schemas.microsoft.com/office/powerpoint/2010/main" val="255267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2135-A9BF-F87B-63E7-A0A8C283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3063240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하고싶은 말 </a:t>
            </a:r>
          </a:p>
        </p:txBody>
      </p:sp>
    </p:spTree>
    <p:extLst>
      <p:ext uri="{BB962C8B-B14F-4D97-AF65-F5344CB8AC3E}">
        <p14:creationId xmlns:p14="http://schemas.microsoft.com/office/powerpoint/2010/main" val="40973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9A77D-E818-9F5B-1485-33D6658E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235"/>
            <a:ext cx="10515600" cy="583530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>
                <a:hlinkClick r:id="rId2"/>
              </a:rPr>
              <a:t>Q &amp; A 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1014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56BC-2E39-FA57-7786-BA564F3F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272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나는 어디에 가야하나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03A6C-AE2E-CD3C-8A9F-1F85B306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수시 정시 합격예측은 </a:t>
            </a:r>
            <a:r>
              <a:rPr lang="ko-KR" altLang="en-US" dirty="0" err="1">
                <a:hlinkClick r:id="rId2"/>
              </a:rPr>
              <a:t>내신닷컴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(nesin.com)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/>
              </a:rPr>
              <a:t>합격예측은 </a:t>
            </a:r>
            <a:r>
              <a:rPr lang="ko-KR" altLang="en-US" dirty="0" err="1">
                <a:hlinkClick r:id="rId3"/>
              </a:rPr>
              <a:t>진학사</a:t>
            </a:r>
            <a:r>
              <a:rPr lang="en-US" altLang="ko-KR" dirty="0">
                <a:hlinkClick r:id="rId3"/>
              </a:rPr>
              <a:t>! (jinhak.com)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73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3B4B4-EC99-90D2-B7C8-BC97695F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578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입시 준비과정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7CED1-B767-8349-380F-97CFE8A8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방학 때 뭐하냐</a:t>
            </a:r>
            <a:r>
              <a:rPr lang="en-US" altLang="ko-KR" dirty="0"/>
              <a:t>? (</a:t>
            </a:r>
            <a:r>
              <a:rPr lang="ko-KR" altLang="en-US" dirty="0"/>
              <a:t>지금부터 </a:t>
            </a:r>
            <a:r>
              <a:rPr lang="en-US" altLang="ko-KR" dirty="0"/>
              <a:t>~ 9</a:t>
            </a:r>
            <a:r>
              <a:rPr lang="ko-KR" altLang="en-US" dirty="0"/>
              <a:t>월 </a:t>
            </a:r>
            <a:r>
              <a:rPr lang="ko-KR" altLang="en-US" dirty="0" err="1"/>
              <a:t>모평</a:t>
            </a:r>
            <a:r>
              <a:rPr lang="ko-KR" altLang="en-US" dirty="0"/>
              <a:t> 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수능공부 </a:t>
            </a:r>
            <a:r>
              <a:rPr lang="en-US" altLang="ko-KR" dirty="0"/>
              <a:t>, </a:t>
            </a:r>
            <a:r>
              <a:rPr lang="ko-KR" altLang="en-US" dirty="0"/>
              <a:t>자소서 </a:t>
            </a:r>
            <a:r>
              <a:rPr lang="en-US" altLang="ko-KR" dirty="0"/>
              <a:t>, </a:t>
            </a:r>
            <a:r>
              <a:rPr lang="ko-KR" altLang="en-US" dirty="0"/>
              <a:t>나는 방학 때 방과 후 신청해서 매일 나옴 </a:t>
            </a:r>
            <a:endParaRPr lang="en-US" altLang="ko-KR" dirty="0"/>
          </a:p>
          <a:p>
            <a:r>
              <a:rPr lang="ko-KR" altLang="en-US" dirty="0"/>
              <a:t>원서 쓸 때 어떻게 하냐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원서 쓰기 전까지 학교 </a:t>
            </a:r>
            <a:r>
              <a:rPr lang="ko-KR" altLang="en-US" dirty="0" err="1"/>
              <a:t>정해야함</a:t>
            </a:r>
            <a:r>
              <a:rPr lang="ko-KR" altLang="en-US" dirty="0"/>
              <a:t> 원서는 자기 </a:t>
            </a:r>
            <a:r>
              <a:rPr lang="ko-KR" altLang="en-US" dirty="0" err="1"/>
              <a:t>생기부</a:t>
            </a:r>
            <a:r>
              <a:rPr lang="ko-KR" altLang="en-US" dirty="0"/>
              <a:t> 수준이나 정시로 어디까지 갈 수 있는가가 중요함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26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E4DA-9FCF-D9D7-FC56-0774BBC6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844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 나의 입시요약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1035-0530-2467-3279-9B304289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동국대 </a:t>
            </a:r>
            <a:r>
              <a:rPr lang="en-US" altLang="ko-KR" dirty="0"/>
              <a:t>: </a:t>
            </a:r>
            <a:r>
              <a:rPr lang="ko-KR" altLang="en-US" dirty="0"/>
              <a:t>컴퓨터학과 </a:t>
            </a:r>
            <a:r>
              <a:rPr lang="en-US" altLang="ko-KR" dirty="0"/>
              <a:t>x </a:t>
            </a:r>
          </a:p>
          <a:p>
            <a:r>
              <a:rPr lang="ko-KR" altLang="en-US" dirty="0"/>
              <a:t>숭실대 </a:t>
            </a:r>
            <a:r>
              <a:rPr lang="en-US" altLang="ko-KR" dirty="0"/>
              <a:t>: AI</a:t>
            </a:r>
            <a:r>
              <a:rPr lang="ko-KR" altLang="en-US" dirty="0"/>
              <a:t>융합학부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세종대 </a:t>
            </a:r>
            <a:r>
              <a:rPr lang="en-US" altLang="ko-KR" dirty="0"/>
              <a:t>: </a:t>
            </a:r>
            <a:r>
              <a:rPr lang="ko-KR" altLang="en-US" dirty="0"/>
              <a:t>컴퓨터학부 </a:t>
            </a:r>
            <a:r>
              <a:rPr lang="en-US" altLang="ko-KR" dirty="0"/>
              <a:t>o+</a:t>
            </a:r>
          </a:p>
          <a:p>
            <a:r>
              <a:rPr lang="ko-KR" altLang="en-US" dirty="0"/>
              <a:t>국민대 </a:t>
            </a:r>
            <a:r>
              <a:rPr lang="en-US" altLang="ko-KR" dirty="0"/>
              <a:t>: </a:t>
            </a:r>
            <a:r>
              <a:rPr lang="ko-KR" altLang="en-US" dirty="0"/>
              <a:t>소프트웨어학과 </a:t>
            </a:r>
            <a:r>
              <a:rPr lang="en-US" altLang="ko-KR" dirty="0"/>
              <a:t>o+</a:t>
            </a:r>
          </a:p>
          <a:p>
            <a:r>
              <a:rPr lang="ko-KR" altLang="en-US" dirty="0"/>
              <a:t>상명대 </a:t>
            </a:r>
            <a:r>
              <a:rPr lang="en-US" altLang="ko-KR" dirty="0"/>
              <a:t>: </a:t>
            </a:r>
            <a:r>
              <a:rPr lang="ko-KR" altLang="en-US" dirty="0"/>
              <a:t>컴퓨터과학과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광운대 </a:t>
            </a:r>
            <a:r>
              <a:rPr lang="en-US" altLang="ko-KR" dirty="0"/>
              <a:t>: </a:t>
            </a:r>
            <a:r>
              <a:rPr lang="ko-KR" altLang="en-US" dirty="0"/>
              <a:t>컴퓨터정보공학부 </a:t>
            </a:r>
            <a:r>
              <a:rPr lang="en-US" altLang="ko-KR" dirty="0"/>
              <a:t>o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C1E0-19EB-3685-4B08-0D58B515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442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내신 요약 </a:t>
            </a:r>
          </a:p>
        </p:txBody>
      </p:sp>
      <p:pic>
        <p:nvPicPr>
          <p:cNvPr id="5" name="내용 개체 틀 4" descr="막대 그래프 하향 추세 단색으로 채워진">
            <a:extLst>
              <a:ext uri="{FF2B5EF4-FFF2-40B4-BE49-F238E27FC236}">
                <a16:creationId xmlns:a16="http://schemas.microsoft.com/office/drawing/2014/main" id="{196EAE42-8BBD-52C0-A7B9-F0446E198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3990" y="1314685"/>
            <a:ext cx="2680914" cy="2680914"/>
          </a:xfrm>
        </p:spPr>
      </p:pic>
      <p:pic>
        <p:nvPicPr>
          <p:cNvPr id="7" name="그래픽 6" descr="막대 그래프 상향 추세 단색으로 채워진">
            <a:extLst>
              <a:ext uri="{FF2B5EF4-FFF2-40B4-BE49-F238E27FC236}">
                <a16:creationId xmlns:a16="http://schemas.microsoft.com/office/drawing/2014/main" id="{3E2172D2-9865-A22E-791C-4EDD62C11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4567" y="1503456"/>
            <a:ext cx="2600080" cy="260008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16FED5-8129-5345-B423-3B7381956D7D}"/>
              </a:ext>
            </a:extLst>
          </p:cNvPr>
          <p:cNvSpPr/>
          <p:nvPr/>
        </p:nvSpPr>
        <p:spPr>
          <a:xfrm>
            <a:off x="1338472" y="3995598"/>
            <a:ext cx="3617843" cy="842175"/>
          </a:xfrm>
          <a:prstGeom prst="roundRect">
            <a:avLst>
              <a:gd name="adj" fmla="val 39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학년 </a:t>
            </a:r>
            <a:r>
              <a:rPr lang="en-US" altLang="ko-KR" dirty="0"/>
              <a:t>~ 2</a:t>
            </a:r>
            <a:r>
              <a:rPr lang="ko-KR" altLang="en-US" dirty="0"/>
              <a:t>학년</a:t>
            </a:r>
            <a:endParaRPr lang="en-US" altLang="ko-KR" dirty="0"/>
          </a:p>
          <a:p>
            <a:pPr algn="ctr"/>
            <a:r>
              <a:rPr lang="en-US" altLang="ko-KR" dirty="0"/>
              <a:t>(2</a:t>
            </a:r>
            <a:r>
              <a:rPr lang="ko-KR" altLang="en-US" dirty="0" err="1"/>
              <a:t>점대</a:t>
            </a:r>
            <a:r>
              <a:rPr lang="ko-KR" altLang="en-US" dirty="0"/>
              <a:t> 중반 </a:t>
            </a:r>
            <a:r>
              <a:rPr lang="en-US" altLang="ko-KR" dirty="0"/>
              <a:t>-&gt; 3</a:t>
            </a:r>
            <a:r>
              <a:rPr lang="ko-KR" altLang="en-US" dirty="0" err="1"/>
              <a:t>점대</a:t>
            </a:r>
            <a:r>
              <a:rPr lang="ko-KR" altLang="en-US" dirty="0"/>
              <a:t> 초반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85803CB-71B2-00E2-8D72-D2CF1612CAA1}"/>
              </a:ext>
            </a:extLst>
          </p:cNvPr>
          <p:cNvSpPr/>
          <p:nvPr/>
        </p:nvSpPr>
        <p:spPr>
          <a:xfrm>
            <a:off x="7235685" y="3985591"/>
            <a:ext cx="3617843" cy="842175"/>
          </a:xfrm>
          <a:prstGeom prst="roundRect">
            <a:avLst>
              <a:gd name="adj" fmla="val 39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~ 3</a:t>
            </a:r>
            <a:r>
              <a:rPr lang="ko-KR" altLang="en-US" dirty="0"/>
              <a:t>학년</a:t>
            </a:r>
            <a:endParaRPr lang="en-US" altLang="ko-KR" dirty="0"/>
          </a:p>
          <a:p>
            <a:pPr algn="ctr"/>
            <a:r>
              <a:rPr lang="en-US" altLang="ko-KR" dirty="0"/>
              <a:t>(3</a:t>
            </a:r>
            <a:r>
              <a:rPr lang="ko-KR" altLang="en-US" dirty="0" err="1"/>
              <a:t>점대</a:t>
            </a:r>
            <a:r>
              <a:rPr lang="ko-KR" altLang="en-US" dirty="0"/>
              <a:t> 초반 </a:t>
            </a:r>
            <a:r>
              <a:rPr lang="en-US" altLang="ko-KR" dirty="0"/>
              <a:t>~ 2</a:t>
            </a:r>
            <a:r>
              <a:rPr lang="ko-KR" altLang="en-US" dirty="0" err="1"/>
              <a:t>점대</a:t>
            </a:r>
            <a:r>
              <a:rPr lang="ko-KR" altLang="en-US" dirty="0"/>
              <a:t> 후반 마무리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AC5932-5D86-15B9-67E2-8F9FAA9754FC}"/>
              </a:ext>
            </a:extLst>
          </p:cNvPr>
          <p:cNvSpPr/>
          <p:nvPr/>
        </p:nvSpPr>
        <p:spPr>
          <a:xfrm>
            <a:off x="4287078" y="5017935"/>
            <a:ext cx="3617843" cy="842175"/>
          </a:xfrm>
          <a:prstGeom prst="roundRect">
            <a:avLst>
              <a:gd name="adj" fmla="val 39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총합 </a:t>
            </a:r>
            <a:r>
              <a:rPr lang="en-US" altLang="ko-KR" dirty="0"/>
              <a:t>2.8 ~ 2.9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319D7E-BD9D-5D96-A5FA-4C17CE063E0C}"/>
              </a:ext>
            </a:extLst>
          </p:cNvPr>
          <p:cNvSpPr/>
          <p:nvPr/>
        </p:nvSpPr>
        <p:spPr>
          <a:xfrm>
            <a:off x="4365266" y="6019137"/>
            <a:ext cx="3450866" cy="69176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전공</a:t>
            </a:r>
            <a:r>
              <a:rPr lang="en-US" altLang="ko-KR" dirty="0"/>
              <a:t>(</a:t>
            </a:r>
            <a:r>
              <a:rPr lang="ko-KR" altLang="en-US" dirty="0"/>
              <a:t>수학</a:t>
            </a:r>
            <a:r>
              <a:rPr lang="en-US" altLang="ko-KR" dirty="0"/>
              <a:t>,</a:t>
            </a:r>
            <a:r>
              <a:rPr lang="ko-KR" altLang="en-US" dirty="0"/>
              <a:t>과학</a:t>
            </a:r>
            <a:r>
              <a:rPr lang="en-US" altLang="ko-KR" dirty="0"/>
              <a:t>) </a:t>
            </a:r>
            <a:r>
              <a:rPr lang="ko-KR" altLang="en-US" dirty="0"/>
              <a:t>상승곡선 </a:t>
            </a:r>
          </a:p>
        </p:txBody>
      </p:sp>
    </p:spTree>
    <p:extLst>
      <p:ext uri="{BB962C8B-B14F-4D97-AF65-F5344CB8AC3E}">
        <p14:creationId xmlns:p14="http://schemas.microsoft.com/office/powerpoint/2010/main" val="292854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1D8C3-B22D-285F-A49D-FBE172D2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990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생기부</a:t>
            </a:r>
            <a:r>
              <a:rPr lang="ko-KR" altLang="en-US" dirty="0"/>
              <a:t> 요약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856CF5-D3E3-2CB9-8F2E-2E01956DCB64}"/>
              </a:ext>
            </a:extLst>
          </p:cNvPr>
          <p:cNvSpPr/>
          <p:nvPr/>
        </p:nvSpPr>
        <p:spPr>
          <a:xfrm>
            <a:off x="239864" y="1256305"/>
            <a:ext cx="3307743" cy="8507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학년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1AD45D-8C3F-6ADE-5A82-51956BFC4F68}"/>
              </a:ext>
            </a:extLst>
          </p:cNvPr>
          <p:cNvSpPr/>
          <p:nvPr/>
        </p:nvSpPr>
        <p:spPr>
          <a:xfrm>
            <a:off x="4442128" y="1256305"/>
            <a:ext cx="3307743" cy="8507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학년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EBCB21-6EA1-21E2-B39D-42DEF059A4ED}"/>
              </a:ext>
            </a:extLst>
          </p:cNvPr>
          <p:cNvSpPr/>
          <p:nvPr/>
        </p:nvSpPr>
        <p:spPr>
          <a:xfrm>
            <a:off x="8572831" y="1256305"/>
            <a:ext cx="3307743" cy="8507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8687FA-BAF8-293A-8D58-016BD087A52F}"/>
              </a:ext>
            </a:extLst>
          </p:cNvPr>
          <p:cNvSpPr/>
          <p:nvPr/>
        </p:nvSpPr>
        <p:spPr>
          <a:xfrm>
            <a:off x="239865" y="2425149"/>
            <a:ext cx="3307742" cy="395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수정반</a:t>
            </a:r>
            <a:r>
              <a:rPr lang="ko-KR" altLang="en-US" dirty="0"/>
              <a:t> 활동 </a:t>
            </a:r>
            <a:r>
              <a:rPr lang="en-US" altLang="ko-KR" dirty="0"/>
              <a:t>(EV3 </a:t>
            </a:r>
            <a:r>
              <a:rPr lang="ko-KR" altLang="en-US" dirty="0"/>
              <a:t>활동이나 학교축제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코딩봉사 활동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수학실험반 </a:t>
            </a:r>
            <a:r>
              <a:rPr lang="en-US" altLang="ko-KR" dirty="0"/>
              <a:t>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906E1-7F57-5B16-3E7D-80F7C00D53B4}"/>
              </a:ext>
            </a:extLst>
          </p:cNvPr>
          <p:cNvSpPr/>
          <p:nvPr/>
        </p:nvSpPr>
        <p:spPr>
          <a:xfrm>
            <a:off x="4442129" y="2425149"/>
            <a:ext cx="3307742" cy="395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 err="1"/>
              <a:t>수정반</a:t>
            </a:r>
            <a:r>
              <a:rPr lang="ko-KR" altLang="en-US" dirty="0"/>
              <a:t> 활동 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 err="1"/>
              <a:t>앱개발</a:t>
            </a:r>
            <a:r>
              <a:rPr lang="ko-KR" altLang="en-US" dirty="0"/>
              <a:t> </a:t>
            </a:r>
            <a:r>
              <a:rPr lang="ko-KR" altLang="en-US" dirty="0" err="1"/>
              <a:t>방과후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앱인밴터</a:t>
            </a:r>
            <a:r>
              <a:rPr lang="en-US" altLang="ko-K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/>
              <a:t>수학실험반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D9299F-679C-9F3A-FA8E-82C633B8C3B6}"/>
              </a:ext>
            </a:extLst>
          </p:cNvPr>
          <p:cNvSpPr/>
          <p:nvPr/>
        </p:nvSpPr>
        <p:spPr>
          <a:xfrm>
            <a:off x="8572832" y="2425149"/>
            <a:ext cx="3307742" cy="395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세특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인공지능</a:t>
            </a:r>
            <a:r>
              <a:rPr lang="en-US" altLang="ko-KR" dirty="0"/>
              <a:t>(</a:t>
            </a:r>
            <a:r>
              <a:rPr lang="ko-KR" altLang="en-US" dirty="0"/>
              <a:t>선형대수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수학실험반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다른 프로그래밍 </a:t>
            </a:r>
            <a:r>
              <a:rPr lang="ko-KR" altLang="en-US" dirty="0" err="1"/>
              <a:t>세특</a:t>
            </a:r>
            <a:r>
              <a:rPr lang="ko-KR" altLang="en-US" dirty="0"/>
              <a:t> 챙김 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2FEA12D-DCD4-0524-D0A8-29BB64A3D7C6}"/>
              </a:ext>
            </a:extLst>
          </p:cNvPr>
          <p:cNvSpPr/>
          <p:nvPr/>
        </p:nvSpPr>
        <p:spPr>
          <a:xfrm>
            <a:off x="3705308" y="4113259"/>
            <a:ext cx="540689" cy="583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2F6E60C-263D-659B-30DD-7CCDE18A2C9A}"/>
              </a:ext>
            </a:extLst>
          </p:cNvPr>
          <p:cNvSpPr/>
          <p:nvPr/>
        </p:nvSpPr>
        <p:spPr>
          <a:xfrm>
            <a:off x="7891007" y="4113259"/>
            <a:ext cx="540689" cy="583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8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B5CB5-18DE-4226-188E-C6750869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698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자소서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9CD37-2451-D01D-5F7C-CA31A08D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932"/>
            <a:ext cx="10515600" cy="4351338"/>
          </a:xfrm>
        </p:spPr>
        <p:txBody>
          <a:bodyPr/>
          <a:lstStyle/>
          <a:p>
            <a:r>
              <a:rPr lang="ko-KR" altLang="en-US" dirty="0"/>
              <a:t>자소서가 있는 곳이 있고 </a:t>
            </a:r>
            <a:r>
              <a:rPr lang="ko-KR" altLang="en-US" dirty="0" err="1"/>
              <a:t>없는데가</a:t>
            </a:r>
            <a:r>
              <a:rPr lang="ko-KR" altLang="en-US" dirty="0"/>
              <a:t> 있음</a:t>
            </a:r>
            <a:r>
              <a:rPr lang="en-US" altLang="ko-KR" dirty="0"/>
              <a:t>(</a:t>
            </a:r>
            <a:r>
              <a:rPr lang="ko-KR" altLang="en-US" dirty="0"/>
              <a:t>잘 찾아보기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자소서는 자기가 한 활동이나 </a:t>
            </a:r>
            <a:r>
              <a:rPr lang="en-US" altLang="ko-KR" dirty="0"/>
              <a:t>“</a:t>
            </a:r>
            <a:r>
              <a:rPr lang="ko-KR" altLang="en-US" dirty="0"/>
              <a:t>대학가서 내가 무엇을 </a:t>
            </a:r>
            <a:r>
              <a:rPr lang="ko-KR" altLang="en-US" dirty="0" err="1"/>
              <a:t>할것인가</a:t>
            </a:r>
            <a:r>
              <a:rPr lang="en-US" altLang="ko-KR" dirty="0"/>
              <a:t>?”</a:t>
            </a:r>
            <a:r>
              <a:rPr lang="ko-KR" altLang="en-US" dirty="0"/>
              <a:t>가 가장 중요함 이건 면접도 마찬가지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활동했던거</a:t>
            </a:r>
            <a:r>
              <a:rPr lang="ko-KR" altLang="en-US" dirty="0"/>
              <a:t> 중에서 아쉬웠던 점이 있으면 정리하기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자소서가 턴포인트가 될 수 있게 하면 좋음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3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8785C-C2DA-DD02-9D56-F174B4B2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1236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면접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D84AB-0A47-1C04-9418-A70E05E7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면접은 생기부내에 있는 것으로만 진행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교수님들이 생기부를 다 읽는다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말이 안됨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읽으면 자소서 중심으로 읽음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85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255</Words>
  <Application>Microsoft Office PowerPoint</Application>
  <PresentationFormat>와이드스크린</PresentationFormat>
  <Paragraphs>60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Office Theme</vt:lpstr>
      <vt:lpstr>선배와의 대화</vt:lpstr>
      <vt:lpstr>Q &amp; A </vt:lpstr>
      <vt:lpstr>나는 어디에 가야하나?</vt:lpstr>
      <vt:lpstr>입시 준비과정 </vt:lpstr>
      <vt:lpstr> 나의 입시요약 </vt:lpstr>
      <vt:lpstr>내신 요약 </vt:lpstr>
      <vt:lpstr>생기부 요약 </vt:lpstr>
      <vt:lpstr>자소서  </vt:lpstr>
      <vt:lpstr>면접</vt:lpstr>
      <vt:lpstr>하고싶은 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선배와의 대화</dc:title>
  <dc:creator>유재림</dc:creator>
  <cp:lastModifiedBy>유재림</cp:lastModifiedBy>
  <cp:revision>7</cp:revision>
  <dcterms:created xsi:type="dcterms:W3CDTF">2022-07-10T08:31:48Z</dcterms:created>
  <dcterms:modified xsi:type="dcterms:W3CDTF">2022-07-12T14:14:41Z</dcterms:modified>
</cp:coreProperties>
</file>