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359" r:id="rId2"/>
    <p:sldId id="402" r:id="rId3"/>
    <p:sldId id="322" r:id="rId4"/>
    <p:sldId id="403" r:id="rId5"/>
    <p:sldId id="405" r:id="rId6"/>
    <p:sldId id="406" r:id="rId7"/>
    <p:sldId id="407" r:id="rId8"/>
    <p:sldId id="408" r:id="rId9"/>
    <p:sldId id="409" r:id="rId10"/>
    <p:sldId id="410" r:id="rId11"/>
    <p:sldId id="414" r:id="rId12"/>
    <p:sldId id="411" r:id="rId13"/>
    <p:sldId id="415" r:id="rId14"/>
    <p:sldId id="416" r:id="rId15"/>
    <p:sldId id="417" r:id="rId16"/>
    <p:sldId id="412" r:id="rId17"/>
    <p:sldId id="420" r:id="rId18"/>
    <p:sldId id="421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여기어때 잘난체" panose="020B0600000101010101" pitchFamily="50" charset="-127"/>
      <p:bold r:id="rId23"/>
    </p:embeddedFont>
    <p:embeddedFont>
      <p:font typeface="제주고딕" panose="02000300000000000000" pitchFamily="2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D60"/>
    <a:srgbClr val="CC0000"/>
    <a:srgbClr val="3B424B"/>
    <a:srgbClr val="00BF6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60"/>
  </p:normalViewPr>
  <p:slideViewPr>
    <p:cSldViewPr snapToGrid="0">
      <p:cViewPr>
        <p:scale>
          <a:sx n="73" d="100"/>
          <a:sy n="73" d="100"/>
        </p:scale>
        <p:origin x="33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A4471-A858-4FD8-A4EF-4137C93DB03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B5DF2-97F6-4861-87E4-1AC20F72A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078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139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488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772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987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95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64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F84A0-E6A9-4AA9-A258-B2C9884A7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29175C-B327-4DD1-8D17-EB6FDA352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7D301-05FA-4003-A4BA-80D91989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EC59-C98C-401F-B5EA-C876CE55FAEF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EB144D-6599-45A3-83E3-19902D96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5CB90-DA90-4A8F-9166-21AE94D9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30A1-2127-4C2B-BC93-D70FFA6FB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31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E95D0-106D-4262-BA5D-3B3505C6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EA4712-138C-4D54-AAED-26028A1F9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CECAAD-A4AD-4D6F-B832-9E8EDFD8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EC59-C98C-401F-B5EA-C876CE55FAEF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68956-6FEC-497D-8DD9-FC5985C8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AB007-B2E9-48E9-8E97-0A63E541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30A1-2127-4C2B-BC93-D70FFA6FB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1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AB1511-70B8-40EB-BE24-F5ED7FBEA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4C5F9F-4726-4AAB-AB36-048503A18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C1B21E-D97D-4D8A-9B2F-AAA9BE11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EC59-C98C-401F-B5EA-C876CE55FAEF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19FF76-4396-45DD-93E1-598B7467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05D57-7B94-4861-AD0B-DB963730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30A1-2127-4C2B-BC93-D70FFA6FB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10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29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37272-764F-4A47-8492-8EE9A06A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18ACF-301D-4EB9-9264-A7D061268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17657-F060-45C5-9914-E6F90774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EC59-C98C-401F-B5EA-C876CE55FAEF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689635-2996-4F66-AD1C-CF312F82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D2611-C200-4FA3-A019-5B6B69AC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30A1-2127-4C2B-BC93-D70FFA6FB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00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86AD-FA28-4283-AE46-DC22D84A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7F4A56-4CFF-4D5B-90D7-F675CF0F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C443C-10F6-45A6-91CE-E019E6E0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EC59-C98C-401F-B5EA-C876CE55FAEF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E48835-AF7F-431C-B3F4-F46BDAF2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8DBA3-347E-44F7-9381-656DA89C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30A1-2127-4C2B-BC93-D70FFA6FB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07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42C5D-FB46-482D-83A9-288FFAB8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7B190-E7DA-4AE0-97AB-D0411AF1A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83364A-277D-428A-BAA2-8C41A8085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2DCDED-CFFA-456F-B2AC-2C1EB365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EC59-C98C-401F-B5EA-C876CE55FAEF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D288D-849F-4DC4-A993-8819D416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9AE91-25EB-4796-88E5-FC653849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30A1-2127-4C2B-BC93-D70FFA6FB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1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D24E6-C05D-477E-B666-1F53F6C1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77BF45-4756-416C-A61D-497A16C7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6A5510-C2B6-4488-8604-AE20E7B55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F96876-38D3-4267-8E4F-66EF5706E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77E672-3735-480E-AFBB-A9F3E5B21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BD193B-E0E0-4929-9C05-F5C5C1FA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EC59-C98C-401F-B5EA-C876CE55FAEF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B93338-468E-4198-B0A9-5BB10FEC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E28BEF-60ED-428A-9DED-ACA4DCA7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30A1-2127-4C2B-BC93-D70FFA6FB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29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67151-18D5-4DFD-AB82-14E1C693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FB9E0E-232D-4BFD-8800-88B386D1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EC59-C98C-401F-B5EA-C876CE55FAEF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76C3AB-9387-4C78-BB78-4D8D3C18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9D6613-E23A-4C5C-AF82-8504A0C3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30A1-2127-4C2B-BC93-D70FFA6FB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68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D05C60-8A97-4D1D-BD7C-A4C827BE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EC59-C98C-401F-B5EA-C876CE55FAEF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DAB4BD-4117-47DF-96A9-78929B20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09AAC3-2F52-4FEF-8A35-B46066E1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30A1-2127-4C2B-BC93-D70FFA6FB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68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8FE73-CD66-4EC5-A2DF-98DAE7DF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1898BE-82F9-412A-A30F-BBA343009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26094E-263E-4EEC-BDF2-010CE9248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B348A6-74FF-4548-AF26-1A931C8C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EC59-C98C-401F-B5EA-C876CE55FAEF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7C4E7-132F-40CF-B0EF-183DBC24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4A78B-B05F-4F65-BE25-8ECAD952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30A1-2127-4C2B-BC93-D70FFA6FB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4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CFB8D-2685-406D-9910-96F2C01D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C0B0E3-E381-4C22-94A0-77334BC8D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F5DBCA-C879-4CCB-8A34-1A78E88C0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CBCB4B-B832-4C2C-B75C-927C6654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EC59-C98C-401F-B5EA-C876CE55FAEF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7CA2B-1D24-4D9B-A8ED-B8331645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C6CFE4-67E1-47CA-A200-EA671946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30A1-2127-4C2B-BC93-D70FFA6FB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7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0677A5-3BA1-4C18-A023-AD75932CA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277F68-C8BE-4BFF-9D4C-EABDC384F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CA735-9BA6-420E-8EDE-9197B1F48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3EC59-C98C-401F-B5EA-C876CE55FAEF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62088-0329-40B9-BE3C-0E12904BC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147BA-D946-479D-9E14-B909D3ECA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A30A1-2127-4C2B-BC93-D70FFA6FB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27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tags" Target="../tags/tag12.xml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tags" Target="../tags/tag11.xml"/><Relationship Id="rId16" Type="http://schemas.openxmlformats.org/officeDocument/2006/relationships/image" Target="../media/image19.png"/><Relationship Id="rId1" Type="http://schemas.openxmlformats.org/officeDocument/2006/relationships/tags" Target="../tags/tag10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tags" Target="../tags/tag15.xml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tags" Target="../tags/tag14.xml"/><Relationship Id="rId16" Type="http://schemas.openxmlformats.org/officeDocument/2006/relationships/image" Target="../media/image19.png"/><Relationship Id="rId1" Type="http://schemas.openxmlformats.org/officeDocument/2006/relationships/tags" Target="../tags/tag13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4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934" y="5688084"/>
            <a:ext cx="1661501" cy="14644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218" y="731132"/>
            <a:ext cx="1455551" cy="829733"/>
          </a:xfrm>
          <a:prstGeom prst="rect">
            <a:avLst/>
          </a:prstGeom>
        </p:spPr>
      </p:pic>
      <p:grpSp>
        <p:nvGrpSpPr>
          <p:cNvPr id="149" name="组合 148"/>
          <p:cNvGrpSpPr/>
          <p:nvPr/>
        </p:nvGrpSpPr>
        <p:grpSpPr>
          <a:xfrm rot="13228014">
            <a:off x="-1370727" y="3651226"/>
            <a:ext cx="4195232" cy="5071533"/>
            <a:chOff x="8884411" y="2044286"/>
            <a:chExt cx="3146424" cy="3803650"/>
          </a:xfrm>
        </p:grpSpPr>
        <p:sp>
          <p:nvSpPr>
            <p:cNvPr id="150" name="Freeform 5"/>
            <p:cNvSpPr>
              <a:spLocks/>
            </p:cNvSpPr>
            <p:nvPr/>
          </p:nvSpPr>
          <p:spPr bwMode="auto">
            <a:xfrm>
              <a:off x="8884411" y="2044286"/>
              <a:ext cx="3146424" cy="3803650"/>
            </a:xfrm>
            <a:custGeom>
              <a:avLst/>
              <a:gdLst>
                <a:gd name="T0" fmla="*/ 605 w 740"/>
                <a:gd name="T1" fmla="*/ 92 h 895"/>
                <a:gd name="T2" fmla="*/ 560 w 740"/>
                <a:gd name="T3" fmla="*/ 520 h 895"/>
                <a:gd name="T4" fmla="*/ 154 w 740"/>
                <a:gd name="T5" fmla="*/ 779 h 895"/>
                <a:gd name="T6" fmla="*/ 153 w 740"/>
                <a:gd name="T7" fmla="*/ 350 h 895"/>
                <a:gd name="T8" fmla="*/ 605 w 740"/>
                <a:gd name="T9" fmla="*/ 92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0" h="895">
                  <a:moveTo>
                    <a:pt x="605" y="92"/>
                  </a:moveTo>
                  <a:cubicBezTo>
                    <a:pt x="740" y="189"/>
                    <a:pt x="552" y="323"/>
                    <a:pt x="560" y="520"/>
                  </a:cubicBezTo>
                  <a:cubicBezTo>
                    <a:pt x="568" y="712"/>
                    <a:pt x="317" y="895"/>
                    <a:pt x="154" y="779"/>
                  </a:cubicBezTo>
                  <a:cubicBezTo>
                    <a:pt x="0" y="670"/>
                    <a:pt x="55" y="498"/>
                    <a:pt x="153" y="350"/>
                  </a:cubicBezTo>
                  <a:cubicBezTo>
                    <a:pt x="281" y="156"/>
                    <a:pt x="475" y="0"/>
                    <a:pt x="605" y="92"/>
                  </a:cubicBezTo>
                  <a:close/>
                </a:path>
              </a:pathLst>
            </a:custGeom>
            <a:noFill/>
            <a:ln w="174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1" name="Freeform 6"/>
            <p:cNvSpPr>
              <a:spLocks/>
            </p:cNvSpPr>
            <p:nvPr/>
          </p:nvSpPr>
          <p:spPr bwMode="auto">
            <a:xfrm>
              <a:off x="9240514" y="2570397"/>
              <a:ext cx="2317750" cy="2800350"/>
            </a:xfrm>
            <a:custGeom>
              <a:avLst/>
              <a:gdLst>
                <a:gd name="T0" fmla="*/ 443 w 545"/>
                <a:gd name="T1" fmla="*/ 66 h 659"/>
                <a:gd name="T2" fmla="*/ 416 w 545"/>
                <a:gd name="T3" fmla="*/ 392 h 659"/>
                <a:gd name="T4" fmla="*/ 116 w 545"/>
                <a:gd name="T5" fmla="*/ 575 h 659"/>
                <a:gd name="T6" fmla="*/ 113 w 545"/>
                <a:gd name="T7" fmla="*/ 253 h 659"/>
                <a:gd name="T8" fmla="*/ 443 w 545"/>
                <a:gd name="T9" fmla="*/ 66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659">
                  <a:moveTo>
                    <a:pt x="443" y="66"/>
                  </a:moveTo>
                  <a:cubicBezTo>
                    <a:pt x="545" y="137"/>
                    <a:pt x="421" y="245"/>
                    <a:pt x="416" y="392"/>
                  </a:cubicBezTo>
                  <a:cubicBezTo>
                    <a:pt x="412" y="531"/>
                    <a:pt x="237" y="659"/>
                    <a:pt x="116" y="575"/>
                  </a:cubicBezTo>
                  <a:cubicBezTo>
                    <a:pt x="0" y="495"/>
                    <a:pt x="41" y="363"/>
                    <a:pt x="113" y="253"/>
                  </a:cubicBezTo>
                  <a:cubicBezTo>
                    <a:pt x="205" y="112"/>
                    <a:pt x="350" y="0"/>
                    <a:pt x="443" y="66"/>
                  </a:cubicBezTo>
                  <a:close/>
                </a:path>
              </a:pathLst>
            </a:custGeom>
            <a:noFill/>
            <a:ln w="174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2" name="Freeform 7"/>
            <p:cNvSpPr>
              <a:spLocks/>
            </p:cNvSpPr>
            <p:nvPr/>
          </p:nvSpPr>
          <p:spPr bwMode="auto">
            <a:xfrm>
              <a:off x="9592939" y="3127610"/>
              <a:ext cx="1484312" cy="1797050"/>
            </a:xfrm>
            <a:custGeom>
              <a:avLst/>
              <a:gdLst>
                <a:gd name="T0" fmla="*/ 281 w 349"/>
                <a:gd name="T1" fmla="*/ 39 h 423"/>
                <a:gd name="T2" fmla="*/ 271 w 349"/>
                <a:gd name="T3" fmla="*/ 265 h 423"/>
                <a:gd name="T4" fmla="*/ 77 w 349"/>
                <a:gd name="T5" fmla="*/ 371 h 423"/>
                <a:gd name="T6" fmla="*/ 72 w 349"/>
                <a:gd name="T7" fmla="*/ 157 h 423"/>
                <a:gd name="T8" fmla="*/ 281 w 349"/>
                <a:gd name="T9" fmla="*/ 39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23">
                  <a:moveTo>
                    <a:pt x="281" y="39"/>
                  </a:moveTo>
                  <a:cubicBezTo>
                    <a:pt x="349" y="86"/>
                    <a:pt x="289" y="166"/>
                    <a:pt x="271" y="265"/>
                  </a:cubicBezTo>
                  <a:cubicBezTo>
                    <a:pt x="255" y="351"/>
                    <a:pt x="155" y="423"/>
                    <a:pt x="77" y="371"/>
                  </a:cubicBezTo>
                  <a:cubicBezTo>
                    <a:pt x="0" y="320"/>
                    <a:pt x="26" y="229"/>
                    <a:pt x="72" y="157"/>
                  </a:cubicBezTo>
                  <a:cubicBezTo>
                    <a:pt x="127" y="69"/>
                    <a:pt x="223" y="0"/>
                    <a:pt x="281" y="39"/>
                  </a:cubicBezTo>
                  <a:close/>
                </a:path>
              </a:pathLst>
            </a:custGeom>
            <a:noFill/>
            <a:ln w="174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3" name="Freeform 8"/>
            <p:cNvSpPr>
              <a:spLocks/>
            </p:cNvSpPr>
            <p:nvPr/>
          </p:nvSpPr>
          <p:spPr bwMode="auto">
            <a:xfrm>
              <a:off x="9946952" y="3680060"/>
              <a:ext cx="684212" cy="803275"/>
            </a:xfrm>
            <a:custGeom>
              <a:avLst/>
              <a:gdLst>
                <a:gd name="T0" fmla="*/ 118 w 161"/>
                <a:gd name="T1" fmla="*/ 14 h 189"/>
                <a:gd name="T2" fmla="*/ 126 w 161"/>
                <a:gd name="T3" fmla="*/ 139 h 189"/>
                <a:gd name="T4" fmla="*/ 37 w 161"/>
                <a:gd name="T5" fmla="*/ 168 h 189"/>
                <a:gd name="T6" fmla="*/ 30 w 161"/>
                <a:gd name="T7" fmla="*/ 61 h 189"/>
                <a:gd name="T8" fmla="*/ 118 w 161"/>
                <a:gd name="T9" fmla="*/ 1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89">
                  <a:moveTo>
                    <a:pt x="118" y="14"/>
                  </a:moveTo>
                  <a:cubicBezTo>
                    <a:pt x="154" y="36"/>
                    <a:pt x="161" y="90"/>
                    <a:pt x="126" y="139"/>
                  </a:cubicBezTo>
                  <a:cubicBezTo>
                    <a:pt x="102" y="172"/>
                    <a:pt x="74" y="189"/>
                    <a:pt x="37" y="168"/>
                  </a:cubicBezTo>
                  <a:cubicBezTo>
                    <a:pt x="0" y="146"/>
                    <a:pt x="11" y="95"/>
                    <a:pt x="30" y="61"/>
                  </a:cubicBezTo>
                  <a:cubicBezTo>
                    <a:pt x="50" y="26"/>
                    <a:pt x="96" y="0"/>
                    <a:pt x="118" y="14"/>
                  </a:cubicBezTo>
                  <a:close/>
                </a:path>
              </a:pathLst>
            </a:custGeom>
            <a:noFill/>
            <a:ln w="174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886608" y="3765526"/>
            <a:ext cx="9173352" cy="4842933"/>
          </a:xfrm>
          <a:prstGeom prst="rect">
            <a:avLst/>
          </a:prstGeom>
        </p:spPr>
      </p:pic>
      <p:grpSp>
        <p:nvGrpSpPr>
          <p:cNvPr id="154" name="组合 153"/>
          <p:cNvGrpSpPr/>
          <p:nvPr/>
        </p:nvGrpSpPr>
        <p:grpSpPr>
          <a:xfrm rot="13228014">
            <a:off x="9660127" y="-1459961"/>
            <a:ext cx="4195232" cy="5071533"/>
            <a:chOff x="8884411" y="2044286"/>
            <a:chExt cx="3146424" cy="3803650"/>
          </a:xfrm>
        </p:grpSpPr>
        <p:sp>
          <p:nvSpPr>
            <p:cNvPr id="155" name="Freeform 5"/>
            <p:cNvSpPr>
              <a:spLocks/>
            </p:cNvSpPr>
            <p:nvPr/>
          </p:nvSpPr>
          <p:spPr bwMode="auto">
            <a:xfrm>
              <a:off x="8884411" y="2044286"/>
              <a:ext cx="3146424" cy="3803650"/>
            </a:xfrm>
            <a:custGeom>
              <a:avLst/>
              <a:gdLst>
                <a:gd name="T0" fmla="*/ 605 w 740"/>
                <a:gd name="T1" fmla="*/ 92 h 895"/>
                <a:gd name="T2" fmla="*/ 560 w 740"/>
                <a:gd name="T3" fmla="*/ 520 h 895"/>
                <a:gd name="T4" fmla="*/ 154 w 740"/>
                <a:gd name="T5" fmla="*/ 779 h 895"/>
                <a:gd name="T6" fmla="*/ 153 w 740"/>
                <a:gd name="T7" fmla="*/ 350 h 895"/>
                <a:gd name="T8" fmla="*/ 605 w 740"/>
                <a:gd name="T9" fmla="*/ 92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0" h="895">
                  <a:moveTo>
                    <a:pt x="605" y="92"/>
                  </a:moveTo>
                  <a:cubicBezTo>
                    <a:pt x="740" y="189"/>
                    <a:pt x="552" y="323"/>
                    <a:pt x="560" y="520"/>
                  </a:cubicBezTo>
                  <a:cubicBezTo>
                    <a:pt x="568" y="712"/>
                    <a:pt x="317" y="895"/>
                    <a:pt x="154" y="779"/>
                  </a:cubicBezTo>
                  <a:cubicBezTo>
                    <a:pt x="0" y="670"/>
                    <a:pt x="55" y="498"/>
                    <a:pt x="153" y="350"/>
                  </a:cubicBezTo>
                  <a:cubicBezTo>
                    <a:pt x="281" y="156"/>
                    <a:pt x="475" y="0"/>
                    <a:pt x="605" y="92"/>
                  </a:cubicBezTo>
                  <a:close/>
                </a:path>
              </a:pathLst>
            </a:custGeom>
            <a:noFill/>
            <a:ln w="174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6" name="Freeform 6"/>
            <p:cNvSpPr>
              <a:spLocks/>
            </p:cNvSpPr>
            <p:nvPr/>
          </p:nvSpPr>
          <p:spPr bwMode="auto">
            <a:xfrm>
              <a:off x="9240514" y="2570397"/>
              <a:ext cx="2317750" cy="2800350"/>
            </a:xfrm>
            <a:custGeom>
              <a:avLst/>
              <a:gdLst>
                <a:gd name="T0" fmla="*/ 443 w 545"/>
                <a:gd name="T1" fmla="*/ 66 h 659"/>
                <a:gd name="T2" fmla="*/ 416 w 545"/>
                <a:gd name="T3" fmla="*/ 392 h 659"/>
                <a:gd name="T4" fmla="*/ 116 w 545"/>
                <a:gd name="T5" fmla="*/ 575 h 659"/>
                <a:gd name="T6" fmla="*/ 113 w 545"/>
                <a:gd name="T7" fmla="*/ 253 h 659"/>
                <a:gd name="T8" fmla="*/ 443 w 545"/>
                <a:gd name="T9" fmla="*/ 66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659">
                  <a:moveTo>
                    <a:pt x="443" y="66"/>
                  </a:moveTo>
                  <a:cubicBezTo>
                    <a:pt x="545" y="137"/>
                    <a:pt x="421" y="245"/>
                    <a:pt x="416" y="392"/>
                  </a:cubicBezTo>
                  <a:cubicBezTo>
                    <a:pt x="412" y="531"/>
                    <a:pt x="237" y="659"/>
                    <a:pt x="116" y="575"/>
                  </a:cubicBezTo>
                  <a:cubicBezTo>
                    <a:pt x="0" y="495"/>
                    <a:pt x="41" y="363"/>
                    <a:pt x="113" y="253"/>
                  </a:cubicBezTo>
                  <a:cubicBezTo>
                    <a:pt x="205" y="112"/>
                    <a:pt x="350" y="0"/>
                    <a:pt x="443" y="66"/>
                  </a:cubicBezTo>
                  <a:close/>
                </a:path>
              </a:pathLst>
            </a:custGeom>
            <a:noFill/>
            <a:ln w="174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7" name="Freeform 7"/>
            <p:cNvSpPr>
              <a:spLocks/>
            </p:cNvSpPr>
            <p:nvPr/>
          </p:nvSpPr>
          <p:spPr bwMode="auto">
            <a:xfrm>
              <a:off x="9592939" y="3127610"/>
              <a:ext cx="1484312" cy="1797050"/>
            </a:xfrm>
            <a:custGeom>
              <a:avLst/>
              <a:gdLst>
                <a:gd name="T0" fmla="*/ 281 w 349"/>
                <a:gd name="T1" fmla="*/ 39 h 423"/>
                <a:gd name="T2" fmla="*/ 271 w 349"/>
                <a:gd name="T3" fmla="*/ 265 h 423"/>
                <a:gd name="T4" fmla="*/ 77 w 349"/>
                <a:gd name="T5" fmla="*/ 371 h 423"/>
                <a:gd name="T6" fmla="*/ 72 w 349"/>
                <a:gd name="T7" fmla="*/ 157 h 423"/>
                <a:gd name="T8" fmla="*/ 281 w 349"/>
                <a:gd name="T9" fmla="*/ 39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23">
                  <a:moveTo>
                    <a:pt x="281" y="39"/>
                  </a:moveTo>
                  <a:cubicBezTo>
                    <a:pt x="349" y="86"/>
                    <a:pt x="289" y="166"/>
                    <a:pt x="271" y="265"/>
                  </a:cubicBezTo>
                  <a:cubicBezTo>
                    <a:pt x="255" y="351"/>
                    <a:pt x="155" y="423"/>
                    <a:pt x="77" y="371"/>
                  </a:cubicBezTo>
                  <a:cubicBezTo>
                    <a:pt x="0" y="320"/>
                    <a:pt x="26" y="229"/>
                    <a:pt x="72" y="157"/>
                  </a:cubicBezTo>
                  <a:cubicBezTo>
                    <a:pt x="127" y="69"/>
                    <a:pt x="223" y="0"/>
                    <a:pt x="281" y="39"/>
                  </a:cubicBezTo>
                  <a:close/>
                </a:path>
              </a:pathLst>
            </a:custGeom>
            <a:noFill/>
            <a:ln w="174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8" name="Freeform 8"/>
            <p:cNvSpPr>
              <a:spLocks/>
            </p:cNvSpPr>
            <p:nvPr/>
          </p:nvSpPr>
          <p:spPr bwMode="auto">
            <a:xfrm>
              <a:off x="9946952" y="3680060"/>
              <a:ext cx="684212" cy="803275"/>
            </a:xfrm>
            <a:custGeom>
              <a:avLst/>
              <a:gdLst>
                <a:gd name="T0" fmla="*/ 118 w 161"/>
                <a:gd name="T1" fmla="*/ 14 h 189"/>
                <a:gd name="T2" fmla="*/ 126 w 161"/>
                <a:gd name="T3" fmla="*/ 139 h 189"/>
                <a:gd name="T4" fmla="*/ 37 w 161"/>
                <a:gd name="T5" fmla="*/ 168 h 189"/>
                <a:gd name="T6" fmla="*/ 30 w 161"/>
                <a:gd name="T7" fmla="*/ 61 h 189"/>
                <a:gd name="T8" fmla="*/ 118 w 161"/>
                <a:gd name="T9" fmla="*/ 1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89">
                  <a:moveTo>
                    <a:pt x="118" y="14"/>
                  </a:moveTo>
                  <a:cubicBezTo>
                    <a:pt x="154" y="36"/>
                    <a:pt x="161" y="90"/>
                    <a:pt x="126" y="139"/>
                  </a:cubicBezTo>
                  <a:cubicBezTo>
                    <a:pt x="102" y="172"/>
                    <a:pt x="74" y="189"/>
                    <a:pt x="37" y="168"/>
                  </a:cubicBezTo>
                  <a:cubicBezTo>
                    <a:pt x="0" y="146"/>
                    <a:pt x="11" y="95"/>
                    <a:pt x="30" y="61"/>
                  </a:cubicBezTo>
                  <a:cubicBezTo>
                    <a:pt x="50" y="26"/>
                    <a:pt x="96" y="0"/>
                    <a:pt x="118" y="14"/>
                  </a:cubicBezTo>
                  <a:close/>
                </a:path>
              </a:pathLst>
            </a:custGeom>
            <a:noFill/>
            <a:ln w="174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1904" y="-2033172"/>
            <a:ext cx="10798152" cy="4436533"/>
          </a:xfrm>
          <a:prstGeom prst="rect">
            <a:avLst/>
          </a:prstGeom>
        </p:spPr>
      </p:pic>
      <p:sp>
        <p:nvSpPr>
          <p:cNvPr id="3318" name="TextBox 71">
            <a:extLst>
              <a:ext uri="{FF2B5EF4-FFF2-40B4-BE49-F238E27FC236}">
                <a16:creationId xmlns:a16="http://schemas.microsoft.com/office/drawing/2014/main" id="{871D26EB-E809-4A69-AC1C-4D505C083232}"/>
              </a:ext>
            </a:extLst>
          </p:cNvPr>
          <p:cNvSpPr txBox="1"/>
          <p:nvPr/>
        </p:nvSpPr>
        <p:spPr>
          <a:xfrm>
            <a:off x="3694283" y="4822201"/>
            <a:ext cx="480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>
                <a:solidFill>
                  <a:schemeClr val="bg1">
                    <a:lumMod val="9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유재현  </a:t>
            </a:r>
            <a:r>
              <a:rPr lang="en-US" altLang="ko-KR" spc="-100">
                <a:solidFill>
                  <a:schemeClr val="bg1">
                    <a:lumMod val="9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· </a:t>
            </a:r>
            <a:r>
              <a:rPr lang="ko-KR" altLang="en-US" spc="-100">
                <a:solidFill>
                  <a:schemeClr val="bg1">
                    <a:lumMod val="9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여정현 </a:t>
            </a:r>
            <a:r>
              <a:rPr lang="en-US" altLang="ko-KR" spc="-100">
                <a:solidFill>
                  <a:schemeClr val="bg1">
                    <a:lumMod val="9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· </a:t>
            </a:r>
            <a:r>
              <a:rPr lang="ko-KR" altLang="en-US" spc="-100">
                <a:solidFill>
                  <a:schemeClr val="bg1">
                    <a:lumMod val="9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이수정 </a:t>
            </a:r>
            <a:r>
              <a:rPr lang="en-US" altLang="ko-KR" spc="-100">
                <a:solidFill>
                  <a:schemeClr val="bg1">
                    <a:lumMod val="9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· </a:t>
            </a:r>
            <a:r>
              <a:rPr lang="ko-KR" altLang="en-US" spc="-100">
                <a:solidFill>
                  <a:schemeClr val="bg1">
                    <a:lumMod val="9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조수민 </a:t>
            </a:r>
            <a:r>
              <a:rPr lang="en-US" altLang="ko-KR" spc="-100">
                <a:solidFill>
                  <a:schemeClr val="bg1">
                    <a:lumMod val="9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· </a:t>
            </a:r>
            <a:r>
              <a:rPr lang="ko-KR" altLang="en-US" spc="-100">
                <a:solidFill>
                  <a:schemeClr val="bg1">
                    <a:lumMod val="9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이형권 </a:t>
            </a:r>
            <a:r>
              <a:rPr lang="en-US" altLang="ko-KR" spc="-100">
                <a:solidFill>
                  <a:schemeClr val="bg1">
                    <a:lumMod val="9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· </a:t>
            </a:r>
            <a:r>
              <a:rPr lang="ko-KR" altLang="en-US" spc="-100">
                <a:solidFill>
                  <a:schemeClr val="bg1">
                    <a:lumMod val="9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박하 </a:t>
            </a:r>
            <a:endParaRPr lang="en-US" altLang="ko-KR" spc="-100">
              <a:solidFill>
                <a:schemeClr val="bg1">
                  <a:lumMod val="9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  <a:p>
            <a:pPr algn="ctr"/>
            <a:endParaRPr lang="zh-CN" altLang="en-US" spc="-100" dirty="0">
              <a:solidFill>
                <a:schemeClr val="bg1">
                  <a:lumMod val="9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</p:txBody>
      </p:sp>
      <p:sp>
        <p:nvSpPr>
          <p:cNvPr id="3319" name="矩形 3318">
            <a:extLst>
              <a:ext uri="{FF2B5EF4-FFF2-40B4-BE49-F238E27FC236}">
                <a16:creationId xmlns:a16="http://schemas.microsoft.com/office/drawing/2014/main" id="{29CCCAF6-3E9D-48C9-A8B5-E324A46596E7}"/>
              </a:ext>
            </a:extLst>
          </p:cNvPr>
          <p:cNvSpPr/>
          <p:nvPr/>
        </p:nvSpPr>
        <p:spPr>
          <a:xfrm>
            <a:off x="1709786" y="3422510"/>
            <a:ext cx="9173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 spc="400">
                <a:solidFill>
                  <a:schemeClr val="bg1">
                    <a:lumMod val="9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rPr>
              <a:t>자기소개서 성공 패키지</a:t>
            </a:r>
            <a:endParaRPr lang="zh-CN" altLang="en-US" sz="3200" b="1" spc="400" dirty="0">
              <a:solidFill>
                <a:schemeClr val="bg1">
                  <a:lumMod val="9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+mn-ea"/>
              <a:sym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4E831-4E7C-49F1-BCE2-2CFB2311D95C}"/>
              </a:ext>
            </a:extLst>
          </p:cNvPr>
          <p:cNvSpPr txBox="1"/>
          <p:nvPr/>
        </p:nvSpPr>
        <p:spPr>
          <a:xfrm>
            <a:off x="2602492" y="1470266"/>
            <a:ext cx="726995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자성패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511824A-1476-4182-B318-1B1715056CD7}"/>
              </a:ext>
            </a:extLst>
          </p:cNvPr>
          <p:cNvCxnSpPr/>
          <p:nvPr/>
        </p:nvCxnSpPr>
        <p:spPr>
          <a:xfrm>
            <a:off x="5708923" y="4516827"/>
            <a:ext cx="774154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s_2">
            <a:extLst>
              <a:ext uri="{FF2B5EF4-FFF2-40B4-BE49-F238E27FC236}">
                <a16:creationId xmlns:a16="http://schemas.microsoft.com/office/drawing/2014/main" id="{E6595FA0-61CD-462A-99D3-6713AACEFA8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324464" y="384625"/>
            <a:ext cx="1171852" cy="500102"/>
          </a:xfrm>
          <a:prstGeom prst="rect">
            <a:avLst/>
          </a:prstGeom>
          <a:solidFill>
            <a:srgbClr val="3B4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2">
              <a:solidFill>
                <a:srgbClr val="FFFF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sym typeface="Arial" panose="020B0604020202020204" pitchFamily="34" charset="0"/>
            </a:endParaRPr>
          </a:p>
        </p:txBody>
      </p:sp>
      <p:sp>
        <p:nvSpPr>
          <p:cNvPr id="3" name="MH_Others_2">
            <a:extLst>
              <a:ext uri="{FF2B5EF4-FFF2-40B4-BE49-F238E27FC236}">
                <a16:creationId xmlns:a16="http://schemas.microsoft.com/office/drawing/2014/main" id="{5DD48AB7-5878-4437-A426-DA7C627DA8A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1099" y="419232"/>
            <a:ext cx="2602199" cy="43088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rgbClr val="3B424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sym typeface="Arial" panose="020B0604020202020204" pitchFamily="34" charset="0"/>
              </a:rPr>
              <a:t>2-2. API</a:t>
            </a:r>
            <a:endParaRPr lang="zh-CN" altLang="en-US" sz="2800" dirty="0">
              <a:solidFill>
                <a:srgbClr val="3B424B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sym typeface="Arial" panose="020B0604020202020204" pitchFamily="34" charset="0"/>
            </a:endParaRPr>
          </a:p>
        </p:txBody>
      </p:sp>
      <p:sp>
        <p:nvSpPr>
          <p:cNvPr id="4" name="MH_Others_2">
            <a:extLst>
              <a:ext uri="{FF2B5EF4-FFF2-40B4-BE49-F238E27FC236}">
                <a16:creationId xmlns:a16="http://schemas.microsoft.com/office/drawing/2014/main" id="{74E02F7C-A742-4F96-BA3F-069E468F3B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236001" y="384625"/>
            <a:ext cx="9314876" cy="500102"/>
          </a:xfrm>
          <a:prstGeom prst="rect">
            <a:avLst/>
          </a:prstGeom>
          <a:solidFill>
            <a:srgbClr val="3B4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2">
              <a:solidFill>
                <a:srgbClr val="FFFF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sym typeface="Arial" panose="020B0604020202020204" pitchFamily="34" charset="0"/>
            </a:endParaRPr>
          </a:p>
        </p:txBody>
      </p:sp>
      <p:cxnSp>
        <p:nvCxnSpPr>
          <p:cNvPr id="64" name="直接连接符 5">
            <a:extLst>
              <a:ext uri="{FF2B5EF4-FFF2-40B4-BE49-F238E27FC236}">
                <a16:creationId xmlns:a16="http://schemas.microsoft.com/office/drawing/2014/main" id="{F2D2E5B8-95B0-4751-BA1D-81AC523C6E61}"/>
              </a:ext>
            </a:extLst>
          </p:cNvPr>
          <p:cNvCxnSpPr/>
          <p:nvPr/>
        </p:nvCxnSpPr>
        <p:spPr>
          <a:xfrm>
            <a:off x="6096000" y="2332254"/>
            <a:ext cx="0" cy="3004586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69758D5-567C-4944-A5EB-8A53ABACF1B9}"/>
              </a:ext>
            </a:extLst>
          </p:cNvPr>
          <p:cNvGrpSpPr/>
          <p:nvPr/>
        </p:nvGrpSpPr>
        <p:grpSpPr>
          <a:xfrm>
            <a:off x="711099" y="2134523"/>
            <a:ext cx="5338689" cy="472214"/>
            <a:chOff x="6772408" y="2313899"/>
            <a:chExt cx="5338689" cy="472214"/>
          </a:xfrm>
        </p:grpSpPr>
        <p:sp>
          <p:nvSpPr>
            <p:cNvPr id="66" name="Freeform 45">
              <a:extLst>
                <a:ext uri="{FF2B5EF4-FFF2-40B4-BE49-F238E27FC236}">
                  <a16:creationId xmlns:a16="http://schemas.microsoft.com/office/drawing/2014/main" id="{4CA2D589-206D-4E4E-8E59-F2530A38DF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2408" y="2348838"/>
              <a:ext cx="437275" cy="43727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3B42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D70910B-FF4F-4436-90C6-03DF3D6A45AB}"/>
                </a:ext>
              </a:extLst>
            </p:cNvPr>
            <p:cNvSpPr txBox="1"/>
            <p:nvPr/>
          </p:nvSpPr>
          <p:spPr>
            <a:xfrm>
              <a:off x="7498033" y="2313899"/>
              <a:ext cx="4613064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200" spc="-100" dirty="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로그인</a:t>
              </a:r>
              <a:r>
                <a:rPr lang="en-US" altLang="ko-KR" sz="2200" spc="-100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         </a:t>
              </a:r>
              <a:r>
                <a:rPr lang="ko-KR" altLang="en-US" sz="2200" spc="-100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구글</a:t>
              </a:r>
              <a:r>
                <a:rPr lang="en-US" altLang="ko-KR" sz="2200" spc="-100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ko-KR" altLang="en-US" sz="2200" spc="-100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∙ 카카오</a:t>
              </a:r>
              <a:r>
                <a:rPr lang="en-US" altLang="ko-KR" sz="2200" spc="-100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/ </a:t>
              </a:r>
              <a:r>
                <a:rPr lang="ko-KR" altLang="en-US" sz="2200" spc="-100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이메일 인증</a:t>
              </a:r>
              <a:endParaRPr lang="en-US" altLang="ko-KR" sz="2200" spc="-1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B3E0CA4-4E2A-480F-9E93-4F738780A3F1}"/>
              </a:ext>
            </a:extLst>
          </p:cNvPr>
          <p:cNvGrpSpPr/>
          <p:nvPr/>
        </p:nvGrpSpPr>
        <p:grpSpPr>
          <a:xfrm>
            <a:off x="725403" y="2839832"/>
            <a:ext cx="5144379" cy="437275"/>
            <a:chOff x="6772408" y="2348838"/>
            <a:chExt cx="5144379" cy="437275"/>
          </a:xfrm>
        </p:grpSpPr>
        <p:sp>
          <p:nvSpPr>
            <p:cNvPr id="69" name="Freeform 45">
              <a:extLst>
                <a:ext uri="{FF2B5EF4-FFF2-40B4-BE49-F238E27FC236}">
                  <a16:creationId xmlns:a16="http://schemas.microsoft.com/office/drawing/2014/main" id="{0779AB29-889C-495C-B841-30C1FCAA98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2408" y="2348838"/>
              <a:ext cx="437275" cy="43727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3B42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A4DDB1B-2586-402B-A6A9-4C0CF4987CAB}"/>
                </a:ext>
              </a:extLst>
            </p:cNvPr>
            <p:cNvSpPr txBox="1"/>
            <p:nvPr/>
          </p:nvSpPr>
          <p:spPr>
            <a:xfrm>
              <a:off x="7491274" y="2352291"/>
              <a:ext cx="4425513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200" spc="-100" dirty="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주   소</a:t>
              </a:r>
              <a:r>
                <a:rPr lang="ko-KR" altLang="en-US" sz="2200" spc="-100" dirty="0">
                  <a:solidFill>
                    <a:srgbClr val="FF7E67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          </a:t>
              </a:r>
              <a:r>
                <a:rPr lang="ko-KR" altLang="en-US" sz="2200" spc="-100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도로명 주소</a:t>
              </a:r>
              <a:endParaRPr lang="en-US" altLang="ko-KR" sz="2200" spc="-1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902EF6B-1078-4AC7-AC3A-6AA7821B2D05}"/>
              </a:ext>
            </a:extLst>
          </p:cNvPr>
          <p:cNvGrpSpPr/>
          <p:nvPr/>
        </p:nvGrpSpPr>
        <p:grpSpPr>
          <a:xfrm>
            <a:off x="725400" y="3510202"/>
            <a:ext cx="5144378" cy="443243"/>
            <a:chOff x="6772408" y="2348838"/>
            <a:chExt cx="5144378" cy="443243"/>
          </a:xfrm>
        </p:grpSpPr>
        <p:sp>
          <p:nvSpPr>
            <p:cNvPr id="72" name="Freeform 45">
              <a:extLst>
                <a:ext uri="{FF2B5EF4-FFF2-40B4-BE49-F238E27FC236}">
                  <a16:creationId xmlns:a16="http://schemas.microsoft.com/office/drawing/2014/main" id="{D9DFB6B3-7E6D-4E21-A954-393A599C87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2408" y="2348838"/>
              <a:ext cx="437275" cy="43727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3B42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0B60C6C-6059-41A2-A0C1-B04875C8A2CF}"/>
                </a:ext>
              </a:extLst>
            </p:cNvPr>
            <p:cNvSpPr txBox="1"/>
            <p:nvPr/>
          </p:nvSpPr>
          <p:spPr>
            <a:xfrm>
              <a:off x="7491273" y="2361194"/>
              <a:ext cx="4425513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200" spc="-100" dirty="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지   도</a:t>
              </a:r>
              <a:r>
                <a:rPr lang="en-US" altLang="ko-KR" sz="2200" spc="-100" dirty="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          </a:t>
              </a:r>
              <a:r>
                <a:rPr lang="ko-KR" altLang="en-US" sz="2200" spc="-100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카카오맵</a:t>
              </a:r>
              <a:endParaRPr lang="en-US" altLang="ko-KR" sz="2200" spc="-1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B56B2C3-2C4E-4C67-AC75-FD3B0D954BAC}"/>
              </a:ext>
            </a:extLst>
          </p:cNvPr>
          <p:cNvGrpSpPr/>
          <p:nvPr/>
        </p:nvGrpSpPr>
        <p:grpSpPr>
          <a:xfrm>
            <a:off x="725400" y="4189065"/>
            <a:ext cx="5085100" cy="437275"/>
            <a:chOff x="6772408" y="2348838"/>
            <a:chExt cx="5085100" cy="437275"/>
          </a:xfrm>
        </p:grpSpPr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D628717E-1BB1-4226-A7D1-F375077F7F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2408" y="2348838"/>
              <a:ext cx="437275" cy="43727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3B42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047EAB4-102F-4ADC-A92B-242C1941A88F}"/>
                </a:ext>
              </a:extLst>
            </p:cNvPr>
            <p:cNvSpPr txBox="1"/>
            <p:nvPr/>
          </p:nvSpPr>
          <p:spPr>
            <a:xfrm>
              <a:off x="7431995" y="2352031"/>
              <a:ext cx="4425513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200" spc="-100" dirty="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글쓰기</a:t>
              </a:r>
              <a:r>
                <a:rPr lang="en-US" altLang="ko-KR" sz="2200" spc="-100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          </a:t>
              </a:r>
              <a:r>
                <a:rPr lang="ko-KR" altLang="en-US" sz="2200" spc="-100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썸머노트</a:t>
              </a:r>
              <a:endParaRPr lang="en-US" altLang="ko-KR" sz="2200" spc="-1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35A8D42-3CF6-4C53-A2FC-FF9405626C20}"/>
              </a:ext>
            </a:extLst>
          </p:cNvPr>
          <p:cNvGrpSpPr/>
          <p:nvPr/>
        </p:nvGrpSpPr>
        <p:grpSpPr>
          <a:xfrm>
            <a:off x="6718244" y="2122427"/>
            <a:ext cx="5085100" cy="442983"/>
            <a:chOff x="6772408" y="2348838"/>
            <a:chExt cx="5085100" cy="442983"/>
          </a:xfrm>
        </p:grpSpPr>
        <p:sp>
          <p:nvSpPr>
            <p:cNvPr id="78" name="Freeform 45">
              <a:extLst>
                <a:ext uri="{FF2B5EF4-FFF2-40B4-BE49-F238E27FC236}">
                  <a16:creationId xmlns:a16="http://schemas.microsoft.com/office/drawing/2014/main" id="{98358D24-6B0C-47DB-957E-DDB65705A1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2408" y="2348838"/>
              <a:ext cx="437275" cy="43727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3B42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9A89838-6319-4809-96D4-10BC9E94280D}"/>
                </a:ext>
              </a:extLst>
            </p:cNvPr>
            <p:cNvSpPr txBox="1"/>
            <p:nvPr/>
          </p:nvSpPr>
          <p:spPr>
            <a:xfrm>
              <a:off x="7431995" y="2360934"/>
              <a:ext cx="4425513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200" spc="-100" dirty="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결    </a:t>
              </a:r>
              <a:r>
                <a:rPr lang="ko-KR" altLang="en-US" sz="2200" spc="-10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제</a:t>
              </a:r>
              <a:r>
                <a:rPr lang="en-US" altLang="ko-KR" sz="2200" spc="-100">
                  <a:latin typeface="제주고딕" panose="02000300000000000000" pitchFamily="2" charset="-127"/>
                  <a:ea typeface="제주고딕" panose="02000300000000000000" pitchFamily="2" charset="-127"/>
                </a:rPr>
                <a:t>          </a:t>
              </a:r>
              <a:r>
                <a:rPr lang="ko-KR" altLang="en-US" sz="2200" spc="-100">
                  <a:latin typeface="제주고딕" panose="02000300000000000000" pitchFamily="2" charset="-127"/>
                  <a:ea typeface="제주고딕" panose="02000300000000000000" pitchFamily="2" charset="-127"/>
                </a:rPr>
                <a:t>카카오</a:t>
              </a:r>
              <a:endParaRPr lang="en-US" altLang="ko-KR" sz="2200" spc="-1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F3DE8F6-05FD-4D92-BB06-27A1A6504F27}"/>
              </a:ext>
            </a:extLst>
          </p:cNvPr>
          <p:cNvGrpSpPr/>
          <p:nvPr/>
        </p:nvGrpSpPr>
        <p:grpSpPr>
          <a:xfrm>
            <a:off x="6718244" y="2815757"/>
            <a:ext cx="5100508" cy="437275"/>
            <a:chOff x="6772408" y="2348838"/>
            <a:chExt cx="5100508" cy="437275"/>
          </a:xfrm>
        </p:grpSpPr>
        <p:sp>
          <p:nvSpPr>
            <p:cNvPr id="83" name="Freeform 45">
              <a:extLst>
                <a:ext uri="{FF2B5EF4-FFF2-40B4-BE49-F238E27FC236}">
                  <a16:creationId xmlns:a16="http://schemas.microsoft.com/office/drawing/2014/main" id="{0E18BCA3-56E9-4647-9E17-F13E0C5C8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2408" y="2348838"/>
              <a:ext cx="437275" cy="43727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3B42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3FB84B3-D09D-4BB5-B9FA-052BCBAC62B0}"/>
                </a:ext>
              </a:extLst>
            </p:cNvPr>
            <p:cNvSpPr txBox="1"/>
            <p:nvPr/>
          </p:nvSpPr>
          <p:spPr>
            <a:xfrm>
              <a:off x="7447403" y="2352031"/>
              <a:ext cx="4425513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200" spc="-100" dirty="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차    트</a:t>
              </a:r>
              <a:r>
                <a:rPr lang="en-US" altLang="ko-KR" sz="2200" spc="-100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         Chart.js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720B55F-68C1-409D-81C1-F799BF82ED1B}"/>
              </a:ext>
            </a:extLst>
          </p:cNvPr>
          <p:cNvGrpSpPr/>
          <p:nvPr/>
        </p:nvGrpSpPr>
        <p:grpSpPr>
          <a:xfrm>
            <a:off x="6718244" y="3498928"/>
            <a:ext cx="5100508" cy="437275"/>
            <a:chOff x="6772408" y="2348838"/>
            <a:chExt cx="5100508" cy="437275"/>
          </a:xfrm>
        </p:grpSpPr>
        <p:sp>
          <p:nvSpPr>
            <p:cNvPr id="86" name="Freeform 45">
              <a:extLst>
                <a:ext uri="{FF2B5EF4-FFF2-40B4-BE49-F238E27FC236}">
                  <a16:creationId xmlns:a16="http://schemas.microsoft.com/office/drawing/2014/main" id="{2318397F-11C9-4A3E-AF77-613177575A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2408" y="2348838"/>
              <a:ext cx="437275" cy="43727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3B42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87A3A61-8701-402E-8540-530843B45EDE}"/>
                </a:ext>
              </a:extLst>
            </p:cNvPr>
            <p:cNvSpPr txBox="1"/>
            <p:nvPr/>
          </p:nvSpPr>
          <p:spPr>
            <a:xfrm>
              <a:off x="7447403" y="2352031"/>
              <a:ext cx="4425513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200" spc="-10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일    정</a:t>
              </a:r>
              <a:r>
                <a:rPr lang="en-US" altLang="ko-KR" sz="2200" spc="-100">
                  <a:latin typeface="제주고딕" panose="02000300000000000000" pitchFamily="2" charset="-127"/>
                  <a:ea typeface="제주고딕" panose="02000300000000000000" pitchFamily="2" charset="-127"/>
                </a:rPr>
                <a:t>          Full Calendar</a:t>
              </a:r>
              <a:endParaRPr lang="en-US" altLang="ko-KR" sz="2200" spc="-1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43E69297-26C6-4A10-B551-31A47A1E716E}"/>
              </a:ext>
            </a:extLst>
          </p:cNvPr>
          <p:cNvGrpSpPr/>
          <p:nvPr/>
        </p:nvGrpSpPr>
        <p:grpSpPr>
          <a:xfrm>
            <a:off x="6718244" y="4185870"/>
            <a:ext cx="5100508" cy="437275"/>
            <a:chOff x="6772408" y="2348838"/>
            <a:chExt cx="5100508" cy="437275"/>
          </a:xfrm>
        </p:grpSpPr>
        <p:sp>
          <p:nvSpPr>
            <p:cNvPr id="89" name="Freeform 45">
              <a:extLst>
                <a:ext uri="{FF2B5EF4-FFF2-40B4-BE49-F238E27FC236}">
                  <a16:creationId xmlns:a16="http://schemas.microsoft.com/office/drawing/2014/main" id="{393929AA-A931-4BBB-AF88-B129D92925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2408" y="2348838"/>
              <a:ext cx="437275" cy="43727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3B42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0C965B4-1149-48F9-88A2-47A9C06BFE18}"/>
                </a:ext>
              </a:extLst>
            </p:cNvPr>
            <p:cNvSpPr txBox="1"/>
            <p:nvPr/>
          </p:nvSpPr>
          <p:spPr>
            <a:xfrm>
              <a:off x="7447403" y="2352031"/>
              <a:ext cx="4425513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200" spc="-10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P  D  F</a:t>
              </a:r>
              <a:r>
                <a:rPr lang="ko-KR" altLang="en-US" sz="2200" spc="-10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 </a:t>
              </a:r>
              <a:r>
                <a:rPr lang="en-US" altLang="ko-KR" sz="2200" spc="-10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       </a:t>
              </a:r>
              <a:r>
                <a:rPr lang="en-US" altLang="ko-KR" sz="2200" spc="-100">
                  <a:latin typeface="제주고딕" panose="02000300000000000000" pitchFamily="2" charset="-127"/>
                  <a:ea typeface="제주고딕" panose="02000300000000000000" pitchFamily="2" charset="-127"/>
                </a:rPr>
                <a:t>JS PDF  </a:t>
              </a:r>
              <a:r>
                <a:rPr lang="ko-KR" altLang="en-US" sz="2200" spc="-100">
                  <a:latin typeface="제주고딕" panose="02000300000000000000" pitchFamily="2" charset="-127"/>
                  <a:ea typeface="제주고딕" panose="02000300000000000000" pitchFamily="2" charset="-127"/>
                </a:rPr>
                <a:t>∙ </a:t>
              </a:r>
              <a:r>
                <a:rPr lang="en-US" altLang="ko-KR" sz="2200" spc="-100">
                  <a:latin typeface="제주고딕" panose="02000300000000000000" pitchFamily="2" charset="-127"/>
                  <a:ea typeface="제주고딕" panose="02000300000000000000" pitchFamily="2" charset="-127"/>
                </a:rPr>
                <a:t>html 2 canvas</a:t>
              </a:r>
              <a:endParaRPr lang="en-US" altLang="ko-KR" sz="2200" spc="-1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B5CEA3DD-5D39-4473-B49D-BFC9F86E9E6A}"/>
              </a:ext>
            </a:extLst>
          </p:cNvPr>
          <p:cNvGrpSpPr/>
          <p:nvPr/>
        </p:nvGrpSpPr>
        <p:grpSpPr>
          <a:xfrm>
            <a:off x="725400" y="4905408"/>
            <a:ext cx="5100508" cy="437275"/>
            <a:chOff x="6772408" y="2348838"/>
            <a:chExt cx="5100508" cy="437275"/>
          </a:xfrm>
        </p:grpSpPr>
        <p:sp>
          <p:nvSpPr>
            <p:cNvPr id="97" name="Freeform 45">
              <a:extLst>
                <a:ext uri="{FF2B5EF4-FFF2-40B4-BE49-F238E27FC236}">
                  <a16:creationId xmlns:a16="http://schemas.microsoft.com/office/drawing/2014/main" id="{DC949C6B-6AA7-4361-A2BA-59C242BC2A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2408" y="2348838"/>
              <a:ext cx="437275" cy="43727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3B42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9AA7173-8389-4B39-914D-53C11581BBF8}"/>
                </a:ext>
              </a:extLst>
            </p:cNvPr>
            <p:cNvSpPr txBox="1"/>
            <p:nvPr/>
          </p:nvSpPr>
          <p:spPr>
            <a:xfrm>
              <a:off x="7447403" y="2352031"/>
              <a:ext cx="4425513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200" spc="-10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검    색</a:t>
              </a:r>
              <a:r>
                <a:rPr lang="en-US" altLang="ko-KR" sz="2200" spc="-100">
                  <a:latin typeface="제주고딕" panose="02000300000000000000" pitchFamily="2" charset="-127"/>
                  <a:ea typeface="제주고딕" panose="02000300000000000000" pitchFamily="2" charset="-127"/>
                </a:rPr>
                <a:t>          Elastic Search</a:t>
              </a:r>
              <a:endParaRPr lang="en-US" altLang="ko-KR" sz="2200" spc="-1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72072CC-75AC-4DF3-9878-6817CFF9362E}"/>
              </a:ext>
            </a:extLst>
          </p:cNvPr>
          <p:cNvGrpSpPr/>
          <p:nvPr/>
        </p:nvGrpSpPr>
        <p:grpSpPr>
          <a:xfrm>
            <a:off x="6718244" y="4905408"/>
            <a:ext cx="5100508" cy="437275"/>
            <a:chOff x="6772408" y="2348838"/>
            <a:chExt cx="5100508" cy="437275"/>
          </a:xfrm>
        </p:grpSpPr>
        <p:sp>
          <p:nvSpPr>
            <p:cNvPr id="127" name="Freeform 45">
              <a:extLst>
                <a:ext uri="{FF2B5EF4-FFF2-40B4-BE49-F238E27FC236}">
                  <a16:creationId xmlns:a16="http://schemas.microsoft.com/office/drawing/2014/main" id="{E4A705AC-5C37-4CF7-9C5A-7031E263E1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2408" y="2348838"/>
              <a:ext cx="437275" cy="43727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3B42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4D5C64B-2077-4F5B-9BA6-CCA9A5744915}"/>
                </a:ext>
              </a:extLst>
            </p:cNvPr>
            <p:cNvSpPr txBox="1"/>
            <p:nvPr/>
          </p:nvSpPr>
          <p:spPr>
            <a:xfrm>
              <a:off x="7447403" y="2352031"/>
              <a:ext cx="4425513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200" spc="-10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맞춤법</a:t>
              </a:r>
              <a:r>
                <a:rPr lang="en-US" altLang="ko-KR" sz="2200" spc="-100">
                  <a:latin typeface="제주고딕" panose="02000300000000000000" pitchFamily="2" charset="-127"/>
                  <a:ea typeface="제주고딕" panose="02000300000000000000" pitchFamily="2" charset="-127"/>
                </a:rPr>
                <a:t>          </a:t>
              </a:r>
              <a:r>
                <a:rPr lang="ko-KR" altLang="en-US" sz="2200" spc="-100">
                  <a:latin typeface="제주고딕" panose="02000300000000000000" pitchFamily="2" charset="-127"/>
                  <a:ea typeface="제주고딕" panose="02000300000000000000" pitchFamily="2" charset="-127"/>
                </a:rPr>
                <a:t>부산대학교 맞춤법 검사기</a:t>
              </a:r>
              <a:endParaRPr lang="en-US" altLang="ko-KR" sz="2200" spc="-1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073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886608" y="-2033172"/>
            <a:ext cx="17916664" cy="10755931"/>
            <a:chOff x="-1414956" y="-1524879"/>
            <a:chExt cx="13437498" cy="8066948"/>
          </a:xfrm>
        </p:grpSpPr>
        <p:sp>
          <p:nvSpPr>
            <p:cNvPr id="126" name="矩形 1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3B4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pic>
          <p:nvPicPr>
            <p:cNvPr id="127" name="图片 1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6950" y="4266063"/>
              <a:ext cx="1246126" cy="1098318"/>
            </a:xfrm>
            <a:prstGeom prst="rect">
              <a:avLst/>
            </a:prstGeom>
          </p:spPr>
        </p:pic>
        <p:pic>
          <p:nvPicPr>
            <p:cNvPr id="128" name="图片 1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8038" y="244295"/>
              <a:ext cx="1091663" cy="622300"/>
            </a:xfrm>
            <a:prstGeom prst="rect">
              <a:avLst/>
            </a:prstGeom>
          </p:spPr>
        </p:pic>
        <p:grpSp>
          <p:nvGrpSpPr>
            <p:cNvPr id="129" name="组合 128"/>
            <p:cNvGrpSpPr/>
            <p:nvPr/>
          </p:nvGrpSpPr>
          <p:grpSpPr>
            <a:xfrm rot="13228014">
              <a:off x="-1028045" y="2738419"/>
              <a:ext cx="3146424" cy="3803650"/>
              <a:chOff x="8884411" y="2044286"/>
              <a:chExt cx="3146424" cy="3803650"/>
            </a:xfrm>
          </p:grpSpPr>
          <p:sp>
            <p:nvSpPr>
              <p:cNvPr id="130" name="Freeform 5"/>
              <p:cNvSpPr>
                <a:spLocks/>
              </p:cNvSpPr>
              <p:nvPr/>
            </p:nvSpPr>
            <p:spPr bwMode="auto">
              <a:xfrm>
                <a:off x="8884411" y="2044286"/>
                <a:ext cx="3146424" cy="3803650"/>
              </a:xfrm>
              <a:custGeom>
                <a:avLst/>
                <a:gdLst>
                  <a:gd name="T0" fmla="*/ 605 w 740"/>
                  <a:gd name="T1" fmla="*/ 92 h 895"/>
                  <a:gd name="T2" fmla="*/ 560 w 740"/>
                  <a:gd name="T3" fmla="*/ 520 h 895"/>
                  <a:gd name="T4" fmla="*/ 154 w 740"/>
                  <a:gd name="T5" fmla="*/ 779 h 895"/>
                  <a:gd name="T6" fmla="*/ 153 w 740"/>
                  <a:gd name="T7" fmla="*/ 350 h 895"/>
                  <a:gd name="T8" fmla="*/ 605 w 740"/>
                  <a:gd name="T9" fmla="*/ 92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0" h="895">
                    <a:moveTo>
                      <a:pt x="605" y="92"/>
                    </a:moveTo>
                    <a:cubicBezTo>
                      <a:pt x="740" y="189"/>
                      <a:pt x="552" y="323"/>
                      <a:pt x="560" y="520"/>
                    </a:cubicBezTo>
                    <a:cubicBezTo>
                      <a:pt x="568" y="712"/>
                      <a:pt x="317" y="895"/>
                      <a:pt x="154" y="779"/>
                    </a:cubicBezTo>
                    <a:cubicBezTo>
                      <a:pt x="0" y="670"/>
                      <a:pt x="55" y="498"/>
                      <a:pt x="153" y="350"/>
                    </a:cubicBezTo>
                    <a:cubicBezTo>
                      <a:pt x="281" y="156"/>
                      <a:pt x="475" y="0"/>
                      <a:pt x="605" y="92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1" name="Freeform 6"/>
              <p:cNvSpPr>
                <a:spLocks/>
              </p:cNvSpPr>
              <p:nvPr/>
            </p:nvSpPr>
            <p:spPr bwMode="auto">
              <a:xfrm>
                <a:off x="9240514" y="2570397"/>
                <a:ext cx="2317750" cy="2800350"/>
              </a:xfrm>
              <a:custGeom>
                <a:avLst/>
                <a:gdLst>
                  <a:gd name="T0" fmla="*/ 443 w 545"/>
                  <a:gd name="T1" fmla="*/ 66 h 659"/>
                  <a:gd name="T2" fmla="*/ 416 w 545"/>
                  <a:gd name="T3" fmla="*/ 392 h 659"/>
                  <a:gd name="T4" fmla="*/ 116 w 545"/>
                  <a:gd name="T5" fmla="*/ 575 h 659"/>
                  <a:gd name="T6" fmla="*/ 113 w 545"/>
                  <a:gd name="T7" fmla="*/ 253 h 659"/>
                  <a:gd name="T8" fmla="*/ 443 w 545"/>
                  <a:gd name="T9" fmla="*/ 66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5" h="659">
                    <a:moveTo>
                      <a:pt x="443" y="66"/>
                    </a:moveTo>
                    <a:cubicBezTo>
                      <a:pt x="545" y="137"/>
                      <a:pt x="421" y="245"/>
                      <a:pt x="416" y="392"/>
                    </a:cubicBezTo>
                    <a:cubicBezTo>
                      <a:pt x="412" y="531"/>
                      <a:pt x="237" y="659"/>
                      <a:pt x="116" y="575"/>
                    </a:cubicBezTo>
                    <a:cubicBezTo>
                      <a:pt x="0" y="495"/>
                      <a:pt x="41" y="363"/>
                      <a:pt x="113" y="253"/>
                    </a:cubicBezTo>
                    <a:cubicBezTo>
                      <a:pt x="205" y="112"/>
                      <a:pt x="350" y="0"/>
                      <a:pt x="443" y="66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2" name="Freeform 7"/>
              <p:cNvSpPr>
                <a:spLocks/>
              </p:cNvSpPr>
              <p:nvPr/>
            </p:nvSpPr>
            <p:spPr bwMode="auto">
              <a:xfrm>
                <a:off x="9592939" y="3127610"/>
                <a:ext cx="1484312" cy="1797050"/>
              </a:xfrm>
              <a:custGeom>
                <a:avLst/>
                <a:gdLst>
                  <a:gd name="T0" fmla="*/ 281 w 349"/>
                  <a:gd name="T1" fmla="*/ 39 h 423"/>
                  <a:gd name="T2" fmla="*/ 271 w 349"/>
                  <a:gd name="T3" fmla="*/ 265 h 423"/>
                  <a:gd name="T4" fmla="*/ 77 w 349"/>
                  <a:gd name="T5" fmla="*/ 371 h 423"/>
                  <a:gd name="T6" fmla="*/ 72 w 349"/>
                  <a:gd name="T7" fmla="*/ 157 h 423"/>
                  <a:gd name="T8" fmla="*/ 281 w 349"/>
                  <a:gd name="T9" fmla="*/ 39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9" h="423">
                    <a:moveTo>
                      <a:pt x="281" y="39"/>
                    </a:moveTo>
                    <a:cubicBezTo>
                      <a:pt x="349" y="86"/>
                      <a:pt x="289" y="166"/>
                      <a:pt x="271" y="265"/>
                    </a:cubicBezTo>
                    <a:cubicBezTo>
                      <a:pt x="255" y="351"/>
                      <a:pt x="155" y="423"/>
                      <a:pt x="77" y="371"/>
                    </a:cubicBezTo>
                    <a:cubicBezTo>
                      <a:pt x="0" y="320"/>
                      <a:pt x="26" y="229"/>
                      <a:pt x="72" y="157"/>
                    </a:cubicBezTo>
                    <a:cubicBezTo>
                      <a:pt x="127" y="69"/>
                      <a:pt x="223" y="0"/>
                      <a:pt x="281" y="39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3" name="Freeform 8"/>
              <p:cNvSpPr>
                <a:spLocks/>
              </p:cNvSpPr>
              <p:nvPr/>
            </p:nvSpPr>
            <p:spPr bwMode="auto">
              <a:xfrm>
                <a:off x="9946952" y="3680060"/>
                <a:ext cx="684212" cy="803275"/>
              </a:xfrm>
              <a:custGeom>
                <a:avLst/>
                <a:gdLst>
                  <a:gd name="T0" fmla="*/ 118 w 161"/>
                  <a:gd name="T1" fmla="*/ 14 h 189"/>
                  <a:gd name="T2" fmla="*/ 126 w 161"/>
                  <a:gd name="T3" fmla="*/ 139 h 189"/>
                  <a:gd name="T4" fmla="*/ 37 w 161"/>
                  <a:gd name="T5" fmla="*/ 168 h 189"/>
                  <a:gd name="T6" fmla="*/ 30 w 161"/>
                  <a:gd name="T7" fmla="*/ 61 h 189"/>
                  <a:gd name="T8" fmla="*/ 118 w 161"/>
                  <a:gd name="T9" fmla="*/ 14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189">
                    <a:moveTo>
                      <a:pt x="118" y="14"/>
                    </a:moveTo>
                    <a:cubicBezTo>
                      <a:pt x="154" y="36"/>
                      <a:pt x="161" y="90"/>
                      <a:pt x="126" y="139"/>
                    </a:cubicBezTo>
                    <a:cubicBezTo>
                      <a:pt x="102" y="172"/>
                      <a:pt x="74" y="189"/>
                      <a:pt x="37" y="168"/>
                    </a:cubicBezTo>
                    <a:cubicBezTo>
                      <a:pt x="0" y="146"/>
                      <a:pt x="11" y="95"/>
                      <a:pt x="30" y="61"/>
                    </a:cubicBezTo>
                    <a:cubicBezTo>
                      <a:pt x="50" y="26"/>
                      <a:pt x="96" y="0"/>
                      <a:pt x="118" y="14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pic>
          <p:nvPicPr>
            <p:cNvPr id="134" name="图片 1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414956" y="2824144"/>
              <a:ext cx="6880014" cy="3632200"/>
            </a:xfrm>
            <a:prstGeom prst="rect">
              <a:avLst/>
            </a:prstGeom>
          </p:spPr>
        </p:pic>
        <p:grpSp>
          <p:nvGrpSpPr>
            <p:cNvPr id="135" name="组合 134"/>
            <p:cNvGrpSpPr/>
            <p:nvPr/>
          </p:nvGrpSpPr>
          <p:grpSpPr>
            <a:xfrm rot="13228014">
              <a:off x="7245095" y="-1094971"/>
              <a:ext cx="3146424" cy="3803650"/>
              <a:chOff x="8884411" y="2044286"/>
              <a:chExt cx="3146424" cy="3803650"/>
            </a:xfrm>
          </p:grpSpPr>
          <p:sp>
            <p:nvSpPr>
              <p:cNvPr id="136" name="Freeform 5"/>
              <p:cNvSpPr>
                <a:spLocks/>
              </p:cNvSpPr>
              <p:nvPr/>
            </p:nvSpPr>
            <p:spPr bwMode="auto">
              <a:xfrm>
                <a:off x="8884411" y="2044286"/>
                <a:ext cx="3146424" cy="3803650"/>
              </a:xfrm>
              <a:custGeom>
                <a:avLst/>
                <a:gdLst>
                  <a:gd name="T0" fmla="*/ 605 w 740"/>
                  <a:gd name="T1" fmla="*/ 92 h 895"/>
                  <a:gd name="T2" fmla="*/ 560 w 740"/>
                  <a:gd name="T3" fmla="*/ 520 h 895"/>
                  <a:gd name="T4" fmla="*/ 154 w 740"/>
                  <a:gd name="T5" fmla="*/ 779 h 895"/>
                  <a:gd name="T6" fmla="*/ 153 w 740"/>
                  <a:gd name="T7" fmla="*/ 350 h 895"/>
                  <a:gd name="T8" fmla="*/ 605 w 740"/>
                  <a:gd name="T9" fmla="*/ 92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0" h="895">
                    <a:moveTo>
                      <a:pt x="605" y="92"/>
                    </a:moveTo>
                    <a:cubicBezTo>
                      <a:pt x="740" y="189"/>
                      <a:pt x="552" y="323"/>
                      <a:pt x="560" y="520"/>
                    </a:cubicBezTo>
                    <a:cubicBezTo>
                      <a:pt x="568" y="712"/>
                      <a:pt x="317" y="895"/>
                      <a:pt x="154" y="779"/>
                    </a:cubicBezTo>
                    <a:cubicBezTo>
                      <a:pt x="0" y="670"/>
                      <a:pt x="55" y="498"/>
                      <a:pt x="153" y="350"/>
                    </a:cubicBezTo>
                    <a:cubicBezTo>
                      <a:pt x="281" y="156"/>
                      <a:pt x="475" y="0"/>
                      <a:pt x="605" y="92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7" name="Freeform 6"/>
              <p:cNvSpPr>
                <a:spLocks/>
              </p:cNvSpPr>
              <p:nvPr/>
            </p:nvSpPr>
            <p:spPr bwMode="auto">
              <a:xfrm>
                <a:off x="9240514" y="2570397"/>
                <a:ext cx="2317750" cy="2800350"/>
              </a:xfrm>
              <a:custGeom>
                <a:avLst/>
                <a:gdLst>
                  <a:gd name="T0" fmla="*/ 443 w 545"/>
                  <a:gd name="T1" fmla="*/ 66 h 659"/>
                  <a:gd name="T2" fmla="*/ 416 w 545"/>
                  <a:gd name="T3" fmla="*/ 392 h 659"/>
                  <a:gd name="T4" fmla="*/ 116 w 545"/>
                  <a:gd name="T5" fmla="*/ 575 h 659"/>
                  <a:gd name="T6" fmla="*/ 113 w 545"/>
                  <a:gd name="T7" fmla="*/ 253 h 659"/>
                  <a:gd name="T8" fmla="*/ 443 w 545"/>
                  <a:gd name="T9" fmla="*/ 66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5" h="659">
                    <a:moveTo>
                      <a:pt x="443" y="66"/>
                    </a:moveTo>
                    <a:cubicBezTo>
                      <a:pt x="545" y="137"/>
                      <a:pt x="421" y="245"/>
                      <a:pt x="416" y="392"/>
                    </a:cubicBezTo>
                    <a:cubicBezTo>
                      <a:pt x="412" y="531"/>
                      <a:pt x="237" y="659"/>
                      <a:pt x="116" y="575"/>
                    </a:cubicBezTo>
                    <a:cubicBezTo>
                      <a:pt x="0" y="495"/>
                      <a:pt x="41" y="363"/>
                      <a:pt x="113" y="253"/>
                    </a:cubicBezTo>
                    <a:cubicBezTo>
                      <a:pt x="205" y="112"/>
                      <a:pt x="350" y="0"/>
                      <a:pt x="443" y="66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8" name="Freeform 7"/>
              <p:cNvSpPr>
                <a:spLocks/>
              </p:cNvSpPr>
              <p:nvPr/>
            </p:nvSpPr>
            <p:spPr bwMode="auto">
              <a:xfrm>
                <a:off x="9592939" y="3127610"/>
                <a:ext cx="1484312" cy="1797050"/>
              </a:xfrm>
              <a:custGeom>
                <a:avLst/>
                <a:gdLst>
                  <a:gd name="T0" fmla="*/ 281 w 349"/>
                  <a:gd name="T1" fmla="*/ 39 h 423"/>
                  <a:gd name="T2" fmla="*/ 271 w 349"/>
                  <a:gd name="T3" fmla="*/ 265 h 423"/>
                  <a:gd name="T4" fmla="*/ 77 w 349"/>
                  <a:gd name="T5" fmla="*/ 371 h 423"/>
                  <a:gd name="T6" fmla="*/ 72 w 349"/>
                  <a:gd name="T7" fmla="*/ 157 h 423"/>
                  <a:gd name="T8" fmla="*/ 281 w 349"/>
                  <a:gd name="T9" fmla="*/ 39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9" h="423">
                    <a:moveTo>
                      <a:pt x="281" y="39"/>
                    </a:moveTo>
                    <a:cubicBezTo>
                      <a:pt x="349" y="86"/>
                      <a:pt x="289" y="166"/>
                      <a:pt x="271" y="265"/>
                    </a:cubicBezTo>
                    <a:cubicBezTo>
                      <a:pt x="255" y="351"/>
                      <a:pt x="155" y="423"/>
                      <a:pt x="77" y="371"/>
                    </a:cubicBezTo>
                    <a:cubicBezTo>
                      <a:pt x="0" y="320"/>
                      <a:pt x="26" y="229"/>
                      <a:pt x="72" y="157"/>
                    </a:cubicBezTo>
                    <a:cubicBezTo>
                      <a:pt x="127" y="69"/>
                      <a:pt x="223" y="0"/>
                      <a:pt x="281" y="39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9" name="Freeform 8"/>
              <p:cNvSpPr>
                <a:spLocks/>
              </p:cNvSpPr>
              <p:nvPr/>
            </p:nvSpPr>
            <p:spPr bwMode="auto">
              <a:xfrm>
                <a:off x="9946952" y="3680060"/>
                <a:ext cx="684212" cy="803275"/>
              </a:xfrm>
              <a:custGeom>
                <a:avLst/>
                <a:gdLst>
                  <a:gd name="T0" fmla="*/ 118 w 161"/>
                  <a:gd name="T1" fmla="*/ 14 h 189"/>
                  <a:gd name="T2" fmla="*/ 126 w 161"/>
                  <a:gd name="T3" fmla="*/ 139 h 189"/>
                  <a:gd name="T4" fmla="*/ 37 w 161"/>
                  <a:gd name="T5" fmla="*/ 168 h 189"/>
                  <a:gd name="T6" fmla="*/ 30 w 161"/>
                  <a:gd name="T7" fmla="*/ 61 h 189"/>
                  <a:gd name="T8" fmla="*/ 118 w 161"/>
                  <a:gd name="T9" fmla="*/ 14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189">
                    <a:moveTo>
                      <a:pt x="118" y="14"/>
                    </a:moveTo>
                    <a:cubicBezTo>
                      <a:pt x="154" y="36"/>
                      <a:pt x="161" y="90"/>
                      <a:pt x="126" y="139"/>
                    </a:cubicBezTo>
                    <a:cubicBezTo>
                      <a:pt x="102" y="172"/>
                      <a:pt x="74" y="189"/>
                      <a:pt x="37" y="168"/>
                    </a:cubicBezTo>
                    <a:cubicBezTo>
                      <a:pt x="0" y="146"/>
                      <a:pt x="11" y="95"/>
                      <a:pt x="30" y="61"/>
                    </a:cubicBezTo>
                    <a:cubicBezTo>
                      <a:pt x="50" y="26"/>
                      <a:pt x="96" y="0"/>
                      <a:pt x="118" y="14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pic>
          <p:nvPicPr>
            <p:cNvPr id="140" name="图片 13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23928" y="-1524879"/>
              <a:ext cx="8098614" cy="3327400"/>
            </a:xfrm>
            <a:prstGeom prst="rect">
              <a:avLst/>
            </a:prstGeom>
          </p:spPr>
        </p:pic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92A52BE4-07C4-4056-B744-C8591A8EE905}"/>
              </a:ext>
            </a:extLst>
          </p:cNvPr>
          <p:cNvSpPr/>
          <p:nvPr/>
        </p:nvSpPr>
        <p:spPr>
          <a:xfrm>
            <a:off x="2999620" y="3789443"/>
            <a:ext cx="6192760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267" b="1" spc="400">
                <a:solidFill>
                  <a:schemeClr val="bg1">
                    <a:lumMod val="9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rPr>
              <a:t>주요 페이지</a:t>
            </a:r>
            <a:endParaRPr lang="zh-CN" altLang="en-US" sz="4267" b="1" spc="400" dirty="0">
              <a:solidFill>
                <a:schemeClr val="bg1">
                  <a:lumMod val="9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1CA6E3A-B650-41D2-A149-2259B5FAE5F4}"/>
              </a:ext>
            </a:extLst>
          </p:cNvPr>
          <p:cNvSpPr/>
          <p:nvPr/>
        </p:nvSpPr>
        <p:spPr>
          <a:xfrm>
            <a:off x="4991276" y="2403361"/>
            <a:ext cx="212244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800" spc="400">
                <a:solidFill>
                  <a:schemeClr val="bg1">
                    <a:lumMod val="9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rPr>
              <a:t>03</a:t>
            </a:r>
            <a:endParaRPr lang="zh-CN" altLang="en-US" sz="8800" spc="400" dirty="0">
              <a:solidFill>
                <a:schemeClr val="bg1">
                  <a:lumMod val="9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707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s_2">
            <a:extLst>
              <a:ext uri="{FF2B5EF4-FFF2-40B4-BE49-F238E27FC236}">
                <a16:creationId xmlns:a16="http://schemas.microsoft.com/office/drawing/2014/main" id="{E6595FA0-61CD-462A-99D3-6713AACEFA8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324464" y="384625"/>
            <a:ext cx="1171852" cy="500102"/>
          </a:xfrm>
          <a:prstGeom prst="rect">
            <a:avLst/>
          </a:prstGeom>
          <a:solidFill>
            <a:srgbClr val="3B4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2">
              <a:solidFill>
                <a:srgbClr val="FFFF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sym typeface="Arial" panose="020B0604020202020204" pitchFamily="34" charset="0"/>
            </a:endParaRPr>
          </a:p>
        </p:txBody>
      </p:sp>
      <p:sp>
        <p:nvSpPr>
          <p:cNvPr id="3" name="MH_Others_2">
            <a:extLst>
              <a:ext uri="{FF2B5EF4-FFF2-40B4-BE49-F238E27FC236}">
                <a16:creationId xmlns:a16="http://schemas.microsoft.com/office/drawing/2014/main" id="{5DD48AB7-5878-4437-A426-DA7C627DA8A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78953" y="384625"/>
            <a:ext cx="3279010" cy="43088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en-US" altLang="ko-KR" sz="2800">
                <a:solidFill>
                  <a:srgbClr val="3B424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sym typeface="Arial" panose="020B0604020202020204" pitchFamily="34" charset="0"/>
              </a:rPr>
              <a:t>3-1.</a:t>
            </a:r>
            <a:endParaRPr lang="zh-CN" altLang="en-US" sz="2800" dirty="0">
              <a:solidFill>
                <a:srgbClr val="3B424B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sym typeface="Arial" panose="020B0604020202020204" pitchFamily="34" charset="0"/>
            </a:endParaRPr>
          </a:p>
        </p:txBody>
      </p:sp>
      <p:sp>
        <p:nvSpPr>
          <p:cNvPr id="4" name="MH_Others_2">
            <a:extLst>
              <a:ext uri="{FF2B5EF4-FFF2-40B4-BE49-F238E27FC236}">
                <a16:creationId xmlns:a16="http://schemas.microsoft.com/office/drawing/2014/main" id="{74E02F7C-A742-4F96-BA3F-069E468F3B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599709" y="384625"/>
            <a:ext cx="7951168" cy="500102"/>
          </a:xfrm>
          <a:prstGeom prst="rect">
            <a:avLst/>
          </a:prstGeom>
          <a:solidFill>
            <a:srgbClr val="3B4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2">
              <a:solidFill>
                <a:srgbClr val="FFFF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sym typeface="Arial" panose="020B0604020202020204" pitchFamily="34" charset="0"/>
            </a:endParaRPr>
          </a:p>
        </p:txBody>
      </p:sp>
      <p:sp>
        <p:nvSpPr>
          <p:cNvPr id="44" name="文本框 221">
            <a:extLst>
              <a:ext uri="{FF2B5EF4-FFF2-40B4-BE49-F238E27FC236}">
                <a16:creationId xmlns:a16="http://schemas.microsoft.com/office/drawing/2014/main" id="{5EA8EF11-8C3D-4D1D-AA76-0891F2B1B957}"/>
              </a:ext>
            </a:extLst>
          </p:cNvPr>
          <p:cNvSpPr txBox="1"/>
          <p:nvPr/>
        </p:nvSpPr>
        <p:spPr>
          <a:xfrm>
            <a:off x="1791855" y="334250"/>
            <a:ext cx="2741322" cy="600851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>
                <a:ln>
                  <a:noFill/>
                </a:ln>
                <a:solidFill>
                  <a:srgbClr val="FF4D60"/>
                </a:solidFill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rPr>
              <a:t>채용검색 페이지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4D60"/>
              </a:solidFill>
              <a:effectLst/>
              <a:uLnTx/>
              <a:uFillTx/>
              <a:latin typeface="여기어때 잘난체" panose="020B0600000101010101" pitchFamily="50" charset="-127"/>
              <a:ea typeface="여기어때 잘난체" panose="020B0600000101010101" pitchFamily="50" charset="-127"/>
              <a:cs typeface="+mn-ea"/>
              <a:sym typeface="+mn-lt"/>
            </a:endParaRPr>
          </a:p>
        </p:txBody>
      </p:sp>
      <p:sp>
        <p:nvSpPr>
          <p:cNvPr id="45" name="文本框 222">
            <a:extLst>
              <a:ext uri="{FF2B5EF4-FFF2-40B4-BE49-F238E27FC236}">
                <a16:creationId xmlns:a16="http://schemas.microsoft.com/office/drawing/2014/main" id="{AAA78D69-1312-4F25-A080-E2C97707E8D3}"/>
              </a:ext>
            </a:extLst>
          </p:cNvPr>
          <p:cNvSpPr txBox="1"/>
          <p:nvPr/>
        </p:nvSpPr>
        <p:spPr>
          <a:xfrm>
            <a:off x="4812018" y="416714"/>
            <a:ext cx="5186092" cy="15406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ker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Elastic Search API</a:t>
            </a:r>
            <a:r>
              <a:rPr lang="ko-KR" altLang="en-US" ker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를 사용한 </a:t>
            </a:r>
            <a:r>
              <a:rPr lang="en-US" altLang="ko-KR" ker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 </a:t>
            </a:r>
            <a:r>
              <a:rPr lang="ko-KR" altLang="en-US" ker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채용공고 검색페이지</a:t>
            </a:r>
            <a:endParaRPr lang="en-US" altLang="ko-KR" kern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kern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68868ABC-CCE0-4C2A-A560-386FA102E5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622" y="1444201"/>
            <a:ext cx="6543341" cy="2330505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682017AA-E4CF-4483-A05E-13613DB052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622" y="3774706"/>
            <a:ext cx="6543341" cy="2346768"/>
          </a:xfrm>
          <a:prstGeom prst="rect">
            <a:avLst/>
          </a:prstGeom>
        </p:spPr>
      </p:pic>
      <p:cxnSp>
        <p:nvCxnSpPr>
          <p:cNvPr id="51" name="直接连接符 18">
            <a:extLst>
              <a:ext uri="{FF2B5EF4-FFF2-40B4-BE49-F238E27FC236}">
                <a16:creationId xmlns:a16="http://schemas.microsoft.com/office/drawing/2014/main" id="{6205BD86-D2F5-492D-9DBB-2D61055A5708}"/>
              </a:ext>
            </a:extLst>
          </p:cNvPr>
          <p:cNvCxnSpPr>
            <a:cxnSpLocks/>
          </p:cNvCxnSpPr>
          <p:nvPr/>
        </p:nvCxnSpPr>
        <p:spPr>
          <a:xfrm flipH="1">
            <a:off x="4666986" y="2149335"/>
            <a:ext cx="1359219" cy="0"/>
          </a:xfrm>
          <a:prstGeom prst="line">
            <a:avLst/>
          </a:prstGeom>
          <a:ln w="12700">
            <a:solidFill>
              <a:srgbClr val="FF4D6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222">
            <a:extLst>
              <a:ext uri="{FF2B5EF4-FFF2-40B4-BE49-F238E27FC236}">
                <a16:creationId xmlns:a16="http://schemas.microsoft.com/office/drawing/2014/main" id="{9DA5C5E7-3B32-48AC-8E00-506F600D9596}"/>
              </a:ext>
            </a:extLst>
          </p:cNvPr>
          <p:cNvSpPr txBox="1"/>
          <p:nvPr/>
        </p:nvSpPr>
        <p:spPr>
          <a:xfrm>
            <a:off x="-734090" y="1839137"/>
            <a:ext cx="5186092" cy="15406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R="0" lvl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700" b="1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기본 검색</a:t>
            </a:r>
            <a:endParaRPr lang="en-US" altLang="ko-KR" sz="1700" b="1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  <a:p>
            <a:pPr marR="0" lvl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ker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검색어 입력 시 검색어에 맞는</a:t>
            </a:r>
            <a:endParaRPr lang="en-US" altLang="ko-KR" sz="1600" kern="0">
              <a:solidFill>
                <a:srgbClr val="000000"/>
              </a:solidFill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  <a:p>
            <a:pPr marR="0" lvl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ker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채용공고 리스트 제공</a:t>
            </a:r>
            <a:endParaRPr lang="en-US" altLang="ko-KR" sz="1600" kern="0">
              <a:solidFill>
                <a:srgbClr val="000000"/>
              </a:solidFill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</p:txBody>
      </p:sp>
      <p:sp>
        <p:nvSpPr>
          <p:cNvPr id="90" name="文本框 222">
            <a:extLst>
              <a:ext uri="{FF2B5EF4-FFF2-40B4-BE49-F238E27FC236}">
                <a16:creationId xmlns:a16="http://schemas.microsoft.com/office/drawing/2014/main" id="{F046E90F-8439-4BAF-9D87-3854CC7F0472}"/>
              </a:ext>
            </a:extLst>
          </p:cNvPr>
          <p:cNvSpPr txBox="1"/>
          <p:nvPr/>
        </p:nvSpPr>
        <p:spPr>
          <a:xfrm>
            <a:off x="-734090" y="4177774"/>
            <a:ext cx="5186092" cy="15406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R="0" lvl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700" b="1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키워드 검색</a:t>
            </a:r>
            <a:endParaRPr lang="en-US" altLang="ko-KR" sz="1700" b="1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  <a:p>
            <a:pPr lvl="0" algn="r" latinLnBrk="0">
              <a:lnSpc>
                <a:spcPct val="120000"/>
              </a:lnSpc>
            </a:pPr>
            <a:r>
              <a:rPr lang="ko-KR" altLang="en-US" sz="1600" ker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채용분야</a:t>
            </a:r>
            <a:r>
              <a:rPr lang="en-US" altLang="ko-KR" sz="1600" ker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 </a:t>
            </a:r>
            <a:r>
              <a:rPr lang="ko-KR" altLang="en-US" sz="1600" ker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∙ 언어 ∙ 지역 ∙ 마감일 ∙ 인원 ∙ 연봉</a:t>
            </a:r>
            <a:r>
              <a:rPr lang="en-US" altLang="ko-KR" sz="1600" ker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 </a:t>
            </a:r>
            <a:r>
              <a:rPr lang="ko-KR" altLang="en-US" sz="1600" ker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등</a:t>
            </a:r>
            <a:endParaRPr lang="en-US" altLang="ko-KR" sz="1600" kern="0">
              <a:solidFill>
                <a:srgbClr val="000000"/>
              </a:solidFill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  <a:p>
            <a:pPr lvl="0" algn="r" latinLnBrk="0">
              <a:lnSpc>
                <a:spcPct val="120000"/>
              </a:lnSpc>
            </a:pPr>
            <a:r>
              <a:rPr lang="ko-KR" altLang="en-US" sz="1600" ker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카테고리별 검색 기능 제공 </a:t>
            </a:r>
            <a:endParaRPr lang="en-US" altLang="ko-KR" sz="1600" kern="0">
              <a:solidFill>
                <a:srgbClr val="000000"/>
              </a:solidFill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</p:txBody>
      </p:sp>
      <p:cxnSp>
        <p:nvCxnSpPr>
          <p:cNvPr id="91" name="直接连接符 18">
            <a:extLst>
              <a:ext uri="{FF2B5EF4-FFF2-40B4-BE49-F238E27FC236}">
                <a16:creationId xmlns:a16="http://schemas.microsoft.com/office/drawing/2014/main" id="{6B6AA3E5-4B54-4503-8E19-D13FE199EAD5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4666987" y="4430854"/>
            <a:ext cx="1359216" cy="0"/>
          </a:xfrm>
          <a:prstGeom prst="line">
            <a:avLst/>
          </a:prstGeom>
          <a:ln w="12700">
            <a:solidFill>
              <a:srgbClr val="FF4D6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FFB1D609-666C-4FFC-8822-C1C35F3BAC4A}"/>
              </a:ext>
            </a:extLst>
          </p:cNvPr>
          <p:cNvSpPr/>
          <p:nvPr/>
        </p:nvSpPr>
        <p:spPr>
          <a:xfrm>
            <a:off x="6026204" y="1663337"/>
            <a:ext cx="5094641" cy="853481"/>
          </a:xfrm>
          <a:prstGeom prst="roundRect">
            <a:avLst>
              <a:gd name="adj" fmla="val 9889"/>
            </a:avLst>
          </a:prstGeom>
          <a:noFill/>
          <a:ln w="19050">
            <a:solidFill>
              <a:srgbClr val="FF4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7CE9524-AAB9-44DC-AC36-D0D55F80D4C2}"/>
              </a:ext>
            </a:extLst>
          </p:cNvPr>
          <p:cNvSpPr/>
          <p:nvPr/>
        </p:nvSpPr>
        <p:spPr>
          <a:xfrm>
            <a:off x="6026203" y="4004113"/>
            <a:ext cx="5094641" cy="853481"/>
          </a:xfrm>
          <a:prstGeom prst="roundRect">
            <a:avLst>
              <a:gd name="adj" fmla="val 9889"/>
            </a:avLst>
          </a:prstGeom>
          <a:noFill/>
          <a:ln w="19050">
            <a:solidFill>
              <a:srgbClr val="FF4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80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s_2">
            <a:extLst>
              <a:ext uri="{FF2B5EF4-FFF2-40B4-BE49-F238E27FC236}">
                <a16:creationId xmlns:a16="http://schemas.microsoft.com/office/drawing/2014/main" id="{E6595FA0-61CD-462A-99D3-6713AACEFA8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324464" y="384625"/>
            <a:ext cx="1171852" cy="500102"/>
          </a:xfrm>
          <a:prstGeom prst="rect">
            <a:avLst/>
          </a:prstGeom>
          <a:solidFill>
            <a:srgbClr val="3B4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2">
              <a:solidFill>
                <a:srgbClr val="FFFF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sym typeface="Arial" panose="020B0604020202020204" pitchFamily="34" charset="0"/>
            </a:endParaRPr>
          </a:p>
        </p:txBody>
      </p:sp>
      <p:sp>
        <p:nvSpPr>
          <p:cNvPr id="3" name="MH_Others_2">
            <a:extLst>
              <a:ext uri="{FF2B5EF4-FFF2-40B4-BE49-F238E27FC236}">
                <a16:creationId xmlns:a16="http://schemas.microsoft.com/office/drawing/2014/main" id="{5DD48AB7-5878-4437-A426-DA7C627DA8A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78953" y="384625"/>
            <a:ext cx="3279010" cy="43088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en-US" altLang="ko-KR" sz="2800">
                <a:solidFill>
                  <a:srgbClr val="3B424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sym typeface="Arial" panose="020B0604020202020204" pitchFamily="34" charset="0"/>
              </a:rPr>
              <a:t>3-1.</a:t>
            </a:r>
            <a:endParaRPr lang="zh-CN" altLang="en-US" sz="2800" dirty="0">
              <a:solidFill>
                <a:srgbClr val="3B424B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sym typeface="Arial" panose="020B0604020202020204" pitchFamily="34" charset="0"/>
            </a:endParaRPr>
          </a:p>
        </p:txBody>
      </p:sp>
      <p:sp>
        <p:nvSpPr>
          <p:cNvPr id="4" name="MH_Others_2">
            <a:extLst>
              <a:ext uri="{FF2B5EF4-FFF2-40B4-BE49-F238E27FC236}">
                <a16:creationId xmlns:a16="http://schemas.microsoft.com/office/drawing/2014/main" id="{74E02F7C-A742-4F96-BA3F-069E468F3B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599709" y="384625"/>
            <a:ext cx="7951168" cy="500102"/>
          </a:xfrm>
          <a:prstGeom prst="rect">
            <a:avLst/>
          </a:prstGeom>
          <a:solidFill>
            <a:srgbClr val="3B4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2">
              <a:solidFill>
                <a:srgbClr val="FFFF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sym typeface="Arial" panose="020B0604020202020204" pitchFamily="34" charset="0"/>
            </a:endParaRPr>
          </a:p>
        </p:txBody>
      </p:sp>
      <p:sp>
        <p:nvSpPr>
          <p:cNvPr id="44" name="文本框 221">
            <a:extLst>
              <a:ext uri="{FF2B5EF4-FFF2-40B4-BE49-F238E27FC236}">
                <a16:creationId xmlns:a16="http://schemas.microsoft.com/office/drawing/2014/main" id="{5EA8EF11-8C3D-4D1D-AA76-0891F2B1B957}"/>
              </a:ext>
            </a:extLst>
          </p:cNvPr>
          <p:cNvSpPr txBox="1"/>
          <p:nvPr/>
        </p:nvSpPr>
        <p:spPr>
          <a:xfrm>
            <a:off x="1791855" y="334250"/>
            <a:ext cx="2741322" cy="600851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>
                <a:ln>
                  <a:noFill/>
                </a:ln>
                <a:solidFill>
                  <a:srgbClr val="FF4D60"/>
                </a:solidFill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rPr>
              <a:t>채용상세 페이지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4D60"/>
              </a:solidFill>
              <a:effectLst/>
              <a:uLnTx/>
              <a:uFillTx/>
              <a:latin typeface="여기어때 잘난체" panose="020B0600000101010101" pitchFamily="50" charset="-127"/>
              <a:ea typeface="여기어때 잘난체" panose="020B0600000101010101" pitchFamily="50" charset="-127"/>
              <a:cs typeface="+mn-ea"/>
              <a:sym typeface="+mn-lt"/>
            </a:endParaRPr>
          </a:p>
        </p:txBody>
      </p:sp>
      <p:sp>
        <p:nvSpPr>
          <p:cNvPr id="45" name="文本框 222">
            <a:extLst>
              <a:ext uri="{FF2B5EF4-FFF2-40B4-BE49-F238E27FC236}">
                <a16:creationId xmlns:a16="http://schemas.microsoft.com/office/drawing/2014/main" id="{AAA78D69-1312-4F25-A080-E2C97707E8D3}"/>
              </a:ext>
            </a:extLst>
          </p:cNvPr>
          <p:cNvSpPr txBox="1"/>
          <p:nvPr/>
        </p:nvSpPr>
        <p:spPr>
          <a:xfrm>
            <a:off x="4812018" y="416714"/>
            <a:ext cx="5186092" cy="15406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ker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크롤링 데이터 사용 채용공고 상세페이지 조회</a:t>
            </a:r>
            <a:endParaRPr lang="en-US" altLang="ko-KR" kern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F89DE82-403F-468A-B78F-E2F53BCF9402}"/>
              </a:ext>
            </a:extLst>
          </p:cNvPr>
          <p:cNvGrpSpPr/>
          <p:nvPr/>
        </p:nvGrpSpPr>
        <p:grpSpPr>
          <a:xfrm>
            <a:off x="5840225" y="1060985"/>
            <a:ext cx="6079428" cy="5656399"/>
            <a:chOff x="395263" y="1005567"/>
            <a:chExt cx="6079428" cy="5656399"/>
          </a:xfrm>
        </p:grpSpPr>
        <p:pic>
          <p:nvPicPr>
            <p:cNvPr id="15" name="그림 1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D185BEBE-D53B-4069-A955-B95A3C645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263" y="1005567"/>
              <a:ext cx="6079428" cy="2877873"/>
            </a:xfrm>
            <a:prstGeom prst="rect">
              <a:avLst/>
            </a:prstGeom>
          </p:spPr>
        </p:pic>
        <p:pic>
          <p:nvPicPr>
            <p:cNvPr id="16" name="그림 1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A9658B07-AD71-475C-9CA2-D914EC592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263" y="3883440"/>
              <a:ext cx="6079428" cy="2778526"/>
            </a:xfrm>
            <a:prstGeom prst="rect">
              <a:avLst/>
            </a:prstGeom>
          </p:spPr>
        </p:pic>
      </p:grpSp>
      <p:cxnSp>
        <p:nvCxnSpPr>
          <p:cNvPr id="21" name="直接连接符 18">
            <a:extLst>
              <a:ext uri="{FF2B5EF4-FFF2-40B4-BE49-F238E27FC236}">
                <a16:creationId xmlns:a16="http://schemas.microsoft.com/office/drawing/2014/main" id="{A30B29F2-2B08-43FE-99DE-F01F318A128D}"/>
              </a:ext>
            </a:extLst>
          </p:cNvPr>
          <p:cNvCxnSpPr>
            <a:cxnSpLocks/>
          </p:cNvCxnSpPr>
          <p:nvPr/>
        </p:nvCxnSpPr>
        <p:spPr>
          <a:xfrm flipH="1">
            <a:off x="4666985" y="2198567"/>
            <a:ext cx="1429015" cy="0"/>
          </a:xfrm>
          <a:prstGeom prst="line">
            <a:avLst/>
          </a:prstGeom>
          <a:ln w="12700">
            <a:solidFill>
              <a:srgbClr val="FF4D6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22">
            <a:extLst>
              <a:ext uri="{FF2B5EF4-FFF2-40B4-BE49-F238E27FC236}">
                <a16:creationId xmlns:a16="http://schemas.microsoft.com/office/drawing/2014/main" id="{DF49017C-D196-4D12-807B-BD48255C8254}"/>
              </a:ext>
            </a:extLst>
          </p:cNvPr>
          <p:cNvSpPr txBox="1"/>
          <p:nvPr/>
        </p:nvSpPr>
        <p:spPr>
          <a:xfrm>
            <a:off x="-789467" y="1729605"/>
            <a:ext cx="5186092" cy="15406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R="0" lvl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700" b="1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크롤링 </a:t>
            </a:r>
            <a:r>
              <a:rPr lang="en-US" altLang="ko-KR" sz="1700" b="1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(Python)</a:t>
            </a:r>
          </a:p>
          <a:p>
            <a:pPr lvl="0" algn="r" latinLnBrk="0">
              <a:lnSpc>
                <a:spcPct val="120000"/>
              </a:lnSpc>
              <a:defRPr/>
            </a:pPr>
            <a:r>
              <a:rPr lang="ko-KR" altLang="en-US" sz="1600" ker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기업소개 ∙ 주요 업무 ∙ 복지혜택 ∙ 기업정보 등</a:t>
            </a:r>
            <a:endParaRPr lang="en-US" altLang="ko-KR" sz="1600" kern="0">
              <a:solidFill>
                <a:srgbClr val="000000"/>
              </a:solidFill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  <a:p>
            <a:pPr lvl="0" algn="r" latinLnBrk="0">
              <a:lnSpc>
                <a:spcPct val="120000"/>
              </a:lnSpc>
              <a:defRPr/>
            </a:pPr>
            <a:r>
              <a:rPr lang="ko-KR" altLang="en-US" sz="1600" ker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채용 상세 보기 페이지 제공</a:t>
            </a:r>
            <a:endParaRPr lang="en-US" altLang="ko-KR" sz="1600" kern="0">
              <a:solidFill>
                <a:srgbClr val="000000"/>
              </a:solidFill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  <a:p>
            <a:pPr lvl="0" algn="r" latinLnBrk="0">
              <a:lnSpc>
                <a:spcPct val="120000"/>
              </a:lnSpc>
              <a:defRPr/>
            </a:pPr>
            <a:r>
              <a:rPr lang="ko-KR" altLang="en-US" sz="1600" ker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 </a:t>
            </a:r>
            <a:endParaRPr lang="en-US" altLang="ko-KR" sz="1600" kern="0">
              <a:solidFill>
                <a:srgbClr val="000000"/>
              </a:solidFill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284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s_2">
            <a:extLst>
              <a:ext uri="{FF2B5EF4-FFF2-40B4-BE49-F238E27FC236}">
                <a16:creationId xmlns:a16="http://schemas.microsoft.com/office/drawing/2014/main" id="{E6595FA0-61CD-462A-99D3-6713AACEFA8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324464" y="384625"/>
            <a:ext cx="1171852" cy="500102"/>
          </a:xfrm>
          <a:prstGeom prst="rect">
            <a:avLst/>
          </a:prstGeom>
          <a:solidFill>
            <a:srgbClr val="3B4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2">
              <a:solidFill>
                <a:srgbClr val="FFFF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sym typeface="Arial" panose="020B0604020202020204" pitchFamily="34" charset="0"/>
            </a:endParaRPr>
          </a:p>
        </p:txBody>
      </p:sp>
      <p:sp>
        <p:nvSpPr>
          <p:cNvPr id="3" name="MH_Others_2">
            <a:extLst>
              <a:ext uri="{FF2B5EF4-FFF2-40B4-BE49-F238E27FC236}">
                <a16:creationId xmlns:a16="http://schemas.microsoft.com/office/drawing/2014/main" id="{5DD48AB7-5878-4437-A426-DA7C627DA8A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78953" y="384625"/>
            <a:ext cx="3279010" cy="43088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en-US" altLang="ko-KR" sz="2800">
                <a:solidFill>
                  <a:srgbClr val="3B424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sym typeface="Arial" panose="020B0604020202020204" pitchFamily="34" charset="0"/>
              </a:rPr>
              <a:t>3-2.</a:t>
            </a:r>
            <a:endParaRPr lang="zh-CN" altLang="en-US" sz="2800" dirty="0">
              <a:solidFill>
                <a:srgbClr val="3B424B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sym typeface="Arial" panose="020B0604020202020204" pitchFamily="34" charset="0"/>
            </a:endParaRPr>
          </a:p>
        </p:txBody>
      </p:sp>
      <p:sp>
        <p:nvSpPr>
          <p:cNvPr id="4" name="MH_Others_2">
            <a:extLst>
              <a:ext uri="{FF2B5EF4-FFF2-40B4-BE49-F238E27FC236}">
                <a16:creationId xmlns:a16="http://schemas.microsoft.com/office/drawing/2014/main" id="{74E02F7C-A742-4F96-BA3F-069E468F3B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602181" y="384625"/>
            <a:ext cx="8948695" cy="500102"/>
          </a:xfrm>
          <a:prstGeom prst="rect">
            <a:avLst/>
          </a:prstGeom>
          <a:solidFill>
            <a:srgbClr val="3B4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2">
              <a:solidFill>
                <a:srgbClr val="FFFF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sym typeface="Arial" panose="020B0604020202020204" pitchFamily="34" charset="0"/>
            </a:endParaRPr>
          </a:p>
        </p:txBody>
      </p:sp>
      <p:sp>
        <p:nvSpPr>
          <p:cNvPr id="44" name="文本框 221">
            <a:extLst>
              <a:ext uri="{FF2B5EF4-FFF2-40B4-BE49-F238E27FC236}">
                <a16:creationId xmlns:a16="http://schemas.microsoft.com/office/drawing/2014/main" id="{5EA8EF11-8C3D-4D1D-AA76-0891F2B1B957}"/>
              </a:ext>
            </a:extLst>
          </p:cNvPr>
          <p:cNvSpPr txBox="1"/>
          <p:nvPr/>
        </p:nvSpPr>
        <p:spPr>
          <a:xfrm>
            <a:off x="1791855" y="334250"/>
            <a:ext cx="1810326" cy="600851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kern="0">
                <a:solidFill>
                  <a:srgbClr val="FF4D6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rPr>
              <a:t>취업센터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4D60"/>
              </a:solidFill>
              <a:effectLst/>
              <a:uLnTx/>
              <a:uFillTx/>
              <a:latin typeface="여기어때 잘난체" panose="020B0600000101010101" pitchFamily="50" charset="-127"/>
              <a:ea typeface="여기어때 잘난체" panose="020B0600000101010101" pitchFamily="50" charset="-127"/>
              <a:cs typeface="+mn-ea"/>
              <a:sym typeface="+mn-lt"/>
            </a:endParaRPr>
          </a:p>
        </p:txBody>
      </p:sp>
      <p:sp>
        <p:nvSpPr>
          <p:cNvPr id="45" name="文本框 222">
            <a:extLst>
              <a:ext uri="{FF2B5EF4-FFF2-40B4-BE49-F238E27FC236}">
                <a16:creationId xmlns:a16="http://schemas.microsoft.com/office/drawing/2014/main" id="{AAA78D69-1312-4F25-A080-E2C97707E8D3}"/>
              </a:ext>
            </a:extLst>
          </p:cNvPr>
          <p:cNvSpPr txBox="1"/>
          <p:nvPr/>
        </p:nvSpPr>
        <p:spPr>
          <a:xfrm>
            <a:off x="3800827" y="415046"/>
            <a:ext cx="6506765" cy="15406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ker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자기소개서 ∙ 포트폴리오 ∙ 스피치 연습 기능 제공 페이지</a:t>
            </a:r>
            <a:endParaRPr lang="en-US" altLang="ko-KR" kern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</p:txBody>
      </p:sp>
      <p:sp>
        <p:nvSpPr>
          <p:cNvPr id="22" name="文本框 222">
            <a:extLst>
              <a:ext uri="{FF2B5EF4-FFF2-40B4-BE49-F238E27FC236}">
                <a16:creationId xmlns:a16="http://schemas.microsoft.com/office/drawing/2014/main" id="{DF49017C-D196-4D12-807B-BD48255C8254}"/>
              </a:ext>
            </a:extLst>
          </p:cNvPr>
          <p:cNvSpPr txBox="1"/>
          <p:nvPr/>
        </p:nvSpPr>
        <p:spPr>
          <a:xfrm>
            <a:off x="9167092" y="1068609"/>
            <a:ext cx="5186092" cy="15406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700" b="1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작성 </a:t>
            </a:r>
            <a:r>
              <a:rPr lang="en-US" altLang="ko-KR" sz="1700" b="1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tip </a:t>
            </a:r>
            <a:r>
              <a:rPr lang="ko-KR" altLang="en-US" sz="1700" b="1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제공</a:t>
            </a:r>
            <a:endParaRPr lang="en-US" altLang="ko-KR" sz="1700" b="1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  <a:p>
            <a:pPr lvl="0" latinLnBrk="0">
              <a:lnSpc>
                <a:spcPct val="120000"/>
              </a:lnSpc>
              <a:defRPr/>
            </a:pPr>
            <a:r>
              <a:rPr lang="ko-KR" altLang="en-US" sz="1600" ker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각 문항에 대한</a:t>
            </a:r>
            <a:endParaRPr lang="en-US" altLang="ko-KR" sz="1600" kern="0">
              <a:solidFill>
                <a:srgbClr val="000000"/>
              </a:solidFill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  <a:p>
            <a:pPr lvl="0" latinLnBrk="0">
              <a:lnSpc>
                <a:spcPct val="120000"/>
              </a:lnSpc>
              <a:defRPr/>
            </a:pPr>
            <a:r>
              <a:rPr lang="ko-KR" altLang="en-US" sz="1600" ker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자기소개서 작성 팁 제공 </a:t>
            </a:r>
            <a:endParaRPr lang="en-US" altLang="ko-KR" sz="1600" kern="0">
              <a:solidFill>
                <a:srgbClr val="000000"/>
              </a:solidFill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3891060A-98C4-4BAF-A9E5-84804DBE3B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" y="4424217"/>
            <a:ext cx="8553952" cy="2262910"/>
          </a:xfrm>
          <a:prstGeom prst="rect">
            <a:avLst/>
          </a:prstGeom>
        </p:spPr>
      </p:pic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FFE52081-4B71-42B1-BD17-141EEC9946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" y="1021246"/>
            <a:ext cx="8554797" cy="3764110"/>
          </a:xfrm>
          <a:prstGeom prst="rect">
            <a:avLst/>
          </a:prstGeom>
        </p:spPr>
      </p:pic>
      <p:cxnSp>
        <p:nvCxnSpPr>
          <p:cNvPr id="21" name="直接连接符 18">
            <a:extLst>
              <a:ext uri="{FF2B5EF4-FFF2-40B4-BE49-F238E27FC236}">
                <a16:creationId xmlns:a16="http://schemas.microsoft.com/office/drawing/2014/main" id="{A30B29F2-2B08-43FE-99DE-F01F318A128D}"/>
              </a:ext>
            </a:extLst>
          </p:cNvPr>
          <p:cNvCxnSpPr>
            <a:cxnSpLocks/>
          </p:cNvCxnSpPr>
          <p:nvPr/>
        </p:nvCxnSpPr>
        <p:spPr>
          <a:xfrm>
            <a:off x="8626763" y="1643973"/>
            <a:ext cx="420257" cy="0"/>
          </a:xfrm>
          <a:prstGeom prst="line">
            <a:avLst/>
          </a:prstGeom>
          <a:ln w="12700">
            <a:solidFill>
              <a:srgbClr val="FF4D6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18">
            <a:extLst>
              <a:ext uri="{FF2B5EF4-FFF2-40B4-BE49-F238E27FC236}">
                <a16:creationId xmlns:a16="http://schemas.microsoft.com/office/drawing/2014/main" id="{978E327A-CE35-41E1-ADB1-0C99999183DE}"/>
              </a:ext>
            </a:extLst>
          </p:cNvPr>
          <p:cNvCxnSpPr>
            <a:cxnSpLocks/>
          </p:cNvCxnSpPr>
          <p:nvPr/>
        </p:nvCxnSpPr>
        <p:spPr>
          <a:xfrm>
            <a:off x="7507399" y="4534493"/>
            <a:ext cx="1539621" cy="0"/>
          </a:xfrm>
          <a:prstGeom prst="line">
            <a:avLst/>
          </a:prstGeom>
          <a:ln w="12700">
            <a:solidFill>
              <a:srgbClr val="FF4D6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22">
            <a:extLst>
              <a:ext uri="{FF2B5EF4-FFF2-40B4-BE49-F238E27FC236}">
                <a16:creationId xmlns:a16="http://schemas.microsoft.com/office/drawing/2014/main" id="{F989FBD2-1D45-45DE-A863-8107F3D6144B}"/>
              </a:ext>
            </a:extLst>
          </p:cNvPr>
          <p:cNvSpPr txBox="1"/>
          <p:nvPr/>
        </p:nvSpPr>
        <p:spPr>
          <a:xfrm>
            <a:off x="9167092" y="4015041"/>
            <a:ext cx="5186092" cy="15406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700" b="1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맞춤법 검사</a:t>
            </a:r>
            <a:endParaRPr lang="en-US" altLang="ko-KR" sz="1700" b="1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600" ker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node server</a:t>
            </a:r>
            <a:r>
              <a:rPr lang="ko-KR" altLang="en-US" sz="1600" ker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를 사용하여</a:t>
            </a:r>
            <a:endParaRPr lang="en-US" altLang="ko-KR" sz="1600" kern="0">
              <a:solidFill>
                <a:srgbClr val="000000"/>
              </a:solidFill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  <a:p>
            <a:pPr lvl="0" latinLnBrk="0">
              <a:lnSpc>
                <a:spcPct val="120000"/>
              </a:lnSpc>
              <a:defRPr/>
            </a:pPr>
            <a:r>
              <a:rPr lang="ko-KR" altLang="en-US" sz="1600" ker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부산대 맞춤법 검사 웹 사이트</a:t>
            </a:r>
            <a:endParaRPr lang="en-US" altLang="ko-KR" sz="1600" kern="0">
              <a:solidFill>
                <a:srgbClr val="000000"/>
              </a:solidFill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  <a:p>
            <a:pPr lvl="0" latinLnBrk="0">
              <a:lnSpc>
                <a:spcPct val="120000"/>
              </a:lnSpc>
              <a:defRPr/>
            </a:pPr>
            <a:r>
              <a:rPr lang="ko-KR" altLang="en-US" sz="1600" ker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결괏값 크롤링 및 가공</a:t>
            </a:r>
            <a:endParaRPr lang="en-US" altLang="ko-KR" sz="1600" kern="0">
              <a:solidFill>
                <a:srgbClr val="000000"/>
              </a:solidFill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  <a:p>
            <a:pPr lvl="0" latinLnBrk="0">
              <a:lnSpc>
                <a:spcPct val="120000"/>
              </a:lnSpc>
              <a:defRPr/>
            </a:pPr>
            <a:endParaRPr lang="en-US" altLang="ko-KR" sz="1600" kern="0">
              <a:solidFill>
                <a:srgbClr val="000000"/>
              </a:solidFill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</p:txBody>
      </p:sp>
      <p:cxnSp>
        <p:nvCxnSpPr>
          <p:cNvPr id="29" name="直接连接符 18">
            <a:extLst>
              <a:ext uri="{FF2B5EF4-FFF2-40B4-BE49-F238E27FC236}">
                <a16:creationId xmlns:a16="http://schemas.microsoft.com/office/drawing/2014/main" id="{39565BB1-642A-44D1-A433-3D760E8D81DF}"/>
              </a:ext>
            </a:extLst>
          </p:cNvPr>
          <p:cNvCxnSpPr>
            <a:cxnSpLocks/>
          </p:cNvCxnSpPr>
          <p:nvPr/>
        </p:nvCxnSpPr>
        <p:spPr>
          <a:xfrm>
            <a:off x="5440225" y="3194962"/>
            <a:ext cx="3983337" cy="0"/>
          </a:xfrm>
          <a:prstGeom prst="line">
            <a:avLst/>
          </a:prstGeom>
          <a:ln w="12700">
            <a:solidFill>
              <a:srgbClr val="FF4D6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22">
            <a:extLst>
              <a:ext uri="{FF2B5EF4-FFF2-40B4-BE49-F238E27FC236}">
                <a16:creationId xmlns:a16="http://schemas.microsoft.com/office/drawing/2014/main" id="{0ABB05E2-CBC9-44AF-83B4-7E1B9A6C6869}"/>
              </a:ext>
            </a:extLst>
          </p:cNvPr>
          <p:cNvSpPr txBox="1"/>
          <p:nvPr/>
        </p:nvSpPr>
        <p:spPr>
          <a:xfrm>
            <a:off x="9526142" y="2993862"/>
            <a:ext cx="5186092" cy="15406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700" b="1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글자수 세기</a:t>
            </a:r>
            <a:endParaRPr lang="en-US" altLang="ko-KR" sz="1700" b="1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763C2CD-ADDF-4482-8E0F-F4E20E91C3D3}"/>
              </a:ext>
            </a:extLst>
          </p:cNvPr>
          <p:cNvSpPr/>
          <p:nvPr/>
        </p:nvSpPr>
        <p:spPr>
          <a:xfrm>
            <a:off x="6073752" y="1068609"/>
            <a:ext cx="2553011" cy="736894"/>
          </a:xfrm>
          <a:prstGeom prst="roundRect">
            <a:avLst>
              <a:gd name="adj" fmla="val 9889"/>
            </a:avLst>
          </a:prstGeom>
          <a:noFill/>
          <a:ln w="19050">
            <a:solidFill>
              <a:srgbClr val="FF4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3CDA69F-AECE-4880-BE14-86469177D8DA}"/>
              </a:ext>
            </a:extLst>
          </p:cNvPr>
          <p:cNvSpPr/>
          <p:nvPr/>
        </p:nvSpPr>
        <p:spPr>
          <a:xfrm>
            <a:off x="3267379" y="3026626"/>
            <a:ext cx="2172846" cy="278088"/>
          </a:xfrm>
          <a:prstGeom prst="roundRect">
            <a:avLst>
              <a:gd name="adj" fmla="val 9889"/>
            </a:avLst>
          </a:prstGeom>
          <a:noFill/>
          <a:ln w="19050">
            <a:solidFill>
              <a:srgbClr val="FF4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DE19568-CA74-4952-B6AC-D9BF4DEE0C44}"/>
              </a:ext>
            </a:extLst>
          </p:cNvPr>
          <p:cNvSpPr/>
          <p:nvPr/>
        </p:nvSpPr>
        <p:spPr>
          <a:xfrm>
            <a:off x="4393132" y="3448514"/>
            <a:ext cx="3114267" cy="2456345"/>
          </a:xfrm>
          <a:prstGeom prst="roundRect">
            <a:avLst>
              <a:gd name="adj" fmla="val 2539"/>
            </a:avLst>
          </a:prstGeom>
          <a:noFill/>
          <a:ln w="19050">
            <a:solidFill>
              <a:srgbClr val="FF4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76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s_2">
            <a:extLst>
              <a:ext uri="{FF2B5EF4-FFF2-40B4-BE49-F238E27FC236}">
                <a16:creationId xmlns:a16="http://schemas.microsoft.com/office/drawing/2014/main" id="{E6595FA0-61CD-462A-99D3-6713AACEFA8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324464" y="384625"/>
            <a:ext cx="1171852" cy="500102"/>
          </a:xfrm>
          <a:prstGeom prst="rect">
            <a:avLst/>
          </a:prstGeom>
          <a:solidFill>
            <a:srgbClr val="3B4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2">
              <a:solidFill>
                <a:srgbClr val="FFFF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sym typeface="Arial" panose="020B0604020202020204" pitchFamily="34" charset="0"/>
            </a:endParaRPr>
          </a:p>
        </p:txBody>
      </p:sp>
      <p:sp>
        <p:nvSpPr>
          <p:cNvPr id="3" name="MH_Others_2">
            <a:extLst>
              <a:ext uri="{FF2B5EF4-FFF2-40B4-BE49-F238E27FC236}">
                <a16:creationId xmlns:a16="http://schemas.microsoft.com/office/drawing/2014/main" id="{5DD48AB7-5878-4437-A426-DA7C627DA8A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78953" y="384625"/>
            <a:ext cx="3279010" cy="43088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en-US" altLang="ko-KR" sz="2800">
                <a:solidFill>
                  <a:srgbClr val="3B424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sym typeface="Arial" panose="020B0604020202020204" pitchFamily="34" charset="0"/>
              </a:rPr>
              <a:t>3-2.</a:t>
            </a:r>
            <a:endParaRPr lang="zh-CN" altLang="en-US" sz="2800" dirty="0">
              <a:solidFill>
                <a:srgbClr val="3B424B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sym typeface="Arial" panose="020B0604020202020204" pitchFamily="34" charset="0"/>
            </a:endParaRPr>
          </a:p>
        </p:txBody>
      </p:sp>
      <p:sp>
        <p:nvSpPr>
          <p:cNvPr id="4" name="MH_Others_2">
            <a:extLst>
              <a:ext uri="{FF2B5EF4-FFF2-40B4-BE49-F238E27FC236}">
                <a16:creationId xmlns:a16="http://schemas.microsoft.com/office/drawing/2014/main" id="{74E02F7C-A742-4F96-BA3F-069E468F3B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602181" y="384625"/>
            <a:ext cx="8948695" cy="500102"/>
          </a:xfrm>
          <a:prstGeom prst="rect">
            <a:avLst/>
          </a:prstGeom>
          <a:solidFill>
            <a:srgbClr val="3B4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2">
              <a:solidFill>
                <a:srgbClr val="FFFF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sym typeface="Arial" panose="020B0604020202020204" pitchFamily="34" charset="0"/>
            </a:endParaRPr>
          </a:p>
        </p:txBody>
      </p:sp>
      <p:sp>
        <p:nvSpPr>
          <p:cNvPr id="44" name="文本框 221">
            <a:extLst>
              <a:ext uri="{FF2B5EF4-FFF2-40B4-BE49-F238E27FC236}">
                <a16:creationId xmlns:a16="http://schemas.microsoft.com/office/drawing/2014/main" id="{5EA8EF11-8C3D-4D1D-AA76-0891F2B1B957}"/>
              </a:ext>
            </a:extLst>
          </p:cNvPr>
          <p:cNvSpPr txBox="1"/>
          <p:nvPr/>
        </p:nvSpPr>
        <p:spPr>
          <a:xfrm>
            <a:off x="1791855" y="334250"/>
            <a:ext cx="1810326" cy="600851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kern="0">
                <a:solidFill>
                  <a:srgbClr val="FF4D6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rPr>
              <a:t>취업센터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4D60"/>
              </a:solidFill>
              <a:effectLst/>
              <a:uLnTx/>
              <a:uFillTx/>
              <a:latin typeface="여기어때 잘난체" panose="020B0600000101010101" pitchFamily="50" charset="-127"/>
              <a:ea typeface="여기어때 잘난체" panose="020B0600000101010101" pitchFamily="50" charset="-127"/>
              <a:cs typeface="+mn-ea"/>
              <a:sym typeface="+mn-lt"/>
            </a:endParaRPr>
          </a:p>
        </p:txBody>
      </p:sp>
      <p:sp>
        <p:nvSpPr>
          <p:cNvPr id="45" name="文本框 222">
            <a:extLst>
              <a:ext uri="{FF2B5EF4-FFF2-40B4-BE49-F238E27FC236}">
                <a16:creationId xmlns:a16="http://schemas.microsoft.com/office/drawing/2014/main" id="{AAA78D69-1312-4F25-A080-E2C97707E8D3}"/>
              </a:ext>
            </a:extLst>
          </p:cNvPr>
          <p:cNvSpPr txBox="1"/>
          <p:nvPr/>
        </p:nvSpPr>
        <p:spPr>
          <a:xfrm>
            <a:off x="3800827" y="415046"/>
            <a:ext cx="6506765" cy="15406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kern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자기소개서 ∙ 포트폴리오 ∙ 스피치 연습 기능 제공 페이지</a:t>
            </a:r>
            <a:endParaRPr lang="en-US" altLang="ko-KR" kern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658ED035-F1E0-4C4C-96F8-557764DBE5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2" y="1086932"/>
            <a:ext cx="5818908" cy="2766819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AC31A16F-4A67-4C99-9B66-621E7C3566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32" y="3853751"/>
            <a:ext cx="5834538" cy="2766819"/>
          </a:xfrm>
          <a:prstGeom prst="rect">
            <a:avLst/>
          </a:prstGeom>
        </p:spPr>
      </p:pic>
      <p:sp>
        <p:nvSpPr>
          <p:cNvPr id="24" name="文本框 222">
            <a:extLst>
              <a:ext uri="{FF2B5EF4-FFF2-40B4-BE49-F238E27FC236}">
                <a16:creationId xmlns:a16="http://schemas.microsoft.com/office/drawing/2014/main" id="{72AD1855-5258-4B06-8556-9F93B9220ADA}"/>
              </a:ext>
            </a:extLst>
          </p:cNvPr>
          <p:cNvSpPr txBox="1"/>
          <p:nvPr/>
        </p:nvSpPr>
        <p:spPr>
          <a:xfrm>
            <a:off x="7714546" y="1675196"/>
            <a:ext cx="5186092" cy="15406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700" b="1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스피치 연습</a:t>
            </a:r>
            <a:endParaRPr lang="en-US" altLang="ko-KR" sz="1700" b="1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  <a:p>
            <a:pPr lvl="0" latinLnBrk="0">
              <a:lnSpc>
                <a:spcPct val="120000"/>
              </a:lnSpc>
              <a:defRPr/>
            </a:pPr>
            <a:r>
              <a:rPr lang="ko-KR" altLang="en-US" sz="1600" ker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음성을 인식한 뒤</a:t>
            </a:r>
            <a:endParaRPr lang="en-US" altLang="ko-KR" sz="1600" kern="0">
              <a:solidFill>
                <a:srgbClr val="000000"/>
              </a:solidFill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  <a:p>
            <a:pPr lvl="0" latinLnBrk="0">
              <a:lnSpc>
                <a:spcPct val="120000"/>
              </a:lnSpc>
              <a:defRPr/>
            </a:pPr>
            <a:r>
              <a:rPr lang="ko-KR" altLang="en-US" sz="1600" ker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대본과 비교하여</a:t>
            </a:r>
            <a:endParaRPr lang="en-US" altLang="ko-KR" sz="1600" kern="0">
              <a:solidFill>
                <a:srgbClr val="000000"/>
              </a:solidFill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  <a:p>
            <a:pPr lvl="0" latinLnBrk="0">
              <a:lnSpc>
                <a:spcPct val="120000"/>
              </a:lnSpc>
              <a:defRPr/>
            </a:pPr>
            <a:r>
              <a:rPr lang="ko-KR" altLang="en-US" sz="1600" ker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발음의 정확성 정도를 측정하는 기능</a:t>
            </a:r>
            <a:endParaRPr lang="en-US" altLang="ko-KR" sz="1600" kern="0">
              <a:solidFill>
                <a:srgbClr val="000000"/>
              </a:solidFill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</p:txBody>
      </p:sp>
      <p:cxnSp>
        <p:nvCxnSpPr>
          <p:cNvPr id="25" name="直接连接符 18">
            <a:extLst>
              <a:ext uri="{FF2B5EF4-FFF2-40B4-BE49-F238E27FC236}">
                <a16:creationId xmlns:a16="http://schemas.microsoft.com/office/drawing/2014/main" id="{B5045D8F-3EC5-4313-96CC-09318CD79ED1}"/>
              </a:ext>
            </a:extLst>
          </p:cNvPr>
          <p:cNvCxnSpPr>
            <a:cxnSpLocks/>
          </p:cNvCxnSpPr>
          <p:nvPr/>
        </p:nvCxnSpPr>
        <p:spPr>
          <a:xfrm>
            <a:off x="5375564" y="1955677"/>
            <a:ext cx="2025900" cy="0"/>
          </a:xfrm>
          <a:prstGeom prst="line">
            <a:avLst/>
          </a:prstGeom>
          <a:ln w="12700">
            <a:solidFill>
              <a:srgbClr val="FF4D6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33B0CF6-F6FB-4A35-88F6-B16AEE96149F}"/>
              </a:ext>
            </a:extLst>
          </p:cNvPr>
          <p:cNvSpPr/>
          <p:nvPr/>
        </p:nvSpPr>
        <p:spPr>
          <a:xfrm>
            <a:off x="966252" y="1462026"/>
            <a:ext cx="4409312" cy="1966973"/>
          </a:xfrm>
          <a:prstGeom prst="roundRect">
            <a:avLst>
              <a:gd name="adj" fmla="val 5193"/>
            </a:avLst>
          </a:prstGeom>
          <a:noFill/>
          <a:ln w="19050">
            <a:solidFill>
              <a:srgbClr val="FF4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30D5419-341D-488E-B67B-B0FCD1536A2D}"/>
              </a:ext>
            </a:extLst>
          </p:cNvPr>
          <p:cNvSpPr/>
          <p:nvPr/>
        </p:nvSpPr>
        <p:spPr>
          <a:xfrm>
            <a:off x="958445" y="4260031"/>
            <a:ext cx="4409312" cy="2263719"/>
          </a:xfrm>
          <a:prstGeom prst="roundRect">
            <a:avLst>
              <a:gd name="adj" fmla="val 5193"/>
            </a:avLst>
          </a:prstGeom>
          <a:noFill/>
          <a:ln w="19050">
            <a:solidFill>
              <a:srgbClr val="FF4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直接连接符 18">
            <a:extLst>
              <a:ext uri="{FF2B5EF4-FFF2-40B4-BE49-F238E27FC236}">
                <a16:creationId xmlns:a16="http://schemas.microsoft.com/office/drawing/2014/main" id="{68BB54AC-0807-468B-8A84-64631A6C5E65}"/>
              </a:ext>
            </a:extLst>
          </p:cNvPr>
          <p:cNvCxnSpPr>
            <a:cxnSpLocks/>
          </p:cNvCxnSpPr>
          <p:nvPr/>
        </p:nvCxnSpPr>
        <p:spPr>
          <a:xfrm>
            <a:off x="5367757" y="4823568"/>
            <a:ext cx="1686452" cy="0"/>
          </a:xfrm>
          <a:prstGeom prst="line">
            <a:avLst/>
          </a:prstGeom>
          <a:ln w="12700">
            <a:solidFill>
              <a:srgbClr val="FF4D6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222">
            <a:extLst>
              <a:ext uri="{FF2B5EF4-FFF2-40B4-BE49-F238E27FC236}">
                <a16:creationId xmlns:a16="http://schemas.microsoft.com/office/drawing/2014/main" id="{2DF91F7F-39D1-4242-897A-2E71094C023C}"/>
              </a:ext>
            </a:extLst>
          </p:cNvPr>
          <p:cNvSpPr txBox="1"/>
          <p:nvPr/>
        </p:nvSpPr>
        <p:spPr>
          <a:xfrm>
            <a:off x="7364784" y="4466844"/>
            <a:ext cx="5186092" cy="15406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700" b="1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문답기능 </a:t>
            </a:r>
            <a:endParaRPr lang="en-US" altLang="ko-KR" sz="1700" b="1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600" ker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IT</a:t>
            </a:r>
            <a:r>
              <a:rPr lang="ko-KR" altLang="en-US" sz="1600" ker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와 관련된 랜덤한 문제를 제공하여</a:t>
            </a:r>
            <a:endParaRPr lang="en-US" altLang="ko-KR" sz="1600" kern="0">
              <a:solidFill>
                <a:srgbClr val="000000"/>
              </a:solidFill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  <a:p>
            <a:pPr lvl="0" latinLnBrk="0">
              <a:lnSpc>
                <a:spcPct val="120000"/>
              </a:lnSpc>
              <a:defRPr/>
            </a:pPr>
            <a:r>
              <a:rPr lang="ko-KR" altLang="en-US" sz="1600" ker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실전 면접에 대비할 수 있는 기능</a:t>
            </a:r>
            <a:endParaRPr lang="en-US" altLang="ko-KR" sz="1600" kern="0">
              <a:solidFill>
                <a:srgbClr val="000000"/>
              </a:solidFill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973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886608" y="-2033172"/>
            <a:ext cx="17916664" cy="10755931"/>
            <a:chOff x="-1414956" y="-1524879"/>
            <a:chExt cx="13437498" cy="8066948"/>
          </a:xfrm>
        </p:grpSpPr>
        <p:sp>
          <p:nvSpPr>
            <p:cNvPr id="126" name="矩形 1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3B4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pic>
          <p:nvPicPr>
            <p:cNvPr id="127" name="图片 1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6950" y="4266063"/>
              <a:ext cx="1246126" cy="1098318"/>
            </a:xfrm>
            <a:prstGeom prst="rect">
              <a:avLst/>
            </a:prstGeom>
          </p:spPr>
        </p:pic>
        <p:pic>
          <p:nvPicPr>
            <p:cNvPr id="128" name="图片 1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8038" y="244295"/>
              <a:ext cx="1091663" cy="622300"/>
            </a:xfrm>
            <a:prstGeom prst="rect">
              <a:avLst/>
            </a:prstGeom>
          </p:spPr>
        </p:pic>
        <p:grpSp>
          <p:nvGrpSpPr>
            <p:cNvPr id="129" name="组合 128"/>
            <p:cNvGrpSpPr/>
            <p:nvPr/>
          </p:nvGrpSpPr>
          <p:grpSpPr>
            <a:xfrm rot="13228014">
              <a:off x="-1028045" y="2738419"/>
              <a:ext cx="3146424" cy="3803650"/>
              <a:chOff x="8884411" y="2044286"/>
              <a:chExt cx="3146424" cy="3803650"/>
            </a:xfrm>
          </p:grpSpPr>
          <p:sp>
            <p:nvSpPr>
              <p:cNvPr id="130" name="Freeform 5"/>
              <p:cNvSpPr>
                <a:spLocks/>
              </p:cNvSpPr>
              <p:nvPr/>
            </p:nvSpPr>
            <p:spPr bwMode="auto">
              <a:xfrm>
                <a:off x="8884411" y="2044286"/>
                <a:ext cx="3146424" cy="3803650"/>
              </a:xfrm>
              <a:custGeom>
                <a:avLst/>
                <a:gdLst>
                  <a:gd name="T0" fmla="*/ 605 w 740"/>
                  <a:gd name="T1" fmla="*/ 92 h 895"/>
                  <a:gd name="T2" fmla="*/ 560 w 740"/>
                  <a:gd name="T3" fmla="*/ 520 h 895"/>
                  <a:gd name="T4" fmla="*/ 154 w 740"/>
                  <a:gd name="T5" fmla="*/ 779 h 895"/>
                  <a:gd name="T6" fmla="*/ 153 w 740"/>
                  <a:gd name="T7" fmla="*/ 350 h 895"/>
                  <a:gd name="T8" fmla="*/ 605 w 740"/>
                  <a:gd name="T9" fmla="*/ 92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0" h="895">
                    <a:moveTo>
                      <a:pt x="605" y="92"/>
                    </a:moveTo>
                    <a:cubicBezTo>
                      <a:pt x="740" y="189"/>
                      <a:pt x="552" y="323"/>
                      <a:pt x="560" y="520"/>
                    </a:cubicBezTo>
                    <a:cubicBezTo>
                      <a:pt x="568" y="712"/>
                      <a:pt x="317" y="895"/>
                      <a:pt x="154" y="779"/>
                    </a:cubicBezTo>
                    <a:cubicBezTo>
                      <a:pt x="0" y="670"/>
                      <a:pt x="55" y="498"/>
                      <a:pt x="153" y="350"/>
                    </a:cubicBezTo>
                    <a:cubicBezTo>
                      <a:pt x="281" y="156"/>
                      <a:pt x="475" y="0"/>
                      <a:pt x="605" y="92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1" name="Freeform 6"/>
              <p:cNvSpPr>
                <a:spLocks/>
              </p:cNvSpPr>
              <p:nvPr/>
            </p:nvSpPr>
            <p:spPr bwMode="auto">
              <a:xfrm>
                <a:off x="9240514" y="2570397"/>
                <a:ext cx="2317750" cy="2800350"/>
              </a:xfrm>
              <a:custGeom>
                <a:avLst/>
                <a:gdLst>
                  <a:gd name="T0" fmla="*/ 443 w 545"/>
                  <a:gd name="T1" fmla="*/ 66 h 659"/>
                  <a:gd name="T2" fmla="*/ 416 w 545"/>
                  <a:gd name="T3" fmla="*/ 392 h 659"/>
                  <a:gd name="T4" fmla="*/ 116 w 545"/>
                  <a:gd name="T5" fmla="*/ 575 h 659"/>
                  <a:gd name="T6" fmla="*/ 113 w 545"/>
                  <a:gd name="T7" fmla="*/ 253 h 659"/>
                  <a:gd name="T8" fmla="*/ 443 w 545"/>
                  <a:gd name="T9" fmla="*/ 66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5" h="659">
                    <a:moveTo>
                      <a:pt x="443" y="66"/>
                    </a:moveTo>
                    <a:cubicBezTo>
                      <a:pt x="545" y="137"/>
                      <a:pt x="421" y="245"/>
                      <a:pt x="416" y="392"/>
                    </a:cubicBezTo>
                    <a:cubicBezTo>
                      <a:pt x="412" y="531"/>
                      <a:pt x="237" y="659"/>
                      <a:pt x="116" y="575"/>
                    </a:cubicBezTo>
                    <a:cubicBezTo>
                      <a:pt x="0" y="495"/>
                      <a:pt x="41" y="363"/>
                      <a:pt x="113" y="253"/>
                    </a:cubicBezTo>
                    <a:cubicBezTo>
                      <a:pt x="205" y="112"/>
                      <a:pt x="350" y="0"/>
                      <a:pt x="443" y="66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2" name="Freeform 7"/>
              <p:cNvSpPr>
                <a:spLocks/>
              </p:cNvSpPr>
              <p:nvPr/>
            </p:nvSpPr>
            <p:spPr bwMode="auto">
              <a:xfrm>
                <a:off x="9592939" y="3127610"/>
                <a:ext cx="1484312" cy="1797050"/>
              </a:xfrm>
              <a:custGeom>
                <a:avLst/>
                <a:gdLst>
                  <a:gd name="T0" fmla="*/ 281 w 349"/>
                  <a:gd name="T1" fmla="*/ 39 h 423"/>
                  <a:gd name="T2" fmla="*/ 271 w 349"/>
                  <a:gd name="T3" fmla="*/ 265 h 423"/>
                  <a:gd name="T4" fmla="*/ 77 w 349"/>
                  <a:gd name="T5" fmla="*/ 371 h 423"/>
                  <a:gd name="T6" fmla="*/ 72 w 349"/>
                  <a:gd name="T7" fmla="*/ 157 h 423"/>
                  <a:gd name="T8" fmla="*/ 281 w 349"/>
                  <a:gd name="T9" fmla="*/ 39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9" h="423">
                    <a:moveTo>
                      <a:pt x="281" y="39"/>
                    </a:moveTo>
                    <a:cubicBezTo>
                      <a:pt x="349" y="86"/>
                      <a:pt x="289" y="166"/>
                      <a:pt x="271" y="265"/>
                    </a:cubicBezTo>
                    <a:cubicBezTo>
                      <a:pt x="255" y="351"/>
                      <a:pt x="155" y="423"/>
                      <a:pt x="77" y="371"/>
                    </a:cubicBezTo>
                    <a:cubicBezTo>
                      <a:pt x="0" y="320"/>
                      <a:pt x="26" y="229"/>
                      <a:pt x="72" y="157"/>
                    </a:cubicBezTo>
                    <a:cubicBezTo>
                      <a:pt x="127" y="69"/>
                      <a:pt x="223" y="0"/>
                      <a:pt x="281" y="39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3" name="Freeform 8"/>
              <p:cNvSpPr>
                <a:spLocks/>
              </p:cNvSpPr>
              <p:nvPr/>
            </p:nvSpPr>
            <p:spPr bwMode="auto">
              <a:xfrm>
                <a:off x="9946952" y="3680060"/>
                <a:ext cx="684212" cy="803275"/>
              </a:xfrm>
              <a:custGeom>
                <a:avLst/>
                <a:gdLst>
                  <a:gd name="T0" fmla="*/ 118 w 161"/>
                  <a:gd name="T1" fmla="*/ 14 h 189"/>
                  <a:gd name="T2" fmla="*/ 126 w 161"/>
                  <a:gd name="T3" fmla="*/ 139 h 189"/>
                  <a:gd name="T4" fmla="*/ 37 w 161"/>
                  <a:gd name="T5" fmla="*/ 168 h 189"/>
                  <a:gd name="T6" fmla="*/ 30 w 161"/>
                  <a:gd name="T7" fmla="*/ 61 h 189"/>
                  <a:gd name="T8" fmla="*/ 118 w 161"/>
                  <a:gd name="T9" fmla="*/ 14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189">
                    <a:moveTo>
                      <a:pt x="118" y="14"/>
                    </a:moveTo>
                    <a:cubicBezTo>
                      <a:pt x="154" y="36"/>
                      <a:pt x="161" y="90"/>
                      <a:pt x="126" y="139"/>
                    </a:cubicBezTo>
                    <a:cubicBezTo>
                      <a:pt x="102" y="172"/>
                      <a:pt x="74" y="189"/>
                      <a:pt x="37" y="168"/>
                    </a:cubicBezTo>
                    <a:cubicBezTo>
                      <a:pt x="0" y="146"/>
                      <a:pt x="11" y="95"/>
                      <a:pt x="30" y="61"/>
                    </a:cubicBezTo>
                    <a:cubicBezTo>
                      <a:pt x="50" y="26"/>
                      <a:pt x="96" y="0"/>
                      <a:pt x="118" y="14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pic>
          <p:nvPicPr>
            <p:cNvPr id="134" name="图片 1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414956" y="2824144"/>
              <a:ext cx="6880014" cy="3632200"/>
            </a:xfrm>
            <a:prstGeom prst="rect">
              <a:avLst/>
            </a:prstGeom>
          </p:spPr>
        </p:pic>
        <p:grpSp>
          <p:nvGrpSpPr>
            <p:cNvPr id="135" name="组合 134"/>
            <p:cNvGrpSpPr/>
            <p:nvPr/>
          </p:nvGrpSpPr>
          <p:grpSpPr>
            <a:xfrm rot="13228014">
              <a:off x="7245095" y="-1094971"/>
              <a:ext cx="3146424" cy="3803650"/>
              <a:chOff x="8884411" y="2044286"/>
              <a:chExt cx="3146424" cy="3803650"/>
            </a:xfrm>
          </p:grpSpPr>
          <p:sp>
            <p:nvSpPr>
              <p:cNvPr id="136" name="Freeform 5"/>
              <p:cNvSpPr>
                <a:spLocks/>
              </p:cNvSpPr>
              <p:nvPr/>
            </p:nvSpPr>
            <p:spPr bwMode="auto">
              <a:xfrm>
                <a:off x="8884411" y="2044286"/>
                <a:ext cx="3146424" cy="3803650"/>
              </a:xfrm>
              <a:custGeom>
                <a:avLst/>
                <a:gdLst>
                  <a:gd name="T0" fmla="*/ 605 w 740"/>
                  <a:gd name="T1" fmla="*/ 92 h 895"/>
                  <a:gd name="T2" fmla="*/ 560 w 740"/>
                  <a:gd name="T3" fmla="*/ 520 h 895"/>
                  <a:gd name="T4" fmla="*/ 154 w 740"/>
                  <a:gd name="T5" fmla="*/ 779 h 895"/>
                  <a:gd name="T6" fmla="*/ 153 w 740"/>
                  <a:gd name="T7" fmla="*/ 350 h 895"/>
                  <a:gd name="T8" fmla="*/ 605 w 740"/>
                  <a:gd name="T9" fmla="*/ 92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0" h="895">
                    <a:moveTo>
                      <a:pt x="605" y="92"/>
                    </a:moveTo>
                    <a:cubicBezTo>
                      <a:pt x="740" y="189"/>
                      <a:pt x="552" y="323"/>
                      <a:pt x="560" y="520"/>
                    </a:cubicBezTo>
                    <a:cubicBezTo>
                      <a:pt x="568" y="712"/>
                      <a:pt x="317" y="895"/>
                      <a:pt x="154" y="779"/>
                    </a:cubicBezTo>
                    <a:cubicBezTo>
                      <a:pt x="0" y="670"/>
                      <a:pt x="55" y="498"/>
                      <a:pt x="153" y="350"/>
                    </a:cubicBezTo>
                    <a:cubicBezTo>
                      <a:pt x="281" y="156"/>
                      <a:pt x="475" y="0"/>
                      <a:pt x="605" y="92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7" name="Freeform 6"/>
              <p:cNvSpPr>
                <a:spLocks/>
              </p:cNvSpPr>
              <p:nvPr/>
            </p:nvSpPr>
            <p:spPr bwMode="auto">
              <a:xfrm>
                <a:off x="9240514" y="2570397"/>
                <a:ext cx="2317750" cy="2800350"/>
              </a:xfrm>
              <a:custGeom>
                <a:avLst/>
                <a:gdLst>
                  <a:gd name="T0" fmla="*/ 443 w 545"/>
                  <a:gd name="T1" fmla="*/ 66 h 659"/>
                  <a:gd name="T2" fmla="*/ 416 w 545"/>
                  <a:gd name="T3" fmla="*/ 392 h 659"/>
                  <a:gd name="T4" fmla="*/ 116 w 545"/>
                  <a:gd name="T5" fmla="*/ 575 h 659"/>
                  <a:gd name="T6" fmla="*/ 113 w 545"/>
                  <a:gd name="T7" fmla="*/ 253 h 659"/>
                  <a:gd name="T8" fmla="*/ 443 w 545"/>
                  <a:gd name="T9" fmla="*/ 66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5" h="659">
                    <a:moveTo>
                      <a:pt x="443" y="66"/>
                    </a:moveTo>
                    <a:cubicBezTo>
                      <a:pt x="545" y="137"/>
                      <a:pt x="421" y="245"/>
                      <a:pt x="416" y="392"/>
                    </a:cubicBezTo>
                    <a:cubicBezTo>
                      <a:pt x="412" y="531"/>
                      <a:pt x="237" y="659"/>
                      <a:pt x="116" y="575"/>
                    </a:cubicBezTo>
                    <a:cubicBezTo>
                      <a:pt x="0" y="495"/>
                      <a:pt x="41" y="363"/>
                      <a:pt x="113" y="253"/>
                    </a:cubicBezTo>
                    <a:cubicBezTo>
                      <a:pt x="205" y="112"/>
                      <a:pt x="350" y="0"/>
                      <a:pt x="443" y="66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8" name="Freeform 7"/>
              <p:cNvSpPr>
                <a:spLocks/>
              </p:cNvSpPr>
              <p:nvPr/>
            </p:nvSpPr>
            <p:spPr bwMode="auto">
              <a:xfrm>
                <a:off x="9592939" y="3127610"/>
                <a:ext cx="1484312" cy="1797050"/>
              </a:xfrm>
              <a:custGeom>
                <a:avLst/>
                <a:gdLst>
                  <a:gd name="T0" fmla="*/ 281 w 349"/>
                  <a:gd name="T1" fmla="*/ 39 h 423"/>
                  <a:gd name="T2" fmla="*/ 271 w 349"/>
                  <a:gd name="T3" fmla="*/ 265 h 423"/>
                  <a:gd name="T4" fmla="*/ 77 w 349"/>
                  <a:gd name="T5" fmla="*/ 371 h 423"/>
                  <a:gd name="T6" fmla="*/ 72 w 349"/>
                  <a:gd name="T7" fmla="*/ 157 h 423"/>
                  <a:gd name="T8" fmla="*/ 281 w 349"/>
                  <a:gd name="T9" fmla="*/ 39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9" h="423">
                    <a:moveTo>
                      <a:pt x="281" y="39"/>
                    </a:moveTo>
                    <a:cubicBezTo>
                      <a:pt x="349" y="86"/>
                      <a:pt x="289" y="166"/>
                      <a:pt x="271" y="265"/>
                    </a:cubicBezTo>
                    <a:cubicBezTo>
                      <a:pt x="255" y="351"/>
                      <a:pt x="155" y="423"/>
                      <a:pt x="77" y="371"/>
                    </a:cubicBezTo>
                    <a:cubicBezTo>
                      <a:pt x="0" y="320"/>
                      <a:pt x="26" y="229"/>
                      <a:pt x="72" y="157"/>
                    </a:cubicBezTo>
                    <a:cubicBezTo>
                      <a:pt x="127" y="69"/>
                      <a:pt x="223" y="0"/>
                      <a:pt x="281" y="39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9" name="Freeform 8"/>
              <p:cNvSpPr>
                <a:spLocks/>
              </p:cNvSpPr>
              <p:nvPr/>
            </p:nvSpPr>
            <p:spPr bwMode="auto">
              <a:xfrm>
                <a:off x="9946952" y="3680060"/>
                <a:ext cx="684212" cy="803275"/>
              </a:xfrm>
              <a:custGeom>
                <a:avLst/>
                <a:gdLst>
                  <a:gd name="T0" fmla="*/ 118 w 161"/>
                  <a:gd name="T1" fmla="*/ 14 h 189"/>
                  <a:gd name="T2" fmla="*/ 126 w 161"/>
                  <a:gd name="T3" fmla="*/ 139 h 189"/>
                  <a:gd name="T4" fmla="*/ 37 w 161"/>
                  <a:gd name="T5" fmla="*/ 168 h 189"/>
                  <a:gd name="T6" fmla="*/ 30 w 161"/>
                  <a:gd name="T7" fmla="*/ 61 h 189"/>
                  <a:gd name="T8" fmla="*/ 118 w 161"/>
                  <a:gd name="T9" fmla="*/ 14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189">
                    <a:moveTo>
                      <a:pt x="118" y="14"/>
                    </a:moveTo>
                    <a:cubicBezTo>
                      <a:pt x="154" y="36"/>
                      <a:pt x="161" y="90"/>
                      <a:pt x="126" y="139"/>
                    </a:cubicBezTo>
                    <a:cubicBezTo>
                      <a:pt x="102" y="172"/>
                      <a:pt x="74" y="189"/>
                      <a:pt x="37" y="168"/>
                    </a:cubicBezTo>
                    <a:cubicBezTo>
                      <a:pt x="0" y="146"/>
                      <a:pt x="11" y="95"/>
                      <a:pt x="30" y="61"/>
                    </a:cubicBezTo>
                    <a:cubicBezTo>
                      <a:pt x="50" y="26"/>
                      <a:pt x="96" y="0"/>
                      <a:pt x="118" y="14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pic>
          <p:nvPicPr>
            <p:cNvPr id="140" name="图片 13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23928" y="-1524879"/>
              <a:ext cx="8098614" cy="3327400"/>
            </a:xfrm>
            <a:prstGeom prst="rect">
              <a:avLst/>
            </a:prstGeom>
          </p:spPr>
        </p:pic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92A52BE4-07C4-4056-B744-C8591A8EE905}"/>
              </a:ext>
            </a:extLst>
          </p:cNvPr>
          <p:cNvSpPr/>
          <p:nvPr/>
        </p:nvSpPr>
        <p:spPr>
          <a:xfrm>
            <a:off x="2999620" y="3789443"/>
            <a:ext cx="6192760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267" b="1" spc="400">
                <a:solidFill>
                  <a:schemeClr val="bg1">
                    <a:lumMod val="9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rPr>
              <a:t>보완점 및 느낀점</a:t>
            </a:r>
            <a:endParaRPr lang="zh-CN" altLang="en-US" sz="4267" b="1" spc="400" dirty="0">
              <a:solidFill>
                <a:schemeClr val="bg1">
                  <a:lumMod val="9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1CA6E3A-B650-41D2-A149-2259B5FAE5F4}"/>
              </a:ext>
            </a:extLst>
          </p:cNvPr>
          <p:cNvSpPr/>
          <p:nvPr/>
        </p:nvSpPr>
        <p:spPr>
          <a:xfrm>
            <a:off x="4991276" y="2403361"/>
            <a:ext cx="212244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800" spc="400">
                <a:solidFill>
                  <a:schemeClr val="bg1">
                    <a:lumMod val="9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rPr>
              <a:t>04</a:t>
            </a:r>
            <a:endParaRPr lang="zh-CN" altLang="en-US" sz="8800" spc="400" dirty="0">
              <a:solidFill>
                <a:schemeClr val="bg1">
                  <a:lumMod val="9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028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886608" y="-2033172"/>
            <a:ext cx="17916664" cy="10755931"/>
            <a:chOff x="-1414956" y="-1524879"/>
            <a:chExt cx="13437498" cy="8066948"/>
          </a:xfrm>
        </p:grpSpPr>
        <p:sp>
          <p:nvSpPr>
            <p:cNvPr id="126" name="矩形 1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3B4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pic>
          <p:nvPicPr>
            <p:cNvPr id="127" name="图片 1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6950" y="4266063"/>
              <a:ext cx="1246126" cy="1098318"/>
            </a:xfrm>
            <a:prstGeom prst="rect">
              <a:avLst/>
            </a:prstGeom>
          </p:spPr>
        </p:pic>
        <p:pic>
          <p:nvPicPr>
            <p:cNvPr id="128" name="图片 1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8038" y="244295"/>
              <a:ext cx="1091663" cy="622300"/>
            </a:xfrm>
            <a:prstGeom prst="rect">
              <a:avLst/>
            </a:prstGeom>
          </p:spPr>
        </p:pic>
        <p:grpSp>
          <p:nvGrpSpPr>
            <p:cNvPr id="129" name="组合 128"/>
            <p:cNvGrpSpPr/>
            <p:nvPr/>
          </p:nvGrpSpPr>
          <p:grpSpPr>
            <a:xfrm rot="13228014">
              <a:off x="-1028045" y="2738419"/>
              <a:ext cx="3146424" cy="3803650"/>
              <a:chOff x="8884411" y="2044286"/>
              <a:chExt cx="3146424" cy="3803650"/>
            </a:xfrm>
          </p:grpSpPr>
          <p:sp>
            <p:nvSpPr>
              <p:cNvPr id="130" name="Freeform 5"/>
              <p:cNvSpPr>
                <a:spLocks/>
              </p:cNvSpPr>
              <p:nvPr/>
            </p:nvSpPr>
            <p:spPr bwMode="auto">
              <a:xfrm>
                <a:off x="8884411" y="2044286"/>
                <a:ext cx="3146424" cy="3803650"/>
              </a:xfrm>
              <a:custGeom>
                <a:avLst/>
                <a:gdLst>
                  <a:gd name="T0" fmla="*/ 605 w 740"/>
                  <a:gd name="T1" fmla="*/ 92 h 895"/>
                  <a:gd name="T2" fmla="*/ 560 w 740"/>
                  <a:gd name="T3" fmla="*/ 520 h 895"/>
                  <a:gd name="T4" fmla="*/ 154 w 740"/>
                  <a:gd name="T5" fmla="*/ 779 h 895"/>
                  <a:gd name="T6" fmla="*/ 153 w 740"/>
                  <a:gd name="T7" fmla="*/ 350 h 895"/>
                  <a:gd name="T8" fmla="*/ 605 w 740"/>
                  <a:gd name="T9" fmla="*/ 92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0" h="895">
                    <a:moveTo>
                      <a:pt x="605" y="92"/>
                    </a:moveTo>
                    <a:cubicBezTo>
                      <a:pt x="740" y="189"/>
                      <a:pt x="552" y="323"/>
                      <a:pt x="560" y="520"/>
                    </a:cubicBezTo>
                    <a:cubicBezTo>
                      <a:pt x="568" y="712"/>
                      <a:pt x="317" y="895"/>
                      <a:pt x="154" y="779"/>
                    </a:cubicBezTo>
                    <a:cubicBezTo>
                      <a:pt x="0" y="670"/>
                      <a:pt x="55" y="498"/>
                      <a:pt x="153" y="350"/>
                    </a:cubicBezTo>
                    <a:cubicBezTo>
                      <a:pt x="281" y="156"/>
                      <a:pt x="475" y="0"/>
                      <a:pt x="605" y="92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1" name="Freeform 6"/>
              <p:cNvSpPr>
                <a:spLocks/>
              </p:cNvSpPr>
              <p:nvPr/>
            </p:nvSpPr>
            <p:spPr bwMode="auto">
              <a:xfrm>
                <a:off x="9240514" y="2570397"/>
                <a:ext cx="2317750" cy="2800350"/>
              </a:xfrm>
              <a:custGeom>
                <a:avLst/>
                <a:gdLst>
                  <a:gd name="T0" fmla="*/ 443 w 545"/>
                  <a:gd name="T1" fmla="*/ 66 h 659"/>
                  <a:gd name="T2" fmla="*/ 416 w 545"/>
                  <a:gd name="T3" fmla="*/ 392 h 659"/>
                  <a:gd name="T4" fmla="*/ 116 w 545"/>
                  <a:gd name="T5" fmla="*/ 575 h 659"/>
                  <a:gd name="T6" fmla="*/ 113 w 545"/>
                  <a:gd name="T7" fmla="*/ 253 h 659"/>
                  <a:gd name="T8" fmla="*/ 443 w 545"/>
                  <a:gd name="T9" fmla="*/ 66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5" h="659">
                    <a:moveTo>
                      <a:pt x="443" y="66"/>
                    </a:moveTo>
                    <a:cubicBezTo>
                      <a:pt x="545" y="137"/>
                      <a:pt x="421" y="245"/>
                      <a:pt x="416" y="392"/>
                    </a:cubicBezTo>
                    <a:cubicBezTo>
                      <a:pt x="412" y="531"/>
                      <a:pt x="237" y="659"/>
                      <a:pt x="116" y="575"/>
                    </a:cubicBezTo>
                    <a:cubicBezTo>
                      <a:pt x="0" y="495"/>
                      <a:pt x="41" y="363"/>
                      <a:pt x="113" y="253"/>
                    </a:cubicBezTo>
                    <a:cubicBezTo>
                      <a:pt x="205" y="112"/>
                      <a:pt x="350" y="0"/>
                      <a:pt x="443" y="66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2" name="Freeform 7"/>
              <p:cNvSpPr>
                <a:spLocks/>
              </p:cNvSpPr>
              <p:nvPr/>
            </p:nvSpPr>
            <p:spPr bwMode="auto">
              <a:xfrm>
                <a:off x="9592939" y="3127610"/>
                <a:ext cx="1484312" cy="1797050"/>
              </a:xfrm>
              <a:custGeom>
                <a:avLst/>
                <a:gdLst>
                  <a:gd name="T0" fmla="*/ 281 w 349"/>
                  <a:gd name="T1" fmla="*/ 39 h 423"/>
                  <a:gd name="T2" fmla="*/ 271 w 349"/>
                  <a:gd name="T3" fmla="*/ 265 h 423"/>
                  <a:gd name="T4" fmla="*/ 77 w 349"/>
                  <a:gd name="T5" fmla="*/ 371 h 423"/>
                  <a:gd name="T6" fmla="*/ 72 w 349"/>
                  <a:gd name="T7" fmla="*/ 157 h 423"/>
                  <a:gd name="T8" fmla="*/ 281 w 349"/>
                  <a:gd name="T9" fmla="*/ 39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9" h="423">
                    <a:moveTo>
                      <a:pt x="281" y="39"/>
                    </a:moveTo>
                    <a:cubicBezTo>
                      <a:pt x="349" y="86"/>
                      <a:pt x="289" y="166"/>
                      <a:pt x="271" y="265"/>
                    </a:cubicBezTo>
                    <a:cubicBezTo>
                      <a:pt x="255" y="351"/>
                      <a:pt x="155" y="423"/>
                      <a:pt x="77" y="371"/>
                    </a:cubicBezTo>
                    <a:cubicBezTo>
                      <a:pt x="0" y="320"/>
                      <a:pt x="26" y="229"/>
                      <a:pt x="72" y="157"/>
                    </a:cubicBezTo>
                    <a:cubicBezTo>
                      <a:pt x="127" y="69"/>
                      <a:pt x="223" y="0"/>
                      <a:pt x="281" y="39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3" name="Freeform 8"/>
              <p:cNvSpPr>
                <a:spLocks/>
              </p:cNvSpPr>
              <p:nvPr/>
            </p:nvSpPr>
            <p:spPr bwMode="auto">
              <a:xfrm>
                <a:off x="9946952" y="3680060"/>
                <a:ext cx="684212" cy="803275"/>
              </a:xfrm>
              <a:custGeom>
                <a:avLst/>
                <a:gdLst>
                  <a:gd name="T0" fmla="*/ 118 w 161"/>
                  <a:gd name="T1" fmla="*/ 14 h 189"/>
                  <a:gd name="T2" fmla="*/ 126 w 161"/>
                  <a:gd name="T3" fmla="*/ 139 h 189"/>
                  <a:gd name="T4" fmla="*/ 37 w 161"/>
                  <a:gd name="T5" fmla="*/ 168 h 189"/>
                  <a:gd name="T6" fmla="*/ 30 w 161"/>
                  <a:gd name="T7" fmla="*/ 61 h 189"/>
                  <a:gd name="T8" fmla="*/ 118 w 161"/>
                  <a:gd name="T9" fmla="*/ 14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189">
                    <a:moveTo>
                      <a:pt x="118" y="14"/>
                    </a:moveTo>
                    <a:cubicBezTo>
                      <a:pt x="154" y="36"/>
                      <a:pt x="161" y="90"/>
                      <a:pt x="126" y="139"/>
                    </a:cubicBezTo>
                    <a:cubicBezTo>
                      <a:pt x="102" y="172"/>
                      <a:pt x="74" y="189"/>
                      <a:pt x="37" y="168"/>
                    </a:cubicBezTo>
                    <a:cubicBezTo>
                      <a:pt x="0" y="146"/>
                      <a:pt x="11" y="95"/>
                      <a:pt x="30" y="61"/>
                    </a:cubicBezTo>
                    <a:cubicBezTo>
                      <a:pt x="50" y="26"/>
                      <a:pt x="96" y="0"/>
                      <a:pt x="118" y="14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pic>
          <p:nvPicPr>
            <p:cNvPr id="134" name="图片 1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414956" y="2824144"/>
              <a:ext cx="6880014" cy="3632200"/>
            </a:xfrm>
            <a:prstGeom prst="rect">
              <a:avLst/>
            </a:prstGeom>
          </p:spPr>
        </p:pic>
        <p:grpSp>
          <p:nvGrpSpPr>
            <p:cNvPr id="135" name="组合 134"/>
            <p:cNvGrpSpPr/>
            <p:nvPr/>
          </p:nvGrpSpPr>
          <p:grpSpPr>
            <a:xfrm rot="13228014">
              <a:off x="7245095" y="-1094971"/>
              <a:ext cx="3146424" cy="3803650"/>
              <a:chOff x="8884411" y="2044286"/>
              <a:chExt cx="3146424" cy="3803650"/>
            </a:xfrm>
          </p:grpSpPr>
          <p:sp>
            <p:nvSpPr>
              <p:cNvPr id="136" name="Freeform 5"/>
              <p:cNvSpPr>
                <a:spLocks/>
              </p:cNvSpPr>
              <p:nvPr/>
            </p:nvSpPr>
            <p:spPr bwMode="auto">
              <a:xfrm>
                <a:off x="8884411" y="2044286"/>
                <a:ext cx="3146424" cy="3803650"/>
              </a:xfrm>
              <a:custGeom>
                <a:avLst/>
                <a:gdLst>
                  <a:gd name="T0" fmla="*/ 605 w 740"/>
                  <a:gd name="T1" fmla="*/ 92 h 895"/>
                  <a:gd name="T2" fmla="*/ 560 w 740"/>
                  <a:gd name="T3" fmla="*/ 520 h 895"/>
                  <a:gd name="T4" fmla="*/ 154 w 740"/>
                  <a:gd name="T5" fmla="*/ 779 h 895"/>
                  <a:gd name="T6" fmla="*/ 153 w 740"/>
                  <a:gd name="T7" fmla="*/ 350 h 895"/>
                  <a:gd name="T8" fmla="*/ 605 w 740"/>
                  <a:gd name="T9" fmla="*/ 92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0" h="895">
                    <a:moveTo>
                      <a:pt x="605" y="92"/>
                    </a:moveTo>
                    <a:cubicBezTo>
                      <a:pt x="740" y="189"/>
                      <a:pt x="552" y="323"/>
                      <a:pt x="560" y="520"/>
                    </a:cubicBezTo>
                    <a:cubicBezTo>
                      <a:pt x="568" y="712"/>
                      <a:pt x="317" y="895"/>
                      <a:pt x="154" y="779"/>
                    </a:cubicBezTo>
                    <a:cubicBezTo>
                      <a:pt x="0" y="670"/>
                      <a:pt x="55" y="498"/>
                      <a:pt x="153" y="350"/>
                    </a:cubicBezTo>
                    <a:cubicBezTo>
                      <a:pt x="281" y="156"/>
                      <a:pt x="475" y="0"/>
                      <a:pt x="605" y="92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7" name="Freeform 6"/>
              <p:cNvSpPr>
                <a:spLocks/>
              </p:cNvSpPr>
              <p:nvPr/>
            </p:nvSpPr>
            <p:spPr bwMode="auto">
              <a:xfrm>
                <a:off x="9240514" y="2570397"/>
                <a:ext cx="2317750" cy="2800350"/>
              </a:xfrm>
              <a:custGeom>
                <a:avLst/>
                <a:gdLst>
                  <a:gd name="T0" fmla="*/ 443 w 545"/>
                  <a:gd name="T1" fmla="*/ 66 h 659"/>
                  <a:gd name="T2" fmla="*/ 416 w 545"/>
                  <a:gd name="T3" fmla="*/ 392 h 659"/>
                  <a:gd name="T4" fmla="*/ 116 w 545"/>
                  <a:gd name="T5" fmla="*/ 575 h 659"/>
                  <a:gd name="T6" fmla="*/ 113 w 545"/>
                  <a:gd name="T7" fmla="*/ 253 h 659"/>
                  <a:gd name="T8" fmla="*/ 443 w 545"/>
                  <a:gd name="T9" fmla="*/ 66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5" h="659">
                    <a:moveTo>
                      <a:pt x="443" y="66"/>
                    </a:moveTo>
                    <a:cubicBezTo>
                      <a:pt x="545" y="137"/>
                      <a:pt x="421" y="245"/>
                      <a:pt x="416" y="392"/>
                    </a:cubicBezTo>
                    <a:cubicBezTo>
                      <a:pt x="412" y="531"/>
                      <a:pt x="237" y="659"/>
                      <a:pt x="116" y="575"/>
                    </a:cubicBezTo>
                    <a:cubicBezTo>
                      <a:pt x="0" y="495"/>
                      <a:pt x="41" y="363"/>
                      <a:pt x="113" y="253"/>
                    </a:cubicBezTo>
                    <a:cubicBezTo>
                      <a:pt x="205" y="112"/>
                      <a:pt x="350" y="0"/>
                      <a:pt x="443" y="66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8" name="Freeform 7"/>
              <p:cNvSpPr>
                <a:spLocks/>
              </p:cNvSpPr>
              <p:nvPr/>
            </p:nvSpPr>
            <p:spPr bwMode="auto">
              <a:xfrm>
                <a:off x="9592939" y="3127610"/>
                <a:ext cx="1484312" cy="1797050"/>
              </a:xfrm>
              <a:custGeom>
                <a:avLst/>
                <a:gdLst>
                  <a:gd name="T0" fmla="*/ 281 w 349"/>
                  <a:gd name="T1" fmla="*/ 39 h 423"/>
                  <a:gd name="T2" fmla="*/ 271 w 349"/>
                  <a:gd name="T3" fmla="*/ 265 h 423"/>
                  <a:gd name="T4" fmla="*/ 77 w 349"/>
                  <a:gd name="T5" fmla="*/ 371 h 423"/>
                  <a:gd name="T6" fmla="*/ 72 w 349"/>
                  <a:gd name="T7" fmla="*/ 157 h 423"/>
                  <a:gd name="T8" fmla="*/ 281 w 349"/>
                  <a:gd name="T9" fmla="*/ 39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9" h="423">
                    <a:moveTo>
                      <a:pt x="281" y="39"/>
                    </a:moveTo>
                    <a:cubicBezTo>
                      <a:pt x="349" y="86"/>
                      <a:pt x="289" y="166"/>
                      <a:pt x="271" y="265"/>
                    </a:cubicBezTo>
                    <a:cubicBezTo>
                      <a:pt x="255" y="351"/>
                      <a:pt x="155" y="423"/>
                      <a:pt x="77" y="371"/>
                    </a:cubicBezTo>
                    <a:cubicBezTo>
                      <a:pt x="0" y="320"/>
                      <a:pt x="26" y="229"/>
                      <a:pt x="72" y="157"/>
                    </a:cubicBezTo>
                    <a:cubicBezTo>
                      <a:pt x="127" y="69"/>
                      <a:pt x="223" y="0"/>
                      <a:pt x="281" y="39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9" name="Freeform 8"/>
              <p:cNvSpPr>
                <a:spLocks/>
              </p:cNvSpPr>
              <p:nvPr/>
            </p:nvSpPr>
            <p:spPr bwMode="auto">
              <a:xfrm>
                <a:off x="9946952" y="3680060"/>
                <a:ext cx="684212" cy="803275"/>
              </a:xfrm>
              <a:custGeom>
                <a:avLst/>
                <a:gdLst>
                  <a:gd name="T0" fmla="*/ 118 w 161"/>
                  <a:gd name="T1" fmla="*/ 14 h 189"/>
                  <a:gd name="T2" fmla="*/ 126 w 161"/>
                  <a:gd name="T3" fmla="*/ 139 h 189"/>
                  <a:gd name="T4" fmla="*/ 37 w 161"/>
                  <a:gd name="T5" fmla="*/ 168 h 189"/>
                  <a:gd name="T6" fmla="*/ 30 w 161"/>
                  <a:gd name="T7" fmla="*/ 61 h 189"/>
                  <a:gd name="T8" fmla="*/ 118 w 161"/>
                  <a:gd name="T9" fmla="*/ 14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189">
                    <a:moveTo>
                      <a:pt x="118" y="14"/>
                    </a:moveTo>
                    <a:cubicBezTo>
                      <a:pt x="154" y="36"/>
                      <a:pt x="161" y="90"/>
                      <a:pt x="126" y="139"/>
                    </a:cubicBezTo>
                    <a:cubicBezTo>
                      <a:pt x="102" y="172"/>
                      <a:pt x="74" y="189"/>
                      <a:pt x="37" y="168"/>
                    </a:cubicBezTo>
                    <a:cubicBezTo>
                      <a:pt x="0" y="146"/>
                      <a:pt x="11" y="95"/>
                      <a:pt x="30" y="61"/>
                    </a:cubicBezTo>
                    <a:cubicBezTo>
                      <a:pt x="50" y="26"/>
                      <a:pt x="96" y="0"/>
                      <a:pt x="118" y="14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pic>
          <p:nvPicPr>
            <p:cNvPr id="140" name="图片 13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23928" y="-1524879"/>
              <a:ext cx="8098614" cy="3327400"/>
            </a:xfrm>
            <a:prstGeom prst="rect">
              <a:avLst/>
            </a:prstGeom>
          </p:spPr>
        </p:pic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92A52BE4-07C4-4056-B744-C8591A8EE905}"/>
              </a:ext>
            </a:extLst>
          </p:cNvPr>
          <p:cNvSpPr/>
          <p:nvPr/>
        </p:nvSpPr>
        <p:spPr>
          <a:xfrm>
            <a:off x="2999620" y="3789443"/>
            <a:ext cx="6192760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267" b="1" spc="400">
                <a:solidFill>
                  <a:schemeClr val="bg1">
                    <a:lumMod val="9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rPr>
              <a:t>Q&amp;A</a:t>
            </a:r>
            <a:endParaRPr lang="zh-CN" altLang="en-US" sz="4267" b="1" spc="400" dirty="0">
              <a:solidFill>
                <a:schemeClr val="bg1">
                  <a:lumMod val="9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1CA6E3A-B650-41D2-A149-2259B5FAE5F4}"/>
              </a:ext>
            </a:extLst>
          </p:cNvPr>
          <p:cNvSpPr/>
          <p:nvPr/>
        </p:nvSpPr>
        <p:spPr>
          <a:xfrm>
            <a:off x="4991276" y="2403361"/>
            <a:ext cx="212244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800" spc="400">
                <a:solidFill>
                  <a:schemeClr val="bg1">
                    <a:lumMod val="9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rPr>
              <a:t>05</a:t>
            </a:r>
            <a:endParaRPr lang="zh-CN" altLang="en-US" sz="8800" spc="400" dirty="0">
              <a:solidFill>
                <a:schemeClr val="bg1">
                  <a:lumMod val="9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853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886608" y="-2033172"/>
            <a:ext cx="17916664" cy="10755931"/>
            <a:chOff x="-1414956" y="-1524879"/>
            <a:chExt cx="13437498" cy="8066948"/>
          </a:xfrm>
        </p:grpSpPr>
        <p:sp>
          <p:nvSpPr>
            <p:cNvPr id="126" name="矩形 1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3B4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pic>
          <p:nvPicPr>
            <p:cNvPr id="127" name="图片 1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6950" y="4266063"/>
              <a:ext cx="1246126" cy="1098318"/>
            </a:xfrm>
            <a:prstGeom prst="rect">
              <a:avLst/>
            </a:prstGeom>
          </p:spPr>
        </p:pic>
        <p:pic>
          <p:nvPicPr>
            <p:cNvPr id="128" name="图片 1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8038" y="244295"/>
              <a:ext cx="1091663" cy="622300"/>
            </a:xfrm>
            <a:prstGeom prst="rect">
              <a:avLst/>
            </a:prstGeom>
          </p:spPr>
        </p:pic>
        <p:grpSp>
          <p:nvGrpSpPr>
            <p:cNvPr id="129" name="组合 128"/>
            <p:cNvGrpSpPr/>
            <p:nvPr/>
          </p:nvGrpSpPr>
          <p:grpSpPr>
            <a:xfrm rot="13228014">
              <a:off x="-1028045" y="2738419"/>
              <a:ext cx="3146424" cy="3803650"/>
              <a:chOff x="8884411" y="2044286"/>
              <a:chExt cx="3146424" cy="3803650"/>
            </a:xfrm>
          </p:grpSpPr>
          <p:sp>
            <p:nvSpPr>
              <p:cNvPr id="130" name="Freeform 5"/>
              <p:cNvSpPr>
                <a:spLocks/>
              </p:cNvSpPr>
              <p:nvPr/>
            </p:nvSpPr>
            <p:spPr bwMode="auto">
              <a:xfrm>
                <a:off x="8884411" y="2044286"/>
                <a:ext cx="3146424" cy="3803650"/>
              </a:xfrm>
              <a:custGeom>
                <a:avLst/>
                <a:gdLst>
                  <a:gd name="T0" fmla="*/ 605 w 740"/>
                  <a:gd name="T1" fmla="*/ 92 h 895"/>
                  <a:gd name="T2" fmla="*/ 560 w 740"/>
                  <a:gd name="T3" fmla="*/ 520 h 895"/>
                  <a:gd name="T4" fmla="*/ 154 w 740"/>
                  <a:gd name="T5" fmla="*/ 779 h 895"/>
                  <a:gd name="T6" fmla="*/ 153 w 740"/>
                  <a:gd name="T7" fmla="*/ 350 h 895"/>
                  <a:gd name="T8" fmla="*/ 605 w 740"/>
                  <a:gd name="T9" fmla="*/ 92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0" h="895">
                    <a:moveTo>
                      <a:pt x="605" y="92"/>
                    </a:moveTo>
                    <a:cubicBezTo>
                      <a:pt x="740" y="189"/>
                      <a:pt x="552" y="323"/>
                      <a:pt x="560" y="520"/>
                    </a:cubicBezTo>
                    <a:cubicBezTo>
                      <a:pt x="568" y="712"/>
                      <a:pt x="317" y="895"/>
                      <a:pt x="154" y="779"/>
                    </a:cubicBezTo>
                    <a:cubicBezTo>
                      <a:pt x="0" y="670"/>
                      <a:pt x="55" y="498"/>
                      <a:pt x="153" y="350"/>
                    </a:cubicBezTo>
                    <a:cubicBezTo>
                      <a:pt x="281" y="156"/>
                      <a:pt x="475" y="0"/>
                      <a:pt x="605" y="92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1" name="Freeform 6"/>
              <p:cNvSpPr>
                <a:spLocks/>
              </p:cNvSpPr>
              <p:nvPr/>
            </p:nvSpPr>
            <p:spPr bwMode="auto">
              <a:xfrm>
                <a:off x="9240514" y="2570397"/>
                <a:ext cx="2317750" cy="2800350"/>
              </a:xfrm>
              <a:custGeom>
                <a:avLst/>
                <a:gdLst>
                  <a:gd name="T0" fmla="*/ 443 w 545"/>
                  <a:gd name="T1" fmla="*/ 66 h 659"/>
                  <a:gd name="T2" fmla="*/ 416 w 545"/>
                  <a:gd name="T3" fmla="*/ 392 h 659"/>
                  <a:gd name="T4" fmla="*/ 116 w 545"/>
                  <a:gd name="T5" fmla="*/ 575 h 659"/>
                  <a:gd name="T6" fmla="*/ 113 w 545"/>
                  <a:gd name="T7" fmla="*/ 253 h 659"/>
                  <a:gd name="T8" fmla="*/ 443 w 545"/>
                  <a:gd name="T9" fmla="*/ 66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5" h="659">
                    <a:moveTo>
                      <a:pt x="443" y="66"/>
                    </a:moveTo>
                    <a:cubicBezTo>
                      <a:pt x="545" y="137"/>
                      <a:pt x="421" y="245"/>
                      <a:pt x="416" y="392"/>
                    </a:cubicBezTo>
                    <a:cubicBezTo>
                      <a:pt x="412" y="531"/>
                      <a:pt x="237" y="659"/>
                      <a:pt x="116" y="575"/>
                    </a:cubicBezTo>
                    <a:cubicBezTo>
                      <a:pt x="0" y="495"/>
                      <a:pt x="41" y="363"/>
                      <a:pt x="113" y="253"/>
                    </a:cubicBezTo>
                    <a:cubicBezTo>
                      <a:pt x="205" y="112"/>
                      <a:pt x="350" y="0"/>
                      <a:pt x="443" y="66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2" name="Freeform 7"/>
              <p:cNvSpPr>
                <a:spLocks/>
              </p:cNvSpPr>
              <p:nvPr/>
            </p:nvSpPr>
            <p:spPr bwMode="auto">
              <a:xfrm>
                <a:off x="9592939" y="3127610"/>
                <a:ext cx="1484312" cy="1797050"/>
              </a:xfrm>
              <a:custGeom>
                <a:avLst/>
                <a:gdLst>
                  <a:gd name="T0" fmla="*/ 281 w 349"/>
                  <a:gd name="T1" fmla="*/ 39 h 423"/>
                  <a:gd name="T2" fmla="*/ 271 w 349"/>
                  <a:gd name="T3" fmla="*/ 265 h 423"/>
                  <a:gd name="T4" fmla="*/ 77 w 349"/>
                  <a:gd name="T5" fmla="*/ 371 h 423"/>
                  <a:gd name="T6" fmla="*/ 72 w 349"/>
                  <a:gd name="T7" fmla="*/ 157 h 423"/>
                  <a:gd name="T8" fmla="*/ 281 w 349"/>
                  <a:gd name="T9" fmla="*/ 39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9" h="423">
                    <a:moveTo>
                      <a:pt x="281" y="39"/>
                    </a:moveTo>
                    <a:cubicBezTo>
                      <a:pt x="349" y="86"/>
                      <a:pt x="289" y="166"/>
                      <a:pt x="271" y="265"/>
                    </a:cubicBezTo>
                    <a:cubicBezTo>
                      <a:pt x="255" y="351"/>
                      <a:pt x="155" y="423"/>
                      <a:pt x="77" y="371"/>
                    </a:cubicBezTo>
                    <a:cubicBezTo>
                      <a:pt x="0" y="320"/>
                      <a:pt x="26" y="229"/>
                      <a:pt x="72" y="157"/>
                    </a:cubicBezTo>
                    <a:cubicBezTo>
                      <a:pt x="127" y="69"/>
                      <a:pt x="223" y="0"/>
                      <a:pt x="281" y="39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3" name="Freeform 8"/>
              <p:cNvSpPr>
                <a:spLocks/>
              </p:cNvSpPr>
              <p:nvPr/>
            </p:nvSpPr>
            <p:spPr bwMode="auto">
              <a:xfrm>
                <a:off x="9946952" y="3680060"/>
                <a:ext cx="684212" cy="803275"/>
              </a:xfrm>
              <a:custGeom>
                <a:avLst/>
                <a:gdLst>
                  <a:gd name="T0" fmla="*/ 118 w 161"/>
                  <a:gd name="T1" fmla="*/ 14 h 189"/>
                  <a:gd name="T2" fmla="*/ 126 w 161"/>
                  <a:gd name="T3" fmla="*/ 139 h 189"/>
                  <a:gd name="T4" fmla="*/ 37 w 161"/>
                  <a:gd name="T5" fmla="*/ 168 h 189"/>
                  <a:gd name="T6" fmla="*/ 30 w 161"/>
                  <a:gd name="T7" fmla="*/ 61 h 189"/>
                  <a:gd name="T8" fmla="*/ 118 w 161"/>
                  <a:gd name="T9" fmla="*/ 14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189">
                    <a:moveTo>
                      <a:pt x="118" y="14"/>
                    </a:moveTo>
                    <a:cubicBezTo>
                      <a:pt x="154" y="36"/>
                      <a:pt x="161" y="90"/>
                      <a:pt x="126" y="139"/>
                    </a:cubicBezTo>
                    <a:cubicBezTo>
                      <a:pt x="102" y="172"/>
                      <a:pt x="74" y="189"/>
                      <a:pt x="37" y="168"/>
                    </a:cubicBezTo>
                    <a:cubicBezTo>
                      <a:pt x="0" y="146"/>
                      <a:pt x="11" y="95"/>
                      <a:pt x="30" y="61"/>
                    </a:cubicBezTo>
                    <a:cubicBezTo>
                      <a:pt x="50" y="26"/>
                      <a:pt x="96" y="0"/>
                      <a:pt x="118" y="14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pic>
          <p:nvPicPr>
            <p:cNvPr id="134" name="图片 1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414956" y="2824144"/>
              <a:ext cx="6880014" cy="3632200"/>
            </a:xfrm>
            <a:prstGeom prst="rect">
              <a:avLst/>
            </a:prstGeom>
          </p:spPr>
        </p:pic>
        <p:grpSp>
          <p:nvGrpSpPr>
            <p:cNvPr id="135" name="组合 134"/>
            <p:cNvGrpSpPr/>
            <p:nvPr/>
          </p:nvGrpSpPr>
          <p:grpSpPr>
            <a:xfrm rot="13228014">
              <a:off x="7245095" y="-1094971"/>
              <a:ext cx="3146424" cy="3803650"/>
              <a:chOff x="8884411" y="2044286"/>
              <a:chExt cx="3146424" cy="3803650"/>
            </a:xfrm>
          </p:grpSpPr>
          <p:sp>
            <p:nvSpPr>
              <p:cNvPr id="136" name="Freeform 5"/>
              <p:cNvSpPr>
                <a:spLocks/>
              </p:cNvSpPr>
              <p:nvPr/>
            </p:nvSpPr>
            <p:spPr bwMode="auto">
              <a:xfrm>
                <a:off x="8884411" y="2044286"/>
                <a:ext cx="3146424" cy="3803650"/>
              </a:xfrm>
              <a:custGeom>
                <a:avLst/>
                <a:gdLst>
                  <a:gd name="T0" fmla="*/ 605 w 740"/>
                  <a:gd name="T1" fmla="*/ 92 h 895"/>
                  <a:gd name="T2" fmla="*/ 560 w 740"/>
                  <a:gd name="T3" fmla="*/ 520 h 895"/>
                  <a:gd name="T4" fmla="*/ 154 w 740"/>
                  <a:gd name="T5" fmla="*/ 779 h 895"/>
                  <a:gd name="T6" fmla="*/ 153 w 740"/>
                  <a:gd name="T7" fmla="*/ 350 h 895"/>
                  <a:gd name="T8" fmla="*/ 605 w 740"/>
                  <a:gd name="T9" fmla="*/ 92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0" h="895">
                    <a:moveTo>
                      <a:pt x="605" y="92"/>
                    </a:moveTo>
                    <a:cubicBezTo>
                      <a:pt x="740" y="189"/>
                      <a:pt x="552" y="323"/>
                      <a:pt x="560" y="520"/>
                    </a:cubicBezTo>
                    <a:cubicBezTo>
                      <a:pt x="568" y="712"/>
                      <a:pt x="317" y="895"/>
                      <a:pt x="154" y="779"/>
                    </a:cubicBezTo>
                    <a:cubicBezTo>
                      <a:pt x="0" y="670"/>
                      <a:pt x="55" y="498"/>
                      <a:pt x="153" y="350"/>
                    </a:cubicBezTo>
                    <a:cubicBezTo>
                      <a:pt x="281" y="156"/>
                      <a:pt x="475" y="0"/>
                      <a:pt x="605" y="92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7" name="Freeform 6"/>
              <p:cNvSpPr>
                <a:spLocks/>
              </p:cNvSpPr>
              <p:nvPr/>
            </p:nvSpPr>
            <p:spPr bwMode="auto">
              <a:xfrm>
                <a:off x="9240514" y="2570397"/>
                <a:ext cx="2317750" cy="2800350"/>
              </a:xfrm>
              <a:custGeom>
                <a:avLst/>
                <a:gdLst>
                  <a:gd name="T0" fmla="*/ 443 w 545"/>
                  <a:gd name="T1" fmla="*/ 66 h 659"/>
                  <a:gd name="T2" fmla="*/ 416 w 545"/>
                  <a:gd name="T3" fmla="*/ 392 h 659"/>
                  <a:gd name="T4" fmla="*/ 116 w 545"/>
                  <a:gd name="T5" fmla="*/ 575 h 659"/>
                  <a:gd name="T6" fmla="*/ 113 w 545"/>
                  <a:gd name="T7" fmla="*/ 253 h 659"/>
                  <a:gd name="T8" fmla="*/ 443 w 545"/>
                  <a:gd name="T9" fmla="*/ 66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5" h="659">
                    <a:moveTo>
                      <a:pt x="443" y="66"/>
                    </a:moveTo>
                    <a:cubicBezTo>
                      <a:pt x="545" y="137"/>
                      <a:pt x="421" y="245"/>
                      <a:pt x="416" y="392"/>
                    </a:cubicBezTo>
                    <a:cubicBezTo>
                      <a:pt x="412" y="531"/>
                      <a:pt x="237" y="659"/>
                      <a:pt x="116" y="575"/>
                    </a:cubicBezTo>
                    <a:cubicBezTo>
                      <a:pt x="0" y="495"/>
                      <a:pt x="41" y="363"/>
                      <a:pt x="113" y="253"/>
                    </a:cubicBezTo>
                    <a:cubicBezTo>
                      <a:pt x="205" y="112"/>
                      <a:pt x="350" y="0"/>
                      <a:pt x="443" y="66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8" name="Freeform 7"/>
              <p:cNvSpPr>
                <a:spLocks/>
              </p:cNvSpPr>
              <p:nvPr/>
            </p:nvSpPr>
            <p:spPr bwMode="auto">
              <a:xfrm>
                <a:off x="9592939" y="3127610"/>
                <a:ext cx="1484312" cy="1797050"/>
              </a:xfrm>
              <a:custGeom>
                <a:avLst/>
                <a:gdLst>
                  <a:gd name="T0" fmla="*/ 281 w 349"/>
                  <a:gd name="T1" fmla="*/ 39 h 423"/>
                  <a:gd name="T2" fmla="*/ 271 w 349"/>
                  <a:gd name="T3" fmla="*/ 265 h 423"/>
                  <a:gd name="T4" fmla="*/ 77 w 349"/>
                  <a:gd name="T5" fmla="*/ 371 h 423"/>
                  <a:gd name="T6" fmla="*/ 72 w 349"/>
                  <a:gd name="T7" fmla="*/ 157 h 423"/>
                  <a:gd name="T8" fmla="*/ 281 w 349"/>
                  <a:gd name="T9" fmla="*/ 39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9" h="423">
                    <a:moveTo>
                      <a:pt x="281" y="39"/>
                    </a:moveTo>
                    <a:cubicBezTo>
                      <a:pt x="349" y="86"/>
                      <a:pt x="289" y="166"/>
                      <a:pt x="271" y="265"/>
                    </a:cubicBezTo>
                    <a:cubicBezTo>
                      <a:pt x="255" y="351"/>
                      <a:pt x="155" y="423"/>
                      <a:pt x="77" y="371"/>
                    </a:cubicBezTo>
                    <a:cubicBezTo>
                      <a:pt x="0" y="320"/>
                      <a:pt x="26" y="229"/>
                      <a:pt x="72" y="157"/>
                    </a:cubicBezTo>
                    <a:cubicBezTo>
                      <a:pt x="127" y="69"/>
                      <a:pt x="223" y="0"/>
                      <a:pt x="281" y="39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9" name="Freeform 8"/>
              <p:cNvSpPr>
                <a:spLocks/>
              </p:cNvSpPr>
              <p:nvPr/>
            </p:nvSpPr>
            <p:spPr bwMode="auto">
              <a:xfrm>
                <a:off x="9946952" y="3680060"/>
                <a:ext cx="684212" cy="803275"/>
              </a:xfrm>
              <a:custGeom>
                <a:avLst/>
                <a:gdLst>
                  <a:gd name="T0" fmla="*/ 118 w 161"/>
                  <a:gd name="T1" fmla="*/ 14 h 189"/>
                  <a:gd name="T2" fmla="*/ 126 w 161"/>
                  <a:gd name="T3" fmla="*/ 139 h 189"/>
                  <a:gd name="T4" fmla="*/ 37 w 161"/>
                  <a:gd name="T5" fmla="*/ 168 h 189"/>
                  <a:gd name="T6" fmla="*/ 30 w 161"/>
                  <a:gd name="T7" fmla="*/ 61 h 189"/>
                  <a:gd name="T8" fmla="*/ 118 w 161"/>
                  <a:gd name="T9" fmla="*/ 14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189">
                    <a:moveTo>
                      <a:pt x="118" y="14"/>
                    </a:moveTo>
                    <a:cubicBezTo>
                      <a:pt x="154" y="36"/>
                      <a:pt x="161" y="90"/>
                      <a:pt x="126" y="139"/>
                    </a:cubicBezTo>
                    <a:cubicBezTo>
                      <a:pt x="102" y="172"/>
                      <a:pt x="74" y="189"/>
                      <a:pt x="37" y="168"/>
                    </a:cubicBezTo>
                    <a:cubicBezTo>
                      <a:pt x="0" y="146"/>
                      <a:pt x="11" y="95"/>
                      <a:pt x="30" y="61"/>
                    </a:cubicBezTo>
                    <a:cubicBezTo>
                      <a:pt x="50" y="26"/>
                      <a:pt x="96" y="0"/>
                      <a:pt x="118" y="14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pic>
          <p:nvPicPr>
            <p:cNvPr id="140" name="图片 13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23928" y="-1524879"/>
              <a:ext cx="8098614" cy="3327400"/>
            </a:xfrm>
            <a:prstGeom prst="rect">
              <a:avLst/>
            </a:prstGeom>
          </p:spPr>
        </p:pic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F1CA6E3A-B650-41D2-A149-2259B5FAE5F4}"/>
              </a:ext>
            </a:extLst>
          </p:cNvPr>
          <p:cNvSpPr/>
          <p:nvPr/>
        </p:nvSpPr>
        <p:spPr>
          <a:xfrm>
            <a:off x="2581302" y="2596994"/>
            <a:ext cx="734495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8800" spc="400">
                <a:solidFill>
                  <a:schemeClr val="bg1">
                    <a:lumMod val="9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rPr>
              <a:t>감사합니다</a:t>
            </a:r>
            <a:endParaRPr lang="zh-CN" altLang="en-US" sz="8800" spc="400" dirty="0">
              <a:solidFill>
                <a:schemeClr val="bg1">
                  <a:lumMod val="9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162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4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015827" y="2325158"/>
            <a:ext cx="2207685" cy="2207685"/>
          </a:xfrm>
          <a:prstGeom prst="ellipse">
            <a:avLst/>
          </a:prstGeom>
          <a:solidFill>
            <a:srgbClr val="629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00BF6F"/>
              </a:solidFill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86608" y="3765526"/>
            <a:ext cx="9173352" cy="484293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915" y="-2030295"/>
            <a:ext cx="10798152" cy="4436533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5327915" y="4049360"/>
            <a:ext cx="4430097" cy="624348"/>
            <a:chOff x="3683842" y="3615656"/>
            <a:chExt cx="3322572" cy="468262"/>
          </a:xfrm>
        </p:grpSpPr>
        <p:sp>
          <p:nvSpPr>
            <p:cNvPr id="9" name="Diamond 27"/>
            <p:cNvSpPr/>
            <p:nvPr/>
          </p:nvSpPr>
          <p:spPr>
            <a:xfrm>
              <a:off x="3683842" y="3615656"/>
              <a:ext cx="468262" cy="468262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23" name="TextBox 41"/>
            <p:cNvSpPr txBox="1"/>
            <p:nvPr/>
          </p:nvSpPr>
          <p:spPr>
            <a:xfrm>
              <a:off x="4034484" y="3773557"/>
              <a:ext cx="2971930" cy="182148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Autofit/>
            </a:bodyPr>
            <a:lstStyle/>
            <a:p>
              <a:r>
                <a:rPr lang="ko-KR" altLang="en-US" sz="2400" b="1">
                  <a:solidFill>
                    <a:schemeClr val="bg1">
                      <a:lumMod val="95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rPr>
                <a:t>보완점 및 느낀점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327915" y="3170791"/>
            <a:ext cx="4411457" cy="624349"/>
            <a:chOff x="3683842" y="2956724"/>
            <a:chExt cx="3308592" cy="468262"/>
          </a:xfrm>
        </p:grpSpPr>
        <p:sp>
          <p:nvSpPr>
            <p:cNvPr id="11" name="Diamond 29"/>
            <p:cNvSpPr/>
            <p:nvPr/>
          </p:nvSpPr>
          <p:spPr>
            <a:xfrm>
              <a:off x="3683842" y="2956724"/>
              <a:ext cx="468262" cy="468262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1" name="TextBox 39"/>
            <p:cNvSpPr txBox="1"/>
            <p:nvPr/>
          </p:nvSpPr>
          <p:spPr>
            <a:xfrm>
              <a:off x="4020504" y="3115823"/>
              <a:ext cx="2971930" cy="182148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Autofit/>
            </a:bodyPr>
            <a:lstStyle/>
            <a:p>
              <a:r>
                <a:rPr lang="ko-KR" altLang="en-US" sz="2400" b="1">
                  <a:solidFill>
                    <a:schemeClr val="bg1">
                      <a:lumMod val="95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rPr>
                <a:t>주요 페이지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327915" y="2292215"/>
            <a:ext cx="4430097" cy="624349"/>
            <a:chOff x="3683842" y="2297792"/>
            <a:chExt cx="3322572" cy="468262"/>
          </a:xfrm>
        </p:grpSpPr>
        <p:sp>
          <p:nvSpPr>
            <p:cNvPr id="13" name="Diamond 31"/>
            <p:cNvSpPr/>
            <p:nvPr/>
          </p:nvSpPr>
          <p:spPr>
            <a:xfrm>
              <a:off x="3683842" y="2297792"/>
              <a:ext cx="468262" cy="468262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9" name="TextBox 37"/>
            <p:cNvSpPr txBox="1"/>
            <p:nvPr/>
          </p:nvSpPr>
          <p:spPr>
            <a:xfrm>
              <a:off x="4034484" y="2460617"/>
              <a:ext cx="2971930" cy="182148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Autofit/>
            </a:bodyPr>
            <a:lstStyle/>
            <a:p>
              <a:r>
                <a:rPr lang="ko-KR" altLang="en-US" sz="2400" b="1">
                  <a:solidFill>
                    <a:schemeClr val="bg1">
                      <a:lumMod val="95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rPr>
                <a:t>주요 기능 및 시연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27915" y="1413639"/>
            <a:ext cx="4430097" cy="624349"/>
            <a:chOff x="3683844" y="1638860"/>
            <a:chExt cx="3322573" cy="468262"/>
          </a:xfrm>
        </p:grpSpPr>
        <p:sp>
          <p:nvSpPr>
            <p:cNvPr id="15" name="Diamond 33"/>
            <p:cNvSpPr/>
            <p:nvPr/>
          </p:nvSpPr>
          <p:spPr>
            <a:xfrm>
              <a:off x="3683844" y="1638860"/>
              <a:ext cx="468262" cy="468262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7" name="TextBox 35"/>
            <p:cNvSpPr txBox="1"/>
            <p:nvPr/>
          </p:nvSpPr>
          <p:spPr>
            <a:xfrm>
              <a:off x="4034487" y="1800196"/>
              <a:ext cx="2971930" cy="182148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Autofit/>
            </a:bodyPr>
            <a:lstStyle/>
            <a:p>
              <a:r>
                <a:rPr lang="ko-KR" altLang="en-US" sz="2400" b="1">
                  <a:solidFill>
                    <a:schemeClr val="bg1">
                      <a:lumMod val="95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rPr>
                <a:t>기획의도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endParaRP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F457D879-7003-4AD1-9567-867FA45147A5}"/>
              </a:ext>
            </a:extLst>
          </p:cNvPr>
          <p:cNvSpPr/>
          <p:nvPr/>
        </p:nvSpPr>
        <p:spPr>
          <a:xfrm>
            <a:off x="2141295" y="3161606"/>
            <a:ext cx="1956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>
                <a:solidFill>
                  <a:schemeClr val="bg1">
                    <a:lumMod val="9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rPr>
              <a:t>content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+mn-ea"/>
              <a:sym typeface="+mn-lt"/>
            </a:endParaRPr>
          </a:p>
        </p:txBody>
      </p:sp>
      <p:grpSp>
        <p:nvGrpSpPr>
          <p:cNvPr id="20" name="组合 32">
            <a:extLst>
              <a:ext uri="{FF2B5EF4-FFF2-40B4-BE49-F238E27FC236}">
                <a16:creationId xmlns:a16="http://schemas.microsoft.com/office/drawing/2014/main" id="{72B1F265-AEC0-4612-B885-790072E75D1C}"/>
              </a:ext>
            </a:extLst>
          </p:cNvPr>
          <p:cNvGrpSpPr/>
          <p:nvPr/>
        </p:nvGrpSpPr>
        <p:grpSpPr>
          <a:xfrm>
            <a:off x="5327915" y="4891405"/>
            <a:ext cx="4430097" cy="624348"/>
            <a:chOff x="3683842" y="3615656"/>
            <a:chExt cx="3322572" cy="468262"/>
          </a:xfrm>
        </p:grpSpPr>
        <p:sp>
          <p:nvSpPr>
            <p:cNvPr id="22" name="Diamond 27">
              <a:extLst>
                <a:ext uri="{FF2B5EF4-FFF2-40B4-BE49-F238E27FC236}">
                  <a16:creationId xmlns:a16="http://schemas.microsoft.com/office/drawing/2014/main" id="{3969DE02-714A-47AA-A3CB-A6059AA3B69F}"/>
                </a:ext>
              </a:extLst>
            </p:cNvPr>
            <p:cNvSpPr/>
            <p:nvPr/>
          </p:nvSpPr>
          <p:spPr>
            <a:xfrm>
              <a:off x="3683842" y="3615656"/>
              <a:ext cx="468262" cy="468262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rPr>
                <a:t>05</a:t>
              </a:r>
              <a:endParaRPr lang="en-US" altLang="zh-CN" sz="2400" dirty="0">
                <a:solidFill>
                  <a:schemeClr val="bg1">
                    <a:lumMod val="9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endParaRPr>
            </a:p>
          </p:txBody>
        </p:sp>
        <p:sp>
          <p:nvSpPr>
            <p:cNvPr id="24" name="TextBox 41">
              <a:extLst>
                <a:ext uri="{FF2B5EF4-FFF2-40B4-BE49-F238E27FC236}">
                  <a16:creationId xmlns:a16="http://schemas.microsoft.com/office/drawing/2014/main" id="{501AEC82-26BF-44BE-BCCB-CCC9768F28E1}"/>
                </a:ext>
              </a:extLst>
            </p:cNvPr>
            <p:cNvSpPr txBox="1"/>
            <p:nvPr/>
          </p:nvSpPr>
          <p:spPr>
            <a:xfrm>
              <a:off x="4034484" y="3773557"/>
              <a:ext cx="2971930" cy="182148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Autofit/>
            </a:bodyPr>
            <a:lstStyle/>
            <a:p>
              <a:r>
                <a:rPr lang="en-US" altLang="zh-CN" sz="2400" b="1">
                  <a:solidFill>
                    <a:schemeClr val="bg1">
                      <a:lumMod val="95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rPr>
                <a:t>Q&amp;A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8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886608" y="-2033172"/>
            <a:ext cx="17916664" cy="10755931"/>
            <a:chOff x="-1414956" y="-1524879"/>
            <a:chExt cx="13437498" cy="8066948"/>
          </a:xfrm>
        </p:grpSpPr>
        <p:sp>
          <p:nvSpPr>
            <p:cNvPr id="126" name="矩形 1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3B4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pic>
          <p:nvPicPr>
            <p:cNvPr id="127" name="图片 1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6950" y="4266063"/>
              <a:ext cx="1246126" cy="1098318"/>
            </a:xfrm>
            <a:prstGeom prst="rect">
              <a:avLst/>
            </a:prstGeom>
          </p:spPr>
        </p:pic>
        <p:pic>
          <p:nvPicPr>
            <p:cNvPr id="128" name="图片 1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8038" y="244295"/>
              <a:ext cx="1091663" cy="622300"/>
            </a:xfrm>
            <a:prstGeom prst="rect">
              <a:avLst/>
            </a:prstGeom>
          </p:spPr>
        </p:pic>
        <p:grpSp>
          <p:nvGrpSpPr>
            <p:cNvPr id="129" name="组合 128"/>
            <p:cNvGrpSpPr/>
            <p:nvPr/>
          </p:nvGrpSpPr>
          <p:grpSpPr>
            <a:xfrm rot="13228014">
              <a:off x="-1028045" y="2738419"/>
              <a:ext cx="3146424" cy="3803650"/>
              <a:chOff x="8884411" y="2044286"/>
              <a:chExt cx="3146424" cy="3803650"/>
            </a:xfrm>
          </p:grpSpPr>
          <p:sp>
            <p:nvSpPr>
              <p:cNvPr id="130" name="Freeform 5"/>
              <p:cNvSpPr>
                <a:spLocks/>
              </p:cNvSpPr>
              <p:nvPr/>
            </p:nvSpPr>
            <p:spPr bwMode="auto">
              <a:xfrm>
                <a:off x="8884411" y="2044286"/>
                <a:ext cx="3146424" cy="3803650"/>
              </a:xfrm>
              <a:custGeom>
                <a:avLst/>
                <a:gdLst>
                  <a:gd name="T0" fmla="*/ 605 w 740"/>
                  <a:gd name="T1" fmla="*/ 92 h 895"/>
                  <a:gd name="T2" fmla="*/ 560 w 740"/>
                  <a:gd name="T3" fmla="*/ 520 h 895"/>
                  <a:gd name="T4" fmla="*/ 154 w 740"/>
                  <a:gd name="T5" fmla="*/ 779 h 895"/>
                  <a:gd name="T6" fmla="*/ 153 w 740"/>
                  <a:gd name="T7" fmla="*/ 350 h 895"/>
                  <a:gd name="T8" fmla="*/ 605 w 740"/>
                  <a:gd name="T9" fmla="*/ 92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0" h="895">
                    <a:moveTo>
                      <a:pt x="605" y="92"/>
                    </a:moveTo>
                    <a:cubicBezTo>
                      <a:pt x="740" y="189"/>
                      <a:pt x="552" y="323"/>
                      <a:pt x="560" y="520"/>
                    </a:cubicBezTo>
                    <a:cubicBezTo>
                      <a:pt x="568" y="712"/>
                      <a:pt x="317" y="895"/>
                      <a:pt x="154" y="779"/>
                    </a:cubicBezTo>
                    <a:cubicBezTo>
                      <a:pt x="0" y="670"/>
                      <a:pt x="55" y="498"/>
                      <a:pt x="153" y="350"/>
                    </a:cubicBezTo>
                    <a:cubicBezTo>
                      <a:pt x="281" y="156"/>
                      <a:pt x="475" y="0"/>
                      <a:pt x="605" y="92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1" name="Freeform 6"/>
              <p:cNvSpPr>
                <a:spLocks/>
              </p:cNvSpPr>
              <p:nvPr/>
            </p:nvSpPr>
            <p:spPr bwMode="auto">
              <a:xfrm>
                <a:off x="9240514" y="2570397"/>
                <a:ext cx="2317750" cy="2800350"/>
              </a:xfrm>
              <a:custGeom>
                <a:avLst/>
                <a:gdLst>
                  <a:gd name="T0" fmla="*/ 443 w 545"/>
                  <a:gd name="T1" fmla="*/ 66 h 659"/>
                  <a:gd name="T2" fmla="*/ 416 w 545"/>
                  <a:gd name="T3" fmla="*/ 392 h 659"/>
                  <a:gd name="T4" fmla="*/ 116 w 545"/>
                  <a:gd name="T5" fmla="*/ 575 h 659"/>
                  <a:gd name="T6" fmla="*/ 113 w 545"/>
                  <a:gd name="T7" fmla="*/ 253 h 659"/>
                  <a:gd name="T8" fmla="*/ 443 w 545"/>
                  <a:gd name="T9" fmla="*/ 66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5" h="659">
                    <a:moveTo>
                      <a:pt x="443" y="66"/>
                    </a:moveTo>
                    <a:cubicBezTo>
                      <a:pt x="545" y="137"/>
                      <a:pt x="421" y="245"/>
                      <a:pt x="416" y="392"/>
                    </a:cubicBezTo>
                    <a:cubicBezTo>
                      <a:pt x="412" y="531"/>
                      <a:pt x="237" y="659"/>
                      <a:pt x="116" y="575"/>
                    </a:cubicBezTo>
                    <a:cubicBezTo>
                      <a:pt x="0" y="495"/>
                      <a:pt x="41" y="363"/>
                      <a:pt x="113" y="253"/>
                    </a:cubicBezTo>
                    <a:cubicBezTo>
                      <a:pt x="205" y="112"/>
                      <a:pt x="350" y="0"/>
                      <a:pt x="443" y="66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2" name="Freeform 7"/>
              <p:cNvSpPr>
                <a:spLocks/>
              </p:cNvSpPr>
              <p:nvPr/>
            </p:nvSpPr>
            <p:spPr bwMode="auto">
              <a:xfrm>
                <a:off x="9592939" y="3127610"/>
                <a:ext cx="1484312" cy="1797050"/>
              </a:xfrm>
              <a:custGeom>
                <a:avLst/>
                <a:gdLst>
                  <a:gd name="T0" fmla="*/ 281 w 349"/>
                  <a:gd name="T1" fmla="*/ 39 h 423"/>
                  <a:gd name="T2" fmla="*/ 271 w 349"/>
                  <a:gd name="T3" fmla="*/ 265 h 423"/>
                  <a:gd name="T4" fmla="*/ 77 w 349"/>
                  <a:gd name="T5" fmla="*/ 371 h 423"/>
                  <a:gd name="T6" fmla="*/ 72 w 349"/>
                  <a:gd name="T7" fmla="*/ 157 h 423"/>
                  <a:gd name="T8" fmla="*/ 281 w 349"/>
                  <a:gd name="T9" fmla="*/ 39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9" h="423">
                    <a:moveTo>
                      <a:pt x="281" y="39"/>
                    </a:moveTo>
                    <a:cubicBezTo>
                      <a:pt x="349" y="86"/>
                      <a:pt x="289" y="166"/>
                      <a:pt x="271" y="265"/>
                    </a:cubicBezTo>
                    <a:cubicBezTo>
                      <a:pt x="255" y="351"/>
                      <a:pt x="155" y="423"/>
                      <a:pt x="77" y="371"/>
                    </a:cubicBezTo>
                    <a:cubicBezTo>
                      <a:pt x="0" y="320"/>
                      <a:pt x="26" y="229"/>
                      <a:pt x="72" y="157"/>
                    </a:cubicBezTo>
                    <a:cubicBezTo>
                      <a:pt x="127" y="69"/>
                      <a:pt x="223" y="0"/>
                      <a:pt x="281" y="39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3" name="Freeform 8"/>
              <p:cNvSpPr>
                <a:spLocks/>
              </p:cNvSpPr>
              <p:nvPr/>
            </p:nvSpPr>
            <p:spPr bwMode="auto">
              <a:xfrm>
                <a:off x="9946952" y="3680060"/>
                <a:ext cx="684212" cy="803275"/>
              </a:xfrm>
              <a:custGeom>
                <a:avLst/>
                <a:gdLst>
                  <a:gd name="T0" fmla="*/ 118 w 161"/>
                  <a:gd name="T1" fmla="*/ 14 h 189"/>
                  <a:gd name="T2" fmla="*/ 126 w 161"/>
                  <a:gd name="T3" fmla="*/ 139 h 189"/>
                  <a:gd name="T4" fmla="*/ 37 w 161"/>
                  <a:gd name="T5" fmla="*/ 168 h 189"/>
                  <a:gd name="T6" fmla="*/ 30 w 161"/>
                  <a:gd name="T7" fmla="*/ 61 h 189"/>
                  <a:gd name="T8" fmla="*/ 118 w 161"/>
                  <a:gd name="T9" fmla="*/ 14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189">
                    <a:moveTo>
                      <a:pt x="118" y="14"/>
                    </a:moveTo>
                    <a:cubicBezTo>
                      <a:pt x="154" y="36"/>
                      <a:pt x="161" y="90"/>
                      <a:pt x="126" y="139"/>
                    </a:cubicBezTo>
                    <a:cubicBezTo>
                      <a:pt x="102" y="172"/>
                      <a:pt x="74" y="189"/>
                      <a:pt x="37" y="168"/>
                    </a:cubicBezTo>
                    <a:cubicBezTo>
                      <a:pt x="0" y="146"/>
                      <a:pt x="11" y="95"/>
                      <a:pt x="30" y="61"/>
                    </a:cubicBezTo>
                    <a:cubicBezTo>
                      <a:pt x="50" y="26"/>
                      <a:pt x="96" y="0"/>
                      <a:pt x="118" y="14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pic>
          <p:nvPicPr>
            <p:cNvPr id="134" name="图片 1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414956" y="2824144"/>
              <a:ext cx="6880014" cy="3632200"/>
            </a:xfrm>
            <a:prstGeom prst="rect">
              <a:avLst/>
            </a:prstGeom>
          </p:spPr>
        </p:pic>
        <p:grpSp>
          <p:nvGrpSpPr>
            <p:cNvPr id="135" name="组合 134"/>
            <p:cNvGrpSpPr/>
            <p:nvPr/>
          </p:nvGrpSpPr>
          <p:grpSpPr>
            <a:xfrm rot="13228014">
              <a:off x="7245095" y="-1094971"/>
              <a:ext cx="3146424" cy="3803650"/>
              <a:chOff x="8884411" y="2044286"/>
              <a:chExt cx="3146424" cy="3803650"/>
            </a:xfrm>
          </p:grpSpPr>
          <p:sp>
            <p:nvSpPr>
              <p:cNvPr id="136" name="Freeform 5"/>
              <p:cNvSpPr>
                <a:spLocks/>
              </p:cNvSpPr>
              <p:nvPr/>
            </p:nvSpPr>
            <p:spPr bwMode="auto">
              <a:xfrm>
                <a:off x="8884411" y="2044286"/>
                <a:ext cx="3146424" cy="3803650"/>
              </a:xfrm>
              <a:custGeom>
                <a:avLst/>
                <a:gdLst>
                  <a:gd name="T0" fmla="*/ 605 w 740"/>
                  <a:gd name="T1" fmla="*/ 92 h 895"/>
                  <a:gd name="T2" fmla="*/ 560 w 740"/>
                  <a:gd name="T3" fmla="*/ 520 h 895"/>
                  <a:gd name="T4" fmla="*/ 154 w 740"/>
                  <a:gd name="T5" fmla="*/ 779 h 895"/>
                  <a:gd name="T6" fmla="*/ 153 w 740"/>
                  <a:gd name="T7" fmla="*/ 350 h 895"/>
                  <a:gd name="T8" fmla="*/ 605 w 740"/>
                  <a:gd name="T9" fmla="*/ 92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0" h="895">
                    <a:moveTo>
                      <a:pt x="605" y="92"/>
                    </a:moveTo>
                    <a:cubicBezTo>
                      <a:pt x="740" y="189"/>
                      <a:pt x="552" y="323"/>
                      <a:pt x="560" y="520"/>
                    </a:cubicBezTo>
                    <a:cubicBezTo>
                      <a:pt x="568" y="712"/>
                      <a:pt x="317" y="895"/>
                      <a:pt x="154" y="779"/>
                    </a:cubicBezTo>
                    <a:cubicBezTo>
                      <a:pt x="0" y="670"/>
                      <a:pt x="55" y="498"/>
                      <a:pt x="153" y="350"/>
                    </a:cubicBezTo>
                    <a:cubicBezTo>
                      <a:pt x="281" y="156"/>
                      <a:pt x="475" y="0"/>
                      <a:pt x="605" y="92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7" name="Freeform 6"/>
              <p:cNvSpPr>
                <a:spLocks/>
              </p:cNvSpPr>
              <p:nvPr/>
            </p:nvSpPr>
            <p:spPr bwMode="auto">
              <a:xfrm>
                <a:off x="9240514" y="2570397"/>
                <a:ext cx="2317750" cy="2800350"/>
              </a:xfrm>
              <a:custGeom>
                <a:avLst/>
                <a:gdLst>
                  <a:gd name="T0" fmla="*/ 443 w 545"/>
                  <a:gd name="T1" fmla="*/ 66 h 659"/>
                  <a:gd name="T2" fmla="*/ 416 w 545"/>
                  <a:gd name="T3" fmla="*/ 392 h 659"/>
                  <a:gd name="T4" fmla="*/ 116 w 545"/>
                  <a:gd name="T5" fmla="*/ 575 h 659"/>
                  <a:gd name="T6" fmla="*/ 113 w 545"/>
                  <a:gd name="T7" fmla="*/ 253 h 659"/>
                  <a:gd name="T8" fmla="*/ 443 w 545"/>
                  <a:gd name="T9" fmla="*/ 66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5" h="659">
                    <a:moveTo>
                      <a:pt x="443" y="66"/>
                    </a:moveTo>
                    <a:cubicBezTo>
                      <a:pt x="545" y="137"/>
                      <a:pt x="421" y="245"/>
                      <a:pt x="416" y="392"/>
                    </a:cubicBezTo>
                    <a:cubicBezTo>
                      <a:pt x="412" y="531"/>
                      <a:pt x="237" y="659"/>
                      <a:pt x="116" y="575"/>
                    </a:cubicBezTo>
                    <a:cubicBezTo>
                      <a:pt x="0" y="495"/>
                      <a:pt x="41" y="363"/>
                      <a:pt x="113" y="253"/>
                    </a:cubicBezTo>
                    <a:cubicBezTo>
                      <a:pt x="205" y="112"/>
                      <a:pt x="350" y="0"/>
                      <a:pt x="443" y="66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8" name="Freeform 7"/>
              <p:cNvSpPr>
                <a:spLocks/>
              </p:cNvSpPr>
              <p:nvPr/>
            </p:nvSpPr>
            <p:spPr bwMode="auto">
              <a:xfrm>
                <a:off x="9592939" y="3127610"/>
                <a:ext cx="1484312" cy="1797050"/>
              </a:xfrm>
              <a:custGeom>
                <a:avLst/>
                <a:gdLst>
                  <a:gd name="T0" fmla="*/ 281 w 349"/>
                  <a:gd name="T1" fmla="*/ 39 h 423"/>
                  <a:gd name="T2" fmla="*/ 271 w 349"/>
                  <a:gd name="T3" fmla="*/ 265 h 423"/>
                  <a:gd name="T4" fmla="*/ 77 w 349"/>
                  <a:gd name="T5" fmla="*/ 371 h 423"/>
                  <a:gd name="T6" fmla="*/ 72 w 349"/>
                  <a:gd name="T7" fmla="*/ 157 h 423"/>
                  <a:gd name="T8" fmla="*/ 281 w 349"/>
                  <a:gd name="T9" fmla="*/ 39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9" h="423">
                    <a:moveTo>
                      <a:pt x="281" y="39"/>
                    </a:moveTo>
                    <a:cubicBezTo>
                      <a:pt x="349" y="86"/>
                      <a:pt x="289" y="166"/>
                      <a:pt x="271" y="265"/>
                    </a:cubicBezTo>
                    <a:cubicBezTo>
                      <a:pt x="255" y="351"/>
                      <a:pt x="155" y="423"/>
                      <a:pt x="77" y="371"/>
                    </a:cubicBezTo>
                    <a:cubicBezTo>
                      <a:pt x="0" y="320"/>
                      <a:pt x="26" y="229"/>
                      <a:pt x="72" y="157"/>
                    </a:cubicBezTo>
                    <a:cubicBezTo>
                      <a:pt x="127" y="69"/>
                      <a:pt x="223" y="0"/>
                      <a:pt x="281" y="39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9" name="Freeform 8"/>
              <p:cNvSpPr>
                <a:spLocks/>
              </p:cNvSpPr>
              <p:nvPr/>
            </p:nvSpPr>
            <p:spPr bwMode="auto">
              <a:xfrm>
                <a:off x="9946952" y="3680060"/>
                <a:ext cx="684212" cy="803275"/>
              </a:xfrm>
              <a:custGeom>
                <a:avLst/>
                <a:gdLst>
                  <a:gd name="T0" fmla="*/ 118 w 161"/>
                  <a:gd name="T1" fmla="*/ 14 h 189"/>
                  <a:gd name="T2" fmla="*/ 126 w 161"/>
                  <a:gd name="T3" fmla="*/ 139 h 189"/>
                  <a:gd name="T4" fmla="*/ 37 w 161"/>
                  <a:gd name="T5" fmla="*/ 168 h 189"/>
                  <a:gd name="T6" fmla="*/ 30 w 161"/>
                  <a:gd name="T7" fmla="*/ 61 h 189"/>
                  <a:gd name="T8" fmla="*/ 118 w 161"/>
                  <a:gd name="T9" fmla="*/ 14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189">
                    <a:moveTo>
                      <a:pt x="118" y="14"/>
                    </a:moveTo>
                    <a:cubicBezTo>
                      <a:pt x="154" y="36"/>
                      <a:pt x="161" y="90"/>
                      <a:pt x="126" y="139"/>
                    </a:cubicBezTo>
                    <a:cubicBezTo>
                      <a:pt x="102" y="172"/>
                      <a:pt x="74" y="189"/>
                      <a:pt x="37" y="168"/>
                    </a:cubicBezTo>
                    <a:cubicBezTo>
                      <a:pt x="0" y="146"/>
                      <a:pt x="11" y="95"/>
                      <a:pt x="30" y="61"/>
                    </a:cubicBezTo>
                    <a:cubicBezTo>
                      <a:pt x="50" y="26"/>
                      <a:pt x="96" y="0"/>
                      <a:pt x="118" y="14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pic>
          <p:nvPicPr>
            <p:cNvPr id="140" name="图片 13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23928" y="-1524879"/>
              <a:ext cx="8098614" cy="3327400"/>
            </a:xfrm>
            <a:prstGeom prst="rect">
              <a:avLst/>
            </a:prstGeom>
          </p:spPr>
        </p:pic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92A52BE4-07C4-4056-B744-C8591A8EE905}"/>
              </a:ext>
            </a:extLst>
          </p:cNvPr>
          <p:cNvSpPr/>
          <p:nvPr/>
        </p:nvSpPr>
        <p:spPr>
          <a:xfrm>
            <a:off x="2999620" y="3789443"/>
            <a:ext cx="6192760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267" b="1" spc="400">
                <a:solidFill>
                  <a:schemeClr val="bg1">
                    <a:lumMod val="9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rPr>
              <a:t>기획의도</a:t>
            </a:r>
            <a:endParaRPr lang="zh-CN" altLang="en-US" sz="4267" b="1" spc="400" dirty="0">
              <a:solidFill>
                <a:schemeClr val="bg1">
                  <a:lumMod val="9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1CA6E3A-B650-41D2-A149-2259B5FAE5F4}"/>
              </a:ext>
            </a:extLst>
          </p:cNvPr>
          <p:cNvSpPr/>
          <p:nvPr/>
        </p:nvSpPr>
        <p:spPr>
          <a:xfrm>
            <a:off x="4991276" y="2403361"/>
            <a:ext cx="212244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800" spc="400" dirty="0">
                <a:solidFill>
                  <a:schemeClr val="bg1">
                    <a:lumMod val="9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rPr>
              <a:t>01</a:t>
            </a:r>
            <a:endParaRPr lang="zh-CN" altLang="en-US" sz="8800" spc="400" dirty="0">
              <a:solidFill>
                <a:schemeClr val="bg1">
                  <a:lumMod val="9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s_2">
            <a:extLst>
              <a:ext uri="{FF2B5EF4-FFF2-40B4-BE49-F238E27FC236}">
                <a16:creationId xmlns:a16="http://schemas.microsoft.com/office/drawing/2014/main" id="{E6595FA0-61CD-462A-99D3-6713AACEFA8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324464" y="384625"/>
            <a:ext cx="1171852" cy="500102"/>
          </a:xfrm>
          <a:prstGeom prst="rect">
            <a:avLst/>
          </a:prstGeom>
          <a:solidFill>
            <a:srgbClr val="3B4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MH_Others_2">
            <a:extLst>
              <a:ext uri="{FF2B5EF4-FFF2-40B4-BE49-F238E27FC236}">
                <a16:creationId xmlns:a16="http://schemas.microsoft.com/office/drawing/2014/main" id="{5DD48AB7-5878-4437-A426-DA7C627DA8A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1099" y="419232"/>
            <a:ext cx="2602199" cy="43088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rgbClr val="3B424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sym typeface="Arial" panose="020B0604020202020204" pitchFamily="34" charset="0"/>
              </a:rPr>
              <a:t>1-1. </a:t>
            </a:r>
            <a:r>
              <a:rPr lang="ko-KR" altLang="en-US" sz="2800">
                <a:solidFill>
                  <a:srgbClr val="3B424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sym typeface="Arial" panose="020B0604020202020204" pitchFamily="34" charset="0"/>
              </a:rPr>
              <a:t>기획의도</a:t>
            </a:r>
            <a:endParaRPr lang="zh-CN" altLang="en-US" sz="2800" dirty="0">
              <a:solidFill>
                <a:srgbClr val="3B424B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sym typeface="Arial" panose="020B0604020202020204" pitchFamily="34" charset="0"/>
            </a:endParaRPr>
          </a:p>
        </p:txBody>
      </p:sp>
      <p:sp>
        <p:nvSpPr>
          <p:cNvPr id="4" name="MH_Others_2">
            <a:extLst>
              <a:ext uri="{FF2B5EF4-FFF2-40B4-BE49-F238E27FC236}">
                <a16:creationId xmlns:a16="http://schemas.microsoft.com/office/drawing/2014/main" id="{74E02F7C-A742-4F96-BA3F-069E468F3B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236001" y="384625"/>
            <a:ext cx="9314876" cy="500102"/>
          </a:xfrm>
          <a:prstGeom prst="rect">
            <a:avLst/>
          </a:prstGeom>
          <a:solidFill>
            <a:srgbClr val="3B4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32" name="Group 46">
            <a:extLst>
              <a:ext uri="{FF2B5EF4-FFF2-40B4-BE49-F238E27FC236}">
                <a16:creationId xmlns:a16="http://schemas.microsoft.com/office/drawing/2014/main" id="{7FDD36B9-1E71-453D-9F70-95142A2A372F}"/>
              </a:ext>
            </a:extLst>
          </p:cNvPr>
          <p:cNvGrpSpPr/>
          <p:nvPr/>
        </p:nvGrpSpPr>
        <p:grpSpPr>
          <a:xfrm>
            <a:off x="3459955" y="2566861"/>
            <a:ext cx="5272089" cy="1920175"/>
            <a:chOff x="1900373" y="1772816"/>
            <a:chExt cx="8106569" cy="2952536"/>
          </a:xfrm>
        </p:grpSpPr>
        <p:sp>
          <p:nvSpPr>
            <p:cNvPr id="133" name="Freeform: Shape 1">
              <a:extLst>
                <a:ext uri="{FF2B5EF4-FFF2-40B4-BE49-F238E27FC236}">
                  <a16:creationId xmlns:a16="http://schemas.microsoft.com/office/drawing/2014/main" id="{89155B83-327B-46FF-AB22-D1FFA1346CE7}"/>
                </a:ext>
              </a:extLst>
            </p:cNvPr>
            <p:cNvSpPr/>
            <p:nvPr/>
          </p:nvSpPr>
          <p:spPr>
            <a:xfrm>
              <a:off x="4906114" y="1772816"/>
              <a:ext cx="2106816" cy="1344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42" y="0"/>
                  </a:moveTo>
                  <a:lnTo>
                    <a:pt x="0" y="21600"/>
                  </a:lnTo>
                  <a:lnTo>
                    <a:pt x="17555" y="21445"/>
                  </a:lnTo>
                  <a:lnTo>
                    <a:pt x="21600" y="16069"/>
                  </a:lnTo>
                  <a:cubicBezTo>
                    <a:pt x="21600" y="16069"/>
                    <a:pt x="21542" y="0"/>
                    <a:pt x="21542" y="0"/>
                  </a:cubicBezTo>
                  <a:close/>
                </a:path>
              </a:pathLst>
            </a:custGeom>
            <a:solidFill>
              <a:srgbClr val="414654">
                <a:lumMod val="75000"/>
              </a:srgbClr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endParaRPr>
            </a:p>
          </p:txBody>
        </p:sp>
        <p:sp>
          <p:nvSpPr>
            <p:cNvPr id="134" name="Freeform: Shape 2">
              <a:extLst>
                <a:ext uri="{FF2B5EF4-FFF2-40B4-BE49-F238E27FC236}">
                  <a16:creationId xmlns:a16="http://schemas.microsoft.com/office/drawing/2014/main" id="{0743C26C-9ED7-47CB-9E4D-09DA067447FD}"/>
                </a:ext>
              </a:extLst>
            </p:cNvPr>
            <p:cNvSpPr/>
            <p:nvPr/>
          </p:nvSpPr>
          <p:spPr>
            <a:xfrm>
              <a:off x="7473318" y="3586781"/>
              <a:ext cx="1603876" cy="1007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3"/>
                  </a:moveTo>
                  <a:lnTo>
                    <a:pt x="76" y="21600"/>
                  </a:lnTo>
                  <a:lnTo>
                    <a:pt x="21600" y="21444"/>
                  </a:lnTo>
                  <a:lnTo>
                    <a:pt x="17491" y="10762"/>
                  </a:lnTo>
                  <a:lnTo>
                    <a:pt x="21524" y="0"/>
                  </a:lnTo>
                  <a:cubicBezTo>
                    <a:pt x="21524" y="0"/>
                    <a:pt x="0" y="193"/>
                    <a:pt x="0" y="193"/>
                  </a:cubicBezTo>
                  <a:close/>
                </a:path>
              </a:pathLst>
            </a:custGeom>
            <a:solidFill>
              <a:srgbClr val="414654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endParaRPr>
            </a:p>
          </p:txBody>
        </p:sp>
        <p:sp>
          <p:nvSpPr>
            <p:cNvPr id="135" name="Freeform: Shape 3">
              <a:extLst>
                <a:ext uri="{FF2B5EF4-FFF2-40B4-BE49-F238E27FC236}">
                  <a16:creationId xmlns:a16="http://schemas.microsoft.com/office/drawing/2014/main" id="{8537AD77-7A0C-4F44-90A0-06826434C5FA}"/>
                </a:ext>
              </a:extLst>
            </p:cNvPr>
            <p:cNvSpPr/>
            <p:nvPr/>
          </p:nvSpPr>
          <p:spPr>
            <a:xfrm>
              <a:off x="2852351" y="2286257"/>
              <a:ext cx="1603862" cy="1009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25" y="0"/>
                  </a:moveTo>
                  <a:lnTo>
                    <a:pt x="21600" y="21370"/>
                  </a:lnTo>
                  <a:lnTo>
                    <a:pt x="76" y="21600"/>
                  </a:lnTo>
                  <a:lnTo>
                    <a:pt x="4109" y="10862"/>
                  </a:lnTo>
                  <a:lnTo>
                    <a:pt x="0" y="192"/>
                  </a:lnTo>
                  <a:cubicBezTo>
                    <a:pt x="0" y="192"/>
                    <a:pt x="21525" y="0"/>
                    <a:pt x="21525" y="0"/>
                  </a:cubicBezTo>
                  <a:close/>
                </a:path>
              </a:pathLst>
            </a:custGeom>
            <a:solidFill>
              <a:srgbClr val="FF4D60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endParaRPr>
            </a:p>
          </p:txBody>
        </p:sp>
        <p:sp>
          <p:nvSpPr>
            <p:cNvPr id="136" name="Freeform: Shape 4">
              <a:extLst>
                <a:ext uri="{FF2B5EF4-FFF2-40B4-BE49-F238E27FC236}">
                  <a16:creationId xmlns:a16="http://schemas.microsoft.com/office/drawing/2014/main" id="{8DB2E464-19C9-496F-A1F3-CF42EB60BF25}"/>
                </a:ext>
              </a:extLst>
            </p:cNvPr>
            <p:cNvSpPr/>
            <p:nvPr/>
          </p:nvSpPr>
          <p:spPr>
            <a:xfrm>
              <a:off x="3908854" y="2750329"/>
              <a:ext cx="548622" cy="537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81" y="0"/>
                  </a:moveTo>
                  <a:lnTo>
                    <a:pt x="21600" y="21600"/>
                  </a:lnTo>
                  <a:lnTo>
                    <a:pt x="0" y="1643"/>
                  </a:lnTo>
                  <a:cubicBezTo>
                    <a:pt x="0" y="1643"/>
                    <a:pt x="21481" y="0"/>
                    <a:pt x="21481" y="0"/>
                  </a:cubicBezTo>
                  <a:close/>
                </a:path>
              </a:pathLst>
            </a:custGeom>
            <a:solidFill>
              <a:srgbClr val="414654">
                <a:lumMod val="75000"/>
              </a:srgbClr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endParaRPr>
            </a:p>
          </p:txBody>
        </p:sp>
        <p:sp>
          <p:nvSpPr>
            <p:cNvPr id="137" name="Freeform: Shape 5">
              <a:extLst>
                <a:ext uri="{FF2B5EF4-FFF2-40B4-BE49-F238E27FC236}">
                  <a16:creationId xmlns:a16="http://schemas.microsoft.com/office/drawing/2014/main" id="{67F801FC-DD6A-4DD5-81E7-E13A288C4EF7}"/>
                </a:ext>
              </a:extLst>
            </p:cNvPr>
            <p:cNvSpPr/>
            <p:nvPr/>
          </p:nvSpPr>
          <p:spPr>
            <a:xfrm>
              <a:off x="7473319" y="4050853"/>
              <a:ext cx="546013" cy="537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18" y="21600"/>
                  </a:lnTo>
                  <a:lnTo>
                    <a:pt x="21600" y="1397"/>
                  </a:lnTo>
                  <a:cubicBezTo>
                    <a:pt x="21600" y="139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0000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endParaRPr>
            </a:p>
          </p:txBody>
        </p:sp>
        <p:grpSp>
          <p:nvGrpSpPr>
            <p:cNvPr id="138" name="Group 6">
              <a:extLst>
                <a:ext uri="{FF2B5EF4-FFF2-40B4-BE49-F238E27FC236}">
                  <a16:creationId xmlns:a16="http://schemas.microsoft.com/office/drawing/2014/main" id="{2F2F47CE-29E6-44F3-A3DC-EF6D98CEE0A9}"/>
                </a:ext>
              </a:extLst>
            </p:cNvPr>
            <p:cNvGrpSpPr/>
            <p:nvPr/>
          </p:nvGrpSpPr>
          <p:grpSpPr>
            <a:xfrm>
              <a:off x="8739520" y="3457930"/>
              <a:ext cx="1267422" cy="1267422"/>
              <a:chOff x="0" y="0"/>
              <a:chExt cx="2534842" cy="2534842"/>
            </a:xfrm>
          </p:grpSpPr>
          <p:sp>
            <p:nvSpPr>
              <p:cNvPr id="144" name="Oval 7">
                <a:extLst>
                  <a:ext uri="{FF2B5EF4-FFF2-40B4-BE49-F238E27FC236}">
                    <a16:creationId xmlns:a16="http://schemas.microsoft.com/office/drawing/2014/main" id="{EE5FF68B-DDE8-423D-9AA4-BBD8BB319F9A}"/>
                  </a:ext>
                </a:extLst>
              </p:cNvPr>
              <p:cNvSpPr/>
              <p:nvPr/>
            </p:nvSpPr>
            <p:spPr>
              <a:xfrm>
                <a:off x="0" y="0"/>
                <a:ext cx="2534842" cy="2534842"/>
              </a:xfrm>
              <a:prstGeom prst="ellipse">
                <a:avLst/>
              </a:prstGeom>
              <a:solidFill>
                <a:srgbClr val="414654"/>
              </a:solidFill>
              <a:ln w="38100" cap="flat">
                <a:solidFill>
                  <a:srgbClr val="FFFFFF"/>
                </a:solidFill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endParaRPr>
              </a:p>
            </p:txBody>
          </p:sp>
          <p:sp>
            <p:nvSpPr>
              <p:cNvPr id="145" name="Freeform: Shape 8">
                <a:extLst>
                  <a:ext uri="{FF2B5EF4-FFF2-40B4-BE49-F238E27FC236}">
                    <a16:creationId xmlns:a16="http://schemas.microsoft.com/office/drawing/2014/main" id="{1025E0C6-54D6-44C6-BA1C-6241C79BE88F}"/>
                  </a:ext>
                </a:extLst>
              </p:cNvPr>
              <p:cNvSpPr/>
              <p:nvPr/>
            </p:nvSpPr>
            <p:spPr>
              <a:xfrm>
                <a:off x="718799" y="718799"/>
                <a:ext cx="1097244" cy="10972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400" y="9000"/>
                    </a:moveTo>
                    <a:cubicBezTo>
                      <a:pt x="13402" y="9000"/>
                      <a:pt x="12600" y="8198"/>
                      <a:pt x="12600" y="7200"/>
                    </a:cubicBezTo>
                    <a:cubicBezTo>
                      <a:pt x="12600" y="6202"/>
                      <a:pt x="13402" y="5400"/>
                      <a:pt x="14400" y="5400"/>
                    </a:cubicBezTo>
                    <a:cubicBezTo>
                      <a:pt x="15398" y="5400"/>
                      <a:pt x="16200" y="6202"/>
                      <a:pt x="16200" y="7200"/>
                    </a:cubicBezTo>
                    <a:cubicBezTo>
                      <a:pt x="16200" y="8198"/>
                      <a:pt x="15398" y="9000"/>
                      <a:pt x="14400" y="9000"/>
                    </a:cubicBezTo>
                    <a:close/>
                    <a:moveTo>
                      <a:pt x="10800" y="17100"/>
                    </a:moveTo>
                    <a:cubicBezTo>
                      <a:pt x="8423" y="17100"/>
                      <a:pt x="6356" y="15581"/>
                      <a:pt x="5653" y="13317"/>
                    </a:cubicBezTo>
                    <a:cubicBezTo>
                      <a:pt x="5498" y="12839"/>
                      <a:pt x="5766" y="12347"/>
                      <a:pt x="6244" y="12192"/>
                    </a:cubicBezTo>
                    <a:cubicBezTo>
                      <a:pt x="6708" y="12038"/>
                      <a:pt x="7214" y="12305"/>
                      <a:pt x="7369" y="12783"/>
                    </a:cubicBezTo>
                    <a:cubicBezTo>
                      <a:pt x="7833" y="14288"/>
                      <a:pt x="9225" y="15300"/>
                      <a:pt x="10800" y="15300"/>
                    </a:cubicBezTo>
                    <a:cubicBezTo>
                      <a:pt x="12375" y="15300"/>
                      <a:pt x="13767" y="14288"/>
                      <a:pt x="14231" y="12783"/>
                    </a:cubicBezTo>
                    <a:cubicBezTo>
                      <a:pt x="14386" y="12305"/>
                      <a:pt x="14892" y="12038"/>
                      <a:pt x="15370" y="12192"/>
                    </a:cubicBezTo>
                    <a:cubicBezTo>
                      <a:pt x="15834" y="12347"/>
                      <a:pt x="16102" y="12839"/>
                      <a:pt x="15947" y="13317"/>
                    </a:cubicBezTo>
                    <a:cubicBezTo>
                      <a:pt x="15244" y="15581"/>
                      <a:pt x="13177" y="17100"/>
                      <a:pt x="10800" y="17100"/>
                    </a:cubicBezTo>
                    <a:close/>
                    <a:moveTo>
                      <a:pt x="7200" y="9000"/>
                    </a:moveTo>
                    <a:cubicBezTo>
                      <a:pt x="6202" y="9000"/>
                      <a:pt x="5400" y="8198"/>
                      <a:pt x="5400" y="7200"/>
                    </a:cubicBezTo>
                    <a:cubicBezTo>
                      <a:pt x="5400" y="6202"/>
                      <a:pt x="6202" y="5400"/>
                      <a:pt x="7200" y="5400"/>
                    </a:cubicBezTo>
                    <a:cubicBezTo>
                      <a:pt x="8198" y="5400"/>
                      <a:pt x="9000" y="6202"/>
                      <a:pt x="9000" y="7200"/>
                    </a:cubicBezTo>
                    <a:cubicBezTo>
                      <a:pt x="9000" y="8198"/>
                      <a:pt x="8198" y="9000"/>
                      <a:pt x="7200" y="9000"/>
                    </a:cubicBezTo>
                    <a:close/>
                    <a:moveTo>
                      <a:pt x="10800" y="1800"/>
                    </a:moveTo>
                    <a:cubicBezTo>
                      <a:pt x="5836" y="1800"/>
                      <a:pt x="1800" y="5836"/>
                      <a:pt x="1800" y="10800"/>
                    </a:cubicBezTo>
                    <a:cubicBezTo>
                      <a:pt x="1800" y="15764"/>
                      <a:pt x="5836" y="19800"/>
                      <a:pt x="10800" y="19800"/>
                    </a:cubicBezTo>
                    <a:cubicBezTo>
                      <a:pt x="15764" y="19800"/>
                      <a:pt x="19800" y="15764"/>
                      <a:pt x="19800" y="10800"/>
                    </a:cubicBezTo>
                    <a:cubicBezTo>
                      <a:pt x="19800" y="5836"/>
                      <a:pt x="15764" y="1800"/>
                      <a:pt x="10800" y="1800"/>
                    </a:cubicBezTo>
                    <a:close/>
                    <a:moveTo>
                      <a:pt x="10800" y="21600"/>
                    </a:moveTo>
                    <a:cubicBezTo>
                      <a:pt x="4837" y="21600"/>
                      <a:pt x="0" y="16762"/>
                      <a:pt x="0" y="10800"/>
                    </a:cubicBezTo>
                    <a:cubicBezTo>
                      <a:pt x="0" y="4837"/>
                      <a:pt x="4837" y="0"/>
                      <a:pt x="10800" y="0"/>
                    </a:cubicBezTo>
                    <a:cubicBezTo>
                      <a:pt x="16762" y="0"/>
                      <a:pt x="21600" y="4837"/>
                      <a:pt x="21600" y="10800"/>
                    </a:cubicBezTo>
                    <a:cubicBezTo>
                      <a:pt x="21600" y="16762"/>
                      <a:pt x="16762" y="21600"/>
                      <a:pt x="108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endParaRPr>
              </a:p>
            </p:txBody>
          </p:sp>
        </p:grpSp>
        <p:grpSp>
          <p:nvGrpSpPr>
            <p:cNvPr id="139" name="Group 9">
              <a:extLst>
                <a:ext uri="{FF2B5EF4-FFF2-40B4-BE49-F238E27FC236}">
                  <a16:creationId xmlns:a16="http://schemas.microsoft.com/office/drawing/2014/main" id="{B25C8F45-54AB-4FC7-B044-27F9254D6498}"/>
                </a:ext>
              </a:extLst>
            </p:cNvPr>
            <p:cNvGrpSpPr/>
            <p:nvPr/>
          </p:nvGrpSpPr>
          <p:grpSpPr>
            <a:xfrm>
              <a:off x="1900373" y="2156889"/>
              <a:ext cx="1267422" cy="1267422"/>
              <a:chOff x="0" y="0"/>
              <a:chExt cx="2534842" cy="2534842"/>
            </a:xfrm>
          </p:grpSpPr>
          <p:sp>
            <p:nvSpPr>
              <p:cNvPr id="142" name="Oval 10">
                <a:extLst>
                  <a:ext uri="{FF2B5EF4-FFF2-40B4-BE49-F238E27FC236}">
                    <a16:creationId xmlns:a16="http://schemas.microsoft.com/office/drawing/2014/main" id="{E0DBF331-1B15-43CE-B84D-2C712BA03839}"/>
                  </a:ext>
                </a:extLst>
              </p:cNvPr>
              <p:cNvSpPr/>
              <p:nvPr/>
            </p:nvSpPr>
            <p:spPr>
              <a:xfrm>
                <a:off x="0" y="0"/>
                <a:ext cx="2534842" cy="2534842"/>
              </a:xfrm>
              <a:prstGeom prst="ellipse">
                <a:avLst/>
              </a:prstGeom>
              <a:solidFill>
                <a:srgbClr val="FF4D60"/>
              </a:solidFill>
              <a:ln w="38100" cap="flat">
                <a:solidFill>
                  <a:srgbClr val="FFFFFF"/>
                </a:solidFill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endParaRPr>
              </a:p>
            </p:txBody>
          </p:sp>
          <p:sp>
            <p:nvSpPr>
              <p:cNvPr id="143" name="Freeform: Shape 11">
                <a:extLst>
                  <a:ext uri="{FF2B5EF4-FFF2-40B4-BE49-F238E27FC236}">
                    <a16:creationId xmlns:a16="http://schemas.microsoft.com/office/drawing/2014/main" id="{9EC9BA2E-965E-4419-81CC-1C02C67F84AF}"/>
                  </a:ext>
                </a:extLst>
              </p:cNvPr>
              <p:cNvSpPr/>
              <p:nvPr/>
            </p:nvSpPr>
            <p:spPr>
              <a:xfrm>
                <a:off x="718799" y="718799"/>
                <a:ext cx="1097244" cy="10972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400" y="9000"/>
                    </a:moveTo>
                    <a:cubicBezTo>
                      <a:pt x="13402" y="9000"/>
                      <a:pt x="12600" y="8198"/>
                      <a:pt x="12600" y="7200"/>
                    </a:cubicBezTo>
                    <a:cubicBezTo>
                      <a:pt x="12600" y="6202"/>
                      <a:pt x="13402" y="5400"/>
                      <a:pt x="14400" y="5400"/>
                    </a:cubicBezTo>
                    <a:cubicBezTo>
                      <a:pt x="15398" y="5400"/>
                      <a:pt x="16200" y="6202"/>
                      <a:pt x="16200" y="7200"/>
                    </a:cubicBezTo>
                    <a:cubicBezTo>
                      <a:pt x="16200" y="8198"/>
                      <a:pt x="15398" y="9000"/>
                      <a:pt x="14400" y="9000"/>
                    </a:cubicBezTo>
                    <a:close/>
                    <a:moveTo>
                      <a:pt x="10800" y="17100"/>
                    </a:moveTo>
                    <a:cubicBezTo>
                      <a:pt x="8423" y="17100"/>
                      <a:pt x="6356" y="15581"/>
                      <a:pt x="5653" y="13317"/>
                    </a:cubicBezTo>
                    <a:cubicBezTo>
                      <a:pt x="5498" y="12839"/>
                      <a:pt x="5766" y="12347"/>
                      <a:pt x="6244" y="12192"/>
                    </a:cubicBezTo>
                    <a:cubicBezTo>
                      <a:pt x="6708" y="12038"/>
                      <a:pt x="7214" y="12305"/>
                      <a:pt x="7369" y="12783"/>
                    </a:cubicBezTo>
                    <a:cubicBezTo>
                      <a:pt x="7833" y="14288"/>
                      <a:pt x="9225" y="15300"/>
                      <a:pt x="10800" y="15300"/>
                    </a:cubicBezTo>
                    <a:cubicBezTo>
                      <a:pt x="12375" y="15300"/>
                      <a:pt x="13767" y="14288"/>
                      <a:pt x="14231" y="12783"/>
                    </a:cubicBezTo>
                    <a:cubicBezTo>
                      <a:pt x="14386" y="12305"/>
                      <a:pt x="14892" y="12038"/>
                      <a:pt x="15370" y="12192"/>
                    </a:cubicBezTo>
                    <a:cubicBezTo>
                      <a:pt x="15834" y="12347"/>
                      <a:pt x="16102" y="12839"/>
                      <a:pt x="15947" y="13317"/>
                    </a:cubicBezTo>
                    <a:cubicBezTo>
                      <a:pt x="15244" y="15581"/>
                      <a:pt x="13177" y="17100"/>
                      <a:pt x="10800" y="17100"/>
                    </a:cubicBezTo>
                    <a:close/>
                    <a:moveTo>
                      <a:pt x="7200" y="9000"/>
                    </a:moveTo>
                    <a:cubicBezTo>
                      <a:pt x="6202" y="9000"/>
                      <a:pt x="5400" y="8198"/>
                      <a:pt x="5400" y="7200"/>
                    </a:cubicBezTo>
                    <a:cubicBezTo>
                      <a:pt x="5400" y="6202"/>
                      <a:pt x="6202" y="5400"/>
                      <a:pt x="7200" y="5400"/>
                    </a:cubicBezTo>
                    <a:cubicBezTo>
                      <a:pt x="8198" y="5400"/>
                      <a:pt x="9000" y="6202"/>
                      <a:pt x="9000" y="7200"/>
                    </a:cubicBezTo>
                    <a:cubicBezTo>
                      <a:pt x="9000" y="8198"/>
                      <a:pt x="8198" y="9000"/>
                      <a:pt x="7200" y="9000"/>
                    </a:cubicBezTo>
                    <a:close/>
                    <a:moveTo>
                      <a:pt x="10800" y="1800"/>
                    </a:moveTo>
                    <a:cubicBezTo>
                      <a:pt x="5836" y="1800"/>
                      <a:pt x="1800" y="5836"/>
                      <a:pt x="1800" y="10800"/>
                    </a:cubicBezTo>
                    <a:cubicBezTo>
                      <a:pt x="1800" y="15764"/>
                      <a:pt x="5836" y="19800"/>
                      <a:pt x="10800" y="19800"/>
                    </a:cubicBezTo>
                    <a:cubicBezTo>
                      <a:pt x="15764" y="19800"/>
                      <a:pt x="19800" y="15764"/>
                      <a:pt x="19800" y="10800"/>
                    </a:cubicBezTo>
                    <a:cubicBezTo>
                      <a:pt x="19800" y="5836"/>
                      <a:pt x="15764" y="1800"/>
                      <a:pt x="10800" y="1800"/>
                    </a:cubicBezTo>
                    <a:close/>
                    <a:moveTo>
                      <a:pt x="10800" y="21600"/>
                    </a:moveTo>
                    <a:cubicBezTo>
                      <a:pt x="4837" y="21600"/>
                      <a:pt x="0" y="16762"/>
                      <a:pt x="0" y="10800"/>
                    </a:cubicBezTo>
                    <a:cubicBezTo>
                      <a:pt x="0" y="4837"/>
                      <a:pt x="4837" y="0"/>
                      <a:pt x="10800" y="0"/>
                    </a:cubicBezTo>
                    <a:cubicBezTo>
                      <a:pt x="16762" y="0"/>
                      <a:pt x="21600" y="4837"/>
                      <a:pt x="21600" y="10800"/>
                    </a:cubicBezTo>
                    <a:cubicBezTo>
                      <a:pt x="21600" y="16762"/>
                      <a:pt x="16762" y="21600"/>
                      <a:pt x="108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endParaRPr>
              </a:p>
            </p:txBody>
          </p:sp>
        </p:grpSp>
        <p:sp>
          <p:nvSpPr>
            <p:cNvPr id="140" name="Freeform: Shape 13">
              <a:extLst>
                <a:ext uri="{FF2B5EF4-FFF2-40B4-BE49-F238E27FC236}">
                  <a16:creationId xmlns:a16="http://schemas.microsoft.com/office/drawing/2014/main" id="{57E8E06C-EBC1-4F84-BC4B-6B1867A25078}"/>
                </a:ext>
              </a:extLst>
            </p:cNvPr>
            <p:cNvSpPr/>
            <p:nvPr/>
          </p:nvSpPr>
          <p:spPr>
            <a:xfrm>
              <a:off x="3908855" y="1772816"/>
              <a:ext cx="3111474" cy="101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" y="21600"/>
                  </a:moveTo>
                  <a:lnTo>
                    <a:pt x="2" y="10985"/>
                  </a:lnTo>
                  <a:lnTo>
                    <a:pt x="0" y="371"/>
                  </a:lnTo>
                  <a:lnTo>
                    <a:pt x="21561" y="0"/>
                  </a:lnTo>
                  <a:lnTo>
                    <a:pt x="21600" y="21229"/>
                  </a:lnTo>
                  <a:cubicBezTo>
                    <a:pt x="21600" y="21229"/>
                    <a:pt x="39" y="21600"/>
                    <a:pt x="39" y="21600"/>
                  </a:cubicBezTo>
                  <a:close/>
                </a:path>
              </a:pathLst>
            </a:custGeom>
            <a:solidFill>
              <a:srgbClr val="414654"/>
            </a:solidFill>
            <a:ln w="12700" cap="flat">
              <a:noFill/>
              <a:miter lim="400000"/>
            </a:ln>
            <a:effectLst/>
          </p:spPr>
          <p:txBody>
            <a:bodyPr wrap="none" lIns="19050" tIns="19050" rIns="19050" bIns="19050" anchor="ctr" anchorCtr="1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rPr>
                <a:t>취업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endParaRPr>
            </a:p>
          </p:txBody>
        </p:sp>
        <p:sp>
          <p:nvSpPr>
            <p:cNvPr id="141" name="Freeform: Shape 16">
              <a:extLst>
                <a:ext uri="{FF2B5EF4-FFF2-40B4-BE49-F238E27FC236}">
                  <a16:creationId xmlns:a16="http://schemas.microsoft.com/office/drawing/2014/main" id="{54B150B0-FE15-4250-8C17-01F9DE22D04B}"/>
                </a:ext>
              </a:extLst>
            </p:cNvPr>
            <p:cNvSpPr/>
            <p:nvPr/>
          </p:nvSpPr>
          <p:spPr>
            <a:xfrm>
              <a:off x="4906116" y="3093088"/>
              <a:ext cx="3111474" cy="101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" y="21600"/>
                  </a:moveTo>
                  <a:lnTo>
                    <a:pt x="0" y="371"/>
                  </a:lnTo>
                  <a:lnTo>
                    <a:pt x="21561" y="0"/>
                  </a:lnTo>
                  <a:lnTo>
                    <a:pt x="21598" y="10614"/>
                  </a:lnTo>
                  <a:lnTo>
                    <a:pt x="21600" y="21229"/>
                  </a:lnTo>
                  <a:cubicBezTo>
                    <a:pt x="21600" y="21229"/>
                    <a:pt x="39" y="21600"/>
                    <a:pt x="39" y="21600"/>
                  </a:cubicBezTo>
                  <a:close/>
                </a:path>
              </a:pathLst>
            </a:custGeom>
            <a:solidFill>
              <a:srgbClr val="FF4D60"/>
            </a:solidFill>
            <a:ln w="12700" cap="flat">
              <a:noFill/>
              <a:miter lim="400000"/>
            </a:ln>
            <a:effectLst/>
          </p:spPr>
          <p:txBody>
            <a:bodyPr wrap="none" lIns="19050" tIns="19050" rIns="19050" bIns="19050" anchor="ctr" anchorCtr="1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rPr>
                <a:t>IT</a:t>
              </a:r>
              <a:r>
                <a:rPr kumimoji="0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rPr>
                <a:t>업계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endParaRPr>
            </a:p>
          </p:txBody>
        </p:sp>
      </p:grpSp>
      <p:grpSp>
        <p:nvGrpSpPr>
          <p:cNvPr id="160" name="Group 32">
            <a:extLst>
              <a:ext uri="{FF2B5EF4-FFF2-40B4-BE49-F238E27FC236}">
                <a16:creationId xmlns:a16="http://schemas.microsoft.com/office/drawing/2014/main" id="{4E547D49-F4BD-4CFD-968E-CD0E88478D5D}"/>
              </a:ext>
            </a:extLst>
          </p:cNvPr>
          <p:cNvGrpSpPr/>
          <p:nvPr/>
        </p:nvGrpSpPr>
        <p:grpSpPr>
          <a:xfrm>
            <a:off x="7092578" y="1815174"/>
            <a:ext cx="3858173" cy="626409"/>
            <a:chOff x="5403632" y="1998273"/>
            <a:chExt cx="5144231" cy="835213"/>
          </a:xfrm>
        </p:grpSpPr>
        <p:grpSp>
          <p:nvGrpSpPr>
            <p:cNvPr id="161" name="Group 33">
              <a:extLst>
                <a:ext uri="{FF2B5EF4-FFF2-40B4-BE49-F238E27FC236}">
                  <a16:creationId xmlns:a16="http://schemas.microsoft.com/office/drawing/2014/main" id="{9D777657-5614-49C4-99B5-B5F2F9028A35}"/>
                </a:ext>
              </a:extLst>
            </p:cNvPr>
            <p:cNvGrpSpPr/>
            <p:nvPr/>
          </p:nvGrpSpPr>
          <p:grpSpPr>
            <a:xfrm>
              <a:off x="5403632" y="2028913"/>
              <a:ext cx="399214" cy="399214"/>
              <a:chOff x="0" y="0"/>
              <a:chExt cx="767929" cy="767929"/>
            </a:xfrm>
          </p:grpSpPr>
          <p:sp>
            <p:nvSpPr>
              <p:cNvPr id="165" name="Freeform: Shape 37">
                <a:extLst>
                  <a:ext uri="{FF2B5EF4-FFF2-40B4-BE49-F238E27FC236}">
                    <a16:creationId xmlns:a16="http://schemas.microsoft.com/office/drawing/2014/main" id="{DC15D30A-FF83-44AF-B8C5-51BD49AF8CE9}"/>
                  </a:ext>
                </a:extLst>
              </p:cNvPr>
              <p:cNvSpPr/>
              <p:nvPr/>
            </p:nvSpPr>
            <p:spPr>
              <a:xfrm>
                <a:off x="0" y="0"/>
                <a:ext cx="767929" cy="767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4D6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endParaRPr>
              </a:p>
            </p:txBody>
          </p:sp>
          <p:sp>
            <p:nvSpPr>
              <p:cNvPr id="166" name="Freeform: Shape 38">
                <a:extLst>
                  <a:ext uri="{FF2B5EF4-FFF2-40B4-BE49-F238E27FC236}">
                    <a16:creationId xmlns:a16="http://schemas.microsoft.com/office/drawing/2014/main" id="{6EF67E20-94DF-49E7-BFC6-A2635834B337}"/>
                  </a:ext>
                </a:extLst>
              </p:cNvPr>
              <p:cNvSpPr/>
              <p:nvPr/>
            </p:nvSpPr>
            <p:spPr>
              <a:xfrm>
                <a:off x="234638" y="227334"/>
                <a:ext cx="298653" cy="3132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4" h="21302" extrusionOk="0">
                    <a:moveTo>
                      <a:pt x="7816" y="21302"/>
                    </a:moveTo>
                    <a:cubicBezTo>
                      <a:pt x="7132" y="21302"/>
                      <a:pt x="6483" y="20993"/>
                      <a:pt x="6068" y="20461"/>
                    </a:cubicBezTo>
                    <a:lnTo>
                      <a:pt x="445" y="13277"/>
                    </a:lnTo>
                    <a:cubicBezTo>
                      <a:pt x="-287" y="12344"/>
                      <a:pt x="-97" y="11016"/>
                      <a:pt x="870" y="10308"/>
                    </a:cubicBezTo>
                    <a:cubicBezTo>
                      <a:pt x="1838" y="9597"/>
                      <a:pt x="3211" y="9785"/>
                      <a:pt x="3943" y="10719"/>
                    </a:cubicBezTo>
                    <a:lnTo>
                      <a:pt x="7643" y="15442"/>
                    </a:lnTo>
                    <a:lnTo>
                      <a:pt x="16946" y="999"/>
                    </a:lnTo>
                    <a:cubicBezTo>
                      <a:pt x="17586" y="6"/>
                      <a:pt x="18940" y="-298"/>
                      <a:pt x="19969" y="321"/>
                    </a:cubicBezTo>
                    <a:cubicBezTo>
                      <a:pt x="20997" y="939"/>
                      <a:pt x="21313" y="2248"/>
                      <a:pt x="20671" y="3243"/>
                    </a:cubicBezTo>
                    <a:lnTo>
                      <a:pt x="9680" y="20301"/>
                    </a:lnTo>
                    <a:cubicBezTo>
                      <a:pt x="9299" y="20896"/>
                      <a:pt x="8639" y="21267"/>
                      <a:pt x="7917" y="21299"/>
                    </a:cubicBezTo>
                    <a:cubicBezTo>
                      <a:pt x="7882" y="21302"/>
                      <a:pt x="7851" y="21302"/>
                      <a:pt x="7816" y="21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endParaRPr>
              </a:p>
            </p:txBody>
          </p:sp>
        </p:grpSp>
        <p:grpSp>
          <p:nvGrpSpPr>
            <p:cNvPr id="162" name="Group 34">
              <a:extLst>
                <a:ext uri="{FF2B5EF4-FFF2-40B4-BE49-F238E27FC236}">
                  <a16:creationId xmlns:a16="http://schemas.microsoft.com/office/drawing/2014/main" id="{C4A2EEBE-66D0-49BE-B24D-8A3177318834}"/>
                </a:ext>
              </a:extLst>
            </p:cNvPr>
            <p:cNvGrpSpPr/>
            <p:nvPr/>
          </p:nvGrpSpPr>
          <p:grpSpPr>
            <a:xfrm>
              <a:off x="5802845" y="1998273"/>
              <a:ext cx="4745018" cy="835213"/>
              <a:chOff x="6729846" y="3935367"/>
              <a:chExt cx="4745018" cy="835213"/>
            </a:xfrm>
          </p:grpSpPr>
          <p:sp>
            <p:nvSpPr>
              <p:cNvPr id="163" name="Rectangle 35">
                <a:extLst>
                  <a:ext uri="{FF2B5EF4-FFF2-40B4-BE49-F238E27FC236}">
                    <a16:creationId xmlns:a16="http://schemas.microsoft.com/office/drawing/2014/main" id="{2EFFFAA1-4856-48D6-9D51-4FFBAA7132A9}"/>
                  </a:ext>
                </a:extLst>
              </p:cNvPr>
              <p:cNvSpPr/>
              <p:nvPr/>
            </p:nvSpPr>
            <p:spPr>
              <a:xfrm>
                <a:off x="6729846" y="3935367"/>
                <a:ext cx="1368030" cy="215444"/>
              </a:xfrm>
              <a:prstGeom prst="rect">
                <a:avLst/>
              </a:prstGeom>
            </p:spPr>
            <p:txBody>
              <a:bodyPr wrap="none" lIns="144000" tIns="0" rIns="144000" bIns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4D60"/>
                    </a:solidFill>
                    <a:effectLst/>
                    <a:uLnTx/>
                    <a:uFillTx/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rPr>
                  <a:t>효율적인 취업준비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4D60"/>
                  </a:solidFill>
                  <a:effectLst/>
                  <a:uLnTx/>
                  <a:uFillTx/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endParaRPr>
              </a:p>
            </p:txBody>
          </p:sp>
          <p:sp>
            <p:nvSpPr>
              <p:cNvPr id="164" name="Rectangle 36">
                <a:extLst>
                  <a:ext uri="{FF2B5EF4-FFF2-40B4-BE49-F238E27FC236}">
                    <a16:creationId xmlns:a16="http://schemas.microsoft.com/office/drawing/2014/main" id="{E5833DB8-70D0-4AAC-878B-DFC2FCA3FB8C}"/>
                  </a:ext>
                </a:extLst>
              </p:cNvPr>
              <p:cNvSpPr/>
              <p:nvPr/>
            </p:nvSpPr>
            <p:spPr>
              <a:xfrm>
                <a:off x="6729846" y="4285510"/>
                <a:ext cx="4745018" cy="485070"/>
              </a:xfrm>
              <a:prstGeom prst="rect">
                <a:avLst/>
              </a:prstGeom>
            </p:spPr>
            <p:txBody>
              <a:bodyPr wrap="square" lIns="144000" tIns="0" rIns="144000" bIns="0" anchor="t">
                <a:noAutofit/>
              </a:bodyPr>
              <a:lstStyle/>
              <a:p>
                <a:pPr latinLnBrk="0"/>
                <a:r>
                  <a:rPr kumimoji="0" lang="ko-KR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rPr>
                  <a:t>채용 공고부터 자기소개서 및 이력서 작성까지</a:t>
                </a:r>
                <a:r>
                  <a:rPr lang="zh-CN" altLang="en-US" sz="1400" kern="0">
                    <a:solidFill>
                      <a:srgbClr val="000000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rPr>
                  <a:t> </a:t>
                </a:r>
                <a:r>
                  <a:rPr lang="ko-KR" altLang="en-US" sz="1400" kern="0">
                    <a:solidFill>
                      <a:srgbClr val="000000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rPr>
                  <a:t>도와주는 웹 사이트</a:t>
                </a:r>
                <a:endPara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7" name="Group 39">
            <a:extLst>
              <a:ext uri="{FF2B5EF4-FFF2-40B4-BE49-F238E27FC236}">
                <a16:creationId xmlns:a16="http://schemas.microsoft.com/office/drawing/2014/main" id="{F6F13566-2A8B-437C-9912-53DE955CFE92}"/>
              </a:ext>
            </a:extLst>
          </p:cNvPr>
          <p:cNvGrpSpPr/>
          <p:nvPr/>
        </p:nvGrpSpPr>
        <p:grpSpPr>
          <a:xfrm>
            <a:off x="7084307" y="2767823"/>
            <a:ext cx="3866444" cy="642853"/>
            <a:chOff x="5403632" y="2988092"/>
            <a:chExt cx="5155259" cy="857138"/>
          </a:xfrm>
        </p:grpSpPr>
        <p:grpSp>
          <p:nvGrpSpPr>
            <p:cNvPr id="168" name="Group 40">
              <a:extLst>
                <a:ext uri="{FF2B5EF4-FFF2-40B4-BE49-F238E27FC236}">
                  <a16:creationId xmlns:a16="http://schemas.microsoft.com/office/drawing/2014/main" id="{AE0BD6D3-C948-4970-B262-0E97AAD12FC9}"/>
                </a:ext>
              </a:extLst>
            </p:cNvPr>
            <p:cNvGrpSpPr/>
            <p:nvPr/>
          </p:nvGrpSpPr>
          <p:grpSpPr>
            <a:xfrm>
              <a:off x="5403632" y="3066578"/>
              <a:ext cx="399214" cy="399214"/>
              <a:chOff x="0" y="0"/>
              <a:chExt cx="767929" cy="767929"/>
            </a:xfrm>
          </p:grpSpPr>
          <p:sp>
            <p:nvSpPr>
              <p:cNvPr id="172" name="Freeform: Shape 44">
                <a:extLst>
                  <a:ext uri="{FF2B5EF4-FFF2-40B4-BE49-F238E27FC236}">
                    <a16:creationId xmlns:a16="http://schemas.microsoft.com/office/drawing/2014/main" id="{F45A55C3-E79C-4D88-A92C-59A97D182BD0}"/>
                  </a:ext>
                </a:extLst>
              </p:cNvPr>
              <p:cNvSpPr/>
              <p:nvPr/>
            </p:nvSpPr>
            <p:spPr>
              <a:xfrm>
                <a:off x="0" y="0"/>
                <a:ext cx="767929" cy="767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414654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endParaRPr>
              </a:p>
            </p:txBody>
          </p:sp>
          <p:sp>
            <p:nvSpPr>
              <p:cNvPr id="173" name="Freeform: Shape 45">
                <a:extLst>
                  <a:ext uri="{FF2B5EF4-FFF2-40B4-BE49-F238E27FC236}">
                    <a16:creationId xmlns:a16="http://schemas.microsoft.com/office/drawing/2014/main" id="{E96A9BB2-014A-4299-B5EC-1CD2648C1025}"/>
                  </a:ext>
                </a:extLst>
              </p:cNvPr>
              <p:cNvSpPr/>
              <p:nvPr/>
            </p:nvSpPr>
            <p:spPr>
              <a:xfrm>
                <a:off x="234638" y="227334"/>
                <a:ext cx="298653" cy="3132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4" h="21302" extrusionOk="0">
                    <a:moveTo>
                      <a:pt x="7816" y="21302"/>
                    </a:moveTo>
                    <a:cubicBezTo>
                      <a:pt x="7132" y="21302"/>
                      <a:pt x="6483" y="20993"/>
                      <a:pt x="6068" y="20461"/>
                    </a:cubicBezTo>
                    <a:lnTo>
                      <a:pt x="445" y="13277"/>
                    </a:lnTo>
                    <a:cubicBezTo>
                      <a:pt x="-287" y="12344"/>
                      <a:pt x="-97" y="11016"/>
                      <a:pt x="870" y="10308"/>
                    </a:cubicBezTo>
                    <a:cubicBezTo>
                      <a:pt x="1838" y="9597"/>
                      <a:pt x="3211" y="9785"/>
                      <a:pt x="3943" y="10719"/>
                    </a:cubicBezTo>
                    <a:lnTo>
                      <a:pt x="7643" y="15442"/>
                    </a:lnTo>
                    <a:lnTo>
                      <a:pt x="16946" y="999"/>
                    </a:lnTo>
                    <a:cubicBezTo>
                      <a:pt x="17586" y="6"/>
                      <a:pt x="18940" y="-298"/>
                      <a:pt x="19969" y="321"/>
                    </a:cubicBezTo>
                    <a:cubicBezTo>
                      <a:pt x="20997" y="939"/>
                      <a:pt x="21313" y="2248"/>
                      <a:pt x="20671" y="3243"/>
                    </a:cubicBezTo>
                    <a:lnTo>
                      <a:pt x="9680" y="20301"/>
                    </a:lnTo>
                    <a:cubicBezTo>
                      <a:pt x="9299" y="20896"/>
                      <a:pt x="8639" y="21267"/>
                      <a:pt x="7917" y="21299"/>
                    </a:cubicBezTo>
                    <a:cubicBezTo>
                      <a:pt x="7882" y="21302"/>
                      <a:pt x="7851" y="21302"/>
                      <a:pt x="7816" y="21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endParaRPr>
              </a:p>
            </p:txBody>
          </p:sp>
        </p:grpSp>
        <p:grpSp>
          <p:nvGrpSpPr>
            <p:cNvPr id="169" name="Group 41">
              <a:extLst>
                <a:ext uri="{FF2B5EF4-FFF2-40B4-BE49-F238E27FC236}">
                  <a16:creationId xmlns:a16="http://schemas.microsoft.com/office/drawing/2014/main" id="{DFA5BB17-FECF-4583-AAF3-97CC2D0ECE42}"/>
                </a:ext>
              </a:extLst>
            </p:cNvPr>
            <p:cNvGrpSpPr/>
            <p:nvPr/>
          </p:nvGrpSpPr>
          <p:grpSpPr>
            <a:xfrm>
              <a:off x="5813873" y="2988092"/>
              <a:ext cx="4745018" cy="857138"/>
              <a:chOff x="6729846" y="3935367"/>
              <a:chExt cx="4745018" cy="857138"/>
            </a:xfrm>
          </p:grpSpPr>
          <p:sp>
            <p:nvSpPr>
              <p:cNvPr id="170" name="Rectangle 42">
                <a:extLst>
                  <a:ext uri="{FF2B5EF4-FFF2-40B4-BE49-F238E27FC236}">
                    <a16:creationId xmlns:a16="http://schemas.microsoft.com/office/drawing/2014/main" id="{7830F0B2-B22F-449B-9FCE-68412A0BD3DD}"/>
                  </a:ext>
                </a:extLst>
              </p:cNvPr>
              <p:cNvSpPr/>
              <p:nvPr/>
            </p:nvSpPr>
            <p:spPr>
              <a:xfrm>
                <a:off x="6729847" y="3935367"/>
                <a:ext cx="1368031" cy="215444"/>
              </a:xfrm>
              <a:prstGeom prst="rect">
                <a:avLst/>
              </a:prstGeom>
            </p:spPr>
            <p:txBody>
              <a:bodyPr wrap="none" lIns="144000" tIns="0" rIns="144000" bIns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414654"/>
                    </a:solidFill>
                    <a:effectLst/>
                    <a:uLnTx/>
                    <a:uFillTx/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rPr>
                  <a:t>직관적인 사이트 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414654"/>
                  </a:solidFill>
                  <a:effectLst/>
                  <a:uLnTx/>
                  <a:uFillTx/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endParaRPr>
              </a:p>
            </p:txBody>
          </p:sp>
          <p:sp>
            <p:nvSpPr>
              <p:cNvPr id="171" name="Rectangle 43">
                <a:extLst>
                  <a:ext uri="{FF2B5EF4-FFF2-40B4-BE49-F238E27FC236}">
                    <a16:creationId xmlns:a16="http://schemas.microsoft.com/office/drawing/2014/main" id="{3F56197B-D28A-4471-ADC1-FDD7B56E06F8}"/>
                  </a:ext>
                </a:extLst>
              </p:cNvPr>
              <p:cNvSpPr/>
              <p:nvPr/>
            </p:nvSpPr>
            <p:spPr>
              <a:xfrm>
                <a:off x="6729846" y="4307435"/>
                <a:ext cx="4745018" cy="485070"/>
              </a:xfrm>
              <a:prstGeom prst="rect">
                <a:avLst/>
              </a:prstGeom>
            </p:spPr>
            <p:txBody>
              <a:bodyPr wrap="square" lIns="144000" tIns="0" rIns="144000" bIns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rPr>
                  <a:t>기존의 </a:t>
                </a:r>
                <a:r>
                  <a:rPr lang="ko-KR" altLang="en-US" sz="1400" kern="0">
                    <a:solidFill>
                      <a:srgbClr val="000000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rPr>
                  <a:t>취업사이트와 비교해</a:t>
                </a:r>
                <a:endParaRPr lang="en-US" altLang="ko-KR" sz="1400" kern="0">
                  <a:solidFill>
                    <a:srgbClr val="000000"/>
                  </a:solidFill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endParaRPr>
              </a:p>
              <a:p>
                <a:pPr marL="0" marR="0" lvl="0" indent="0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rPr>
                  <a:t>간단하고 직관적인 인터페이스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4" name="Group 32">
            <a:extLst>
              <a:ext uri="{FF2B5EF4-FFF2-40B4-BE49-F238E27FC236}">
                <a16:creationId xmlns:a16="http://schemas.microsoft.com/office/drawing/2014/main" id="{E992C24B-FA35-40E4-A93A-2B0B20A1530B}"/>
              </a:ext>
            </a:extLst>
          </p:cNvPr>
          <p:cNvGrpSpPr/>
          <p:nvPr/>
        </p:nvGrpSpPr>
        <p:grpSpPr>
          <a:xfrm>
            <a:off x="1943136" y="3970953"/>
            <a:ext cx="3858173" cy="626409"/>
            <a:chOff x="5403632" y="1998273"/>
            <a:chExt cx="5144231" cy="835213"/>
          </a:xfrm>
        </p:grpSpPr>
        <p:grpSp>
          <p:nvGrpSpPr>
            <p:cNvPr id="175" name="Group 33">
              <a:extLst>
                <a:ext uri="{FF2B5EF4-FFF2-40B4-BE49-F238E27FC236}">
                  <a16:creationId xmlns:a16="http://schemas.microsoft.com/office/drawing/2014/main" id="{5E5A6876-0064-4D82-A9DA-2347FF212F62}"/>
                </a:ext>
              </a:extLst>
            </p:cNvPr>
            <p:cNvGrpSpPr/>
            <p:nvPr/>
          </p:nvGrpSpPr>
          <p:grpSpPr>
            <a:xfrm>
              <a:off x="5403632" y="2028913"/>
              <a:ext cx="399214" cy="399214"/>
              <a:chOff x="0" y="0"/>
              <a:chExt cx="767929" cy="767929"/>
            </a:xfrm>
          </p:grpSpPr>
          <p:sp>
            <p:nvSpPr>
              <p:cNvPr id="179" name="Freeform: Shape 37">
                <a:extLst>
                  <a:ext uri="{FF2B5EF4-FFF2-40B4-BE49-F238E27FC236}">
                    <a16:creationId xmlns:a16="http://schemas.microsoft.com/office/drawing/2014/main" id="{6303BE70-A430-47AE-A09A-5BB2D2D03F10}"/>
                  </a:ext>
                </a:extLst>
              </p:cNvPr>
              <p:cNvSpPr/>
              <p:nvPr/>
            </p:nvSpPr>
            <p:spPr>
              <a:xfrm>
                <a:off x="0" y="0"/>
                <a:ext cx="767929" cy="767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4D6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endParaRPr>
              </a:p>
            </p:txBody>
          </p:sp>
          <p:sp>
            <p:nvSpPr>
              <p:cNvPr id="180" name="Freeform: Shape 38">
                <a:extLst>
                  <a:ext uri="{FF2B5EF4-FFF2-40B4-BE49-F238E27FC236}">
                    <a16:creationId xmlns:a16="http://schemas.microsoft.com/office/drawing/2014/main" id="{F2A2C173-C2B1-4DEB-9713-86D8E6C82E43}"/>
                  </a:ext>
                </a:extLst>
              </p:cNvPr>
              <p:cNvSpPr/>
              <p:nvPr/>
            </p:nvSpPr>
            <p:spPr>
              <a:xfrm>
                <a:off x="234638" y="227334"/>
                <a:ext cx="298653" cy="3132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4" h="21302" extrusionOk="0">
                    <a:moveTo>
                      <a:pt x="7816" y="21302"/>
                    </a:moveTo>
                    <a:cubicBezTo>
                      <a:pt x="7132" y="21302"/>
                      <a:pt x="6483" y="20993"/>
                      <a:pt x="6068" y="20461"/>
                    </a:cubicBezTo>
                    <a:lnTo>
                      <a:pt x="445" y="13277"/>
                    </a:lnTo>
                    <a:cubicBezTo>
                      <a:pt x="-287" y="12344"/>
                      <a:pt x="-97" y="11016"/>
                      <a:pt x="870" y="10308"/>
                    </a:cubicBezTo>
                    <a:cubicBezTo>
                      <a:pt x="1838" y="9597"/>
                      <a:pt x="3211" y="9785"/>
                      <a:pt x="3943" y="10719"/>
                    </a:cubicBezTo>
                    <a:lnTo>
                      <a:pt x="7643" y="15442"/>
                    </a:lnTo>
                    <a:lnTo>
                      <a:pt x="16946" y="999"/>
                    </a:lnTo>
                    <a:cubicBezTo>
                      <a:pt x="17586" y="6"/>
                      <a:pt x="18940" y="-298"/>
                      <a:pt x="19969" y="321"/>
                    </a:cubicBezTo>
                    <a:cubicBezTo>
                      <a:pt x="20997" y="939"/>
                      <a:pt x="21313" y="2248"/>
                      <a:pt x="20671" y="3243"/>
                    </a:cubicBezTo>
                    <a:lnTo>
                      <a:pt x="9680" y="20301"/>
                    </a:lnTo>
                    <a:cubicBezTo>
                      <a:pt x="9299" y="20896"/>
                      <a:pt x="8639" y="21267"/>
                      <a:pt x="7917" y="21299"/>
                    </a:cubicBezTo>
                    <a:cubicBezTo>
                      <a:pt x="7882" y="21302"/>
                      <a:pt x="7851" y="21302"/>
                      <a:pt x="7816" y="21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endParaRPr>
              </a:p>
            </p:txBody>
          </p:sp>
        </p:grpSp>
        <p:grpSp>
          <p:nvGrpSpPr>
            <p:cNvPr id="176" name="Group 34">
              <a:extLst>
                <a:ext uri="{FF2B5EF4-FFF2-40B4-BE49-F238E27FC236}">
                  <a16:creationId xmlns:a16="http://schemas.microsoft.com/office/drawing/2014/main" id="{A224BFEF-9A3D-4351-B348-42C53EED60AF}"/>
                </a:ext>
              </a:extLst>
            </p:cNvPr>
            <p:cNvGrpSpPr/>
            <p:nvPr/>
          </p:nvGrpSpPr>
          <p:grpSpPr>
            <a:xfrm>
              <a:off x="5802845" y="1998273"/>
              <a:ext cx="4745018" cy="835213"/>
              <a:chOff x="6729846" y="3935367"/>
              <a:chExt cx="4745018" cy="835213"/>
            </a:xfrm>
          </p:grpSpPr>
          <p:sp>
            <p:nvSpPr>
              <p:cNvPr id="177" name="Rectangle 35">
                <a:extLst>
                  <a:ext uri="{FF2B5EF4-FFF2-40B4-BE49-F238E27FC236}">
                    <a16:creationId xmlns:a16="http://schemas.microsoft.com/office/drawing/2014/main" id="{B0394AB7-A902-4B80-B512-7E0A8D4DEEF3}"/>
                  </a:ext>
                </a:extLst>
              </p:cNvPr>
              <p:cNvSpPr/>
              <p:nvPr/>
            </p:nvSpPr>
            <p:spPr>
              <a:xfrm>
                <a:off x="6729846" y="3935367"/>
                <a:ext cx="1368030" cy="215444"/>
              </a:xfrm>
              <a:prstGeom prst="rect">
                <a:avLst/>
              </a:prstGeom>
            </p:spPr>
            <p:txBody>
              <a:bodyPr wrap="none" lIns="144000" tIns="0" rIns="144000" bIns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4D60"/>
                    </a:solidFill>
                    <a:effectLst/>
                    <a:uLnTx/>
                    <a:uFillTx/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rPr>
                  <a:t>IT</a:t>
                </a:r>
                <a:r>
                  <a:rPr kumimoji="0" lang="ko-KR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4D60"/>
                    </a:solidFill>
                    <a:effectLst/>
                    <a:uLnTx/>
                    <a:uFillTx/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rPr>
                  <a:t>업계 취업준비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4D60"/>
                  </a:solidFill>
                  <a:effectLst/>
                  <a:uLnTx/>
                  <a:uFillTx/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endParaRPr>
              </a:p>
            </p:txBody>
          </p:sp>
          <p:sp>
            <p:nvSpPr>
              <p:cNvPr id="178" name="Rectangle 36">
                <a:extLst>
                  <a:ext uri="{FF2B5EF4-FFF2-40B4-BE49-F238E27FC236}">
                    <a16:creationId xmlns:a16="http://schemas.microsoft.com/office/drawing/2014/main" id="{27EE1ED7-E148-4672-9A6B-AF731605C528}"/>
                  </a:ext>
                </a:extLst>
              </p:cNvPr>
              <p:cNvSpPr/>
              <p:nvPr/>
            </p:nvSpPr>
            <p:spPr>
              <a:xfrm>
                <a:off x="6729846" y="4285510"/>
                <a:ext cx="4745018" cy="485070"/>
              </a:xfrm>
              <a:prstGeom prst="rect">
                <a:avLst/>
              </a:prstGeom>
            </p:spPr>
            <p:txBody>
              <a:bodyPr wrap="square" lIns="144000" tIns="0" rIns="144000" bIns="0" anchor="t">
                <a:noAutofit/>
              </a:bodyPr>
              <a:lstStyle/>
              <a:p>
                <a:pPr latinLnBrk="0"/>
                <a:r>
                  <a:rPr kumimoji="0" lang="en-US" altLang="ko-KR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rPr>
                  <a:t>IT</a:t>
                </a:r>
                <a:r>
                  <a:rPr kumimoji="0" lang="ko-KR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rPr>
                  <a:t>분야</a:t>
                </a:r>
                <a:r>
                  <a:rPr lang="ko-KR" altLang="en-US" sz="1400" kern="0">
                    <a:solidFill>
                      <a:srgbClr val="000000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rPr>
                  <a:t> 취업 준비생을 위한</a:t>
                </a:r>
                <a:endParaRPr lang="en-US" altLang="ko-KR" sz="1400" kern="0">
                  <a:solidFill>
                    <a:srgbClr val="000000"/>
                  </a:solidFill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endParaRPr>
              </a:p>
              <a:p>
                <a:pPr latinLnBrk="0"/>
                <a:r>
                  <a:rPr kumimoji="0" lang="ko-KR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rPr>
                  <a:t>특화된 웹사이트</a:t>
                </a:r>
                <a:endPara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81" name="Group 39">
            <a:extLst>
              <a:ext uri="{FF2B5EF4-FFF2-40B4-BE49-F238E27FC236}">
                <a16:creationId xmlns:a16="http://schemas.microsoft.com/office/drawing/2014/main" id="{1DBCA1ED-A1CA-47EB-BBC4-1F0A68B290BD}"/>
              </a:ext>
            </a:extLst>
          </p:cNvPr>
          <p:cNvGrpSpPr/>
          <p:nvPr/>
        </p:nvGrpSpPr>
        <p:grpSpPr>
          <a:xfrm>
            <a:off x="1934865" y="4923602"/>
            <a:ext cx="3866444" cy="642853"/>
            <a:chOff x="5403632" y="2988092"/>
            <a:chExt cx="5155259" cy="857138"/>
          </a:xfrm>
        </p:grpSpPr>
        <p:grpSp>
          <p:nvGrpSpPr>
            <p:cNvPr id="182" name="Group 40">
              <a:extLst>
                <a:ext uri="{FF2B5EF4-FFF2-40B4-BE49-F238E27FC236}">
                  <a16:creationId xmlns:a16="http://schemas.microsoft.com/office/drawing/2014/main" id="{ED11DB0F-67DE-491B-802A-26AF193465B1}"/>
                </a:ext>
              </a:extLst>
            </p:cNvPr>
            <p:cNvGrpSpPr/>
            <p:nvPr/>
          </p:nvGrpSpPr>
          <p:grpSpPr>
            <a:xfrm>
              <a:off x="5403632" y="3066578"/>
              <a:ext cx="399214" cy="399214"/>
              <a:chOff x="0" y="0"/>
              <a:chExt cx="767929" cy="767929"/>
            </a:xfrm>
          </p:grpSpPr>
          <p:sp>
            <p:nvSpPr>
              <p:cNvPr id="186" name="Freeform: Shape 44">
                <a:extLst>
                  <a:ext uri="{FF2B5EF4-FFF2-40B4-BE49-F238E27FC236}">
                    <a16:creationId xmlns:a16="http://schemas.microsoft.com/office/drawing/2014/main" id="{10C02A3F-85C7-4E43-9E24-6FEB810378B7}"/>
                  </a:ext>
                </a:extLst>
              </p:cNvPr>
              <p:cNvSpPr/>
              <p:nvPr/>
            </p:nvSpPr>
            <p:spPr>
              <a:xfrm>
                <a:off x="0" y="0"/>
                <a:ext cx="767929" cy="767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414654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endParaRPr>
              </a:p>
            </p:txBody>
          </p:sp>
          <p:sp>
            <p:nvSpPr>
              <p:cNvPr id="187" name="Freeform: Shape 45">
                <a:extLst>
                  <a:ext uri="{FF2B5EF4-FFF2-40B4-BE49-F238E27FC236}">
                    <a16:creationId xmlns:a16="http://schemas.microsoft.com/office/drawing/2014/main" id="{1D1DB615-8C19-442E-8CF7-06C201D34341}"/>
                  </a:ext>
                </a:extLst>
              </p:cNvPr>
              <p:cNvSpPr/>
              <p:nvPr/>
            </p:nvSpPr>
            <p:spPr>
              <a:xfrm>
                <a:off x="234638" y="227334"/>
                <a:ext cx="298653" cy="3132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4" h="21302" extrusionOk="0">
                    <a:moveTo>
                      <a:pt x="7816" y="21302"/>
                    </a:moveTo>
                    <a:cubicBezTo>
                      <a:pt x="7132" y="21302"/>
                      <a:pt x="6483" y="20993"/>
                      <a:pt x="6068" y="20461"/>
                    </a:cubicBezTo>
                    <a:lnTo>
                      <a:pt x="445" y="13277"/>
                    </a:lnTo>
                    <a:cubicBezTo>
                      <a:pt x="-287" y="12344"/>
                      <a:pt x="-97" y="11016"/>
                      <a:pt x="870" y="10308"/>
                    </a:cubicBezTo>
                    <a:cubicBezTo>
                      <a:pt x="1838" y="9597"/>
                      <a:pt x="3211" y="9785"/>
                      <a:pt x="3943" y="10719"/>
                    </a:cubicBezTo>
                    <a:lnTo>
                      <a:pt x="7643" y="15442"/>
                    </a:lnTo>
                    <a:lnTo>
                      <a:pt x="16946" y="999"/>
                    </a:lnTo>
                    <a:cubicBezTo>
                      <a:pt x="17586" y="6"/>
                      <a:pt x="18940" y="-298"/>
                      <a:pt x="19969" y="321"/>
                    </a:cubicBezTo>
                    <a:cubicBezTo>
                      <a:pt x="20997" y="939"/>
                      <a:pt x="21313" y="2248"/>
                      <a:pt x="20671" y="3243"/>
                    </a:cubicBezTo>
                    <a:lnTo>
                      <a:pt x="9680" y="20301"/>
                    </a:lnTo>
                    <a:cubicBezTo>
                      <a:pt x="9299" y="20896"/>
                      <a:pt x="8639" y="21267"/>
                      <a:pt x="7917" y="21299"/>
                    </a:cubicBezTo>
                    <a:cubicBezTo>
                      <a:pt x="7882" y="21302"/>
                      <a:pt x="7851" y="21302"/>
                      <a:pt x="7816" y="21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endParaRPr>
              </a:p>
            </p:txBody>
          </p:sp>
        </p:grpSp>
        <p:grpSp>
          <p:nvGrpSpPr>
            <p:cNvPr id="183" name="Group 41">
              <a:extLst>
                <a:ext uri="{FF2B5EF4-FFF2-40B4-BE49-F238E27FC236}">
                  <a16:creationId xmlns:a16="http://schemas.microsoft.com/office/drawing/2014/main" id="{8DA56B53-20EF-4037-8C1F-930FCCEFB4C4}"/>
                </a:ext>
              </a:extLst>
            </p:cNvPr>
            <p:cNvGrpSpPr/>
            <p:nvPr/>
          </p:nvGrpSpPr>
          <p:grpSpPr>
            <a:xfrm>
              <a:off x="5813873" y="2988092"/>
              <a:ext cx="4745018" cy="857138"/>
              <a:chOff x="6729846" y="3935367"/>
              <a:chExt cx="4745018" cy="857138"/>
            </a:xfrm>
          </p:grpSpPr>
          <p:sp>
            <p:nvSpPr>
              <p:cNvPr id="184" name="Rectangle 42">
                <a:extLst>
                  <a:ext uri="{FF2B5EF4-FFF2-40B4-BE49-F238E27FC236}">
                    <a16:creationId xmlns:a16="http://schemas.microsoft.com/office/drawing/2014/main" id="{DDFA8FCF-7FE5-42E7-A996-1EFC0BC11AB3}"/>
                  </a:ext>
                </a:extLst>
              </p:cNvPr>
              <p:cNvSpPr/>
              <p:nvPr/>
            </p:nvSpPr>
            <p:spPr>
              <a:xfrm>
                <a:off x="6729847" y="3935367"/>
                <a:ext cx="1368031" cy="215444"/>
              </a:xfrm>
              <a:prstGeom prst="rect">
                <a:avLst/>
              </a:prstGeom>
            </p:spPr>
            <p:txBody>
              <a:bodyPr wrap="none" lIns="144000" tIns="0" rIns="144000" bIns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414654"/>
                    </a:solidFill>
                    <a:effectLst/>
                    <a:uLnTx/>
                    <a:uFillTx/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rPr>
                  <a:t>프로젝트 포트폴리오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414654"/>
                  </a:solidFill>
                  <a:effectLst/>
                  <a:uLnTx/>
                  <a:uFillTx/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endParaRPr>
              </a:p>
            </p:txBody>
          </p:sp>
          <p:sp>
            <p:nvSpPr>
              <p:cNvPr id="185" name="Rectangle 43">
                <a:extLst>
                  <a:ext uri="{FF2B5EF4-FFF2-40B4-BE49-F238E27FC236}">
                    <a16:creationId xmlns:a16="http://schemas.microsoft.com/office/drawing/2014/main" id="{9FD02B7F-F680-4079-B87B-149270BB8B29}"/>
                  </a:ext>
                </a:extLst>
              </p:cNvPr>
              <p:cNvSpPr/>
              <p:nvPr/>
            </p:nvSpPr>
            <p:spPr>
              <a:xfrm>
                <a:off x="6729846" y="4307435"/>
                <a:ext cx="4745018" cy="485070"/>
              </a:xfrm>
              <a:prstGeom prst="rect">
                <a:avLst/>
              </a:prstGeom>
            </p:spPr>
            <p:txBody>
              <a:bodyPr wrap="square" lIns="144000" tIns="0" rIns="144000" bIns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400" kern="0">
                    <a:solidFill>
                      <a:srgbClr val="000000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rPr>
                  <a:t>IT</a:t>
                </a:r>
                <a:r>
                  <a:rPr lang="ko-KR" altLang="en-US" sz="1400" kern="0">
                    <a:solidFill>
                      <a:srgbClr val="000000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rPr>
                  <a:t>분야 취업 준비의 필수</a:t>
                </a:r>
                <a:r>
                  <a:rPr lang="en-US" altLang="ko-KR" sz="1400" kern="0">
                    <a:solidFill>
                      <a:srgbClr val="000000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rPr>
                  <a:t>!</a:t>
                </a:r>
              </a:p>
              <a:p>
                <a:pPr marL="0" marR="0" lvl="0" indent="0" defTabSz="91440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rPr>
                  <a:t>포트폴리오 작성 기능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328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s_2">
            <a:extLst>
              <a:ext uri="{FF2B5EF4-FFF2-40B4-BE49-F238E27FC236}">
                <a16:creationId xmlns:a16="http://schemas.microsoft.com/office/drawing/2014/main" id="{E6595FA0-61CD-462A-99D3-6713AACEFA8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324464" y="384625"/>
            <a:ext cx="1171852" cy="500102"/>
          </a:xfrm>
          <a:prstGeom prst="rect">
            <a:avLst/>
          </a:prstGeom>
          <a:solidFill>
            <a:srgbClr val="3B4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2">
              <a:solidFill>
                <a:srgbClr val="FFFF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sym typeface="Arial" panose="020B0604020202020204" pitchFamily="34" charset="0"/>
            </a:endParaRPr>
          </a:p>
        </p:txBody>
      </p:sp>
      <p:sp>
        <p:nvSpPr>
          <p:cNvPr id="3" name="MH_Others_2">
            <a:extLst>
              <a:ext uri="{FF2B5EF4-FFF2-40B4-BE49-F238E27FC236}">
                <a16:creationId xmlns:a16="http://schemas.microsoft.com/office/drawing/2014/main" id="{5DD48AB7-5878-4437-A426-DA7C627DA8A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1099" y="419232"/>
            <a:ext cx="2602199" cy="43088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rgbClr val="3B424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sym typeface="Arial" panose="020B0604020202020204" pitchFamily="34" charset="0"/>
              </a:rPr>
              <a:t>1-2. </a:t>
            </a:r>
            <a:r>
              <a:rPr lang="ko-KR" altLang="en-US" sz="2800">
                <a:solidFill>
                  <a:srgbClr val="3B424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sym typeface="Arial" panose="020B0604020202020204" pitchFamily="34" charset="0"/>
              </a:rPr>
              <a:t>시장조사</a:t>
            </a:r>
            <a:endParaRPr lang="zh-CN" altLang="en-US" sz="2800" dirty="0">
              <a:solidFill>
                <a:srgbClr val="3B424B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sym typeface="Arial" panose="020B0604020202020204" pitchFamily="34" charset="0"/>
            </a:endParaRPr>
          </a:p>
        </p:txBody>
      </p:sp>
      <p:sp>
        <p:nvSpPr>
          <p:cNvPr id="4" name="MH_Others_2">
            <a:extLst>
              <a:ext uri="{FF2B5EF4-FFF2-40B4-BE49-F238E27FC236}">
                <a16:creationId xmlns:a16="http://schemas.microsoft.com/office/drawing/2014/main" id="{74E02F7C-A742-4F96-BA3F-069E468F3B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236001" y="384625"/>
            <a:ext cx="9314876" cy="500102"/>
          </a:xfrm>
          <a:prstGeom prst="rect">
            <a:avLst/>
          </a:prstGeom>
          <a:solidFill>
            <a:srgbClr val="3B4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2">
              <a:solidFill>
                <a:srgbClr val="FFFF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sym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40BA838-4522-4626-8935-1FA3DB73A626}"/>
              </a:ext>
            </a:extLst>
          </p:cNvPr>
          <p:cNvGrpSpPr/>
          <p:nvPr/>
        </p:nvGrpSpPr>
        <p:grpSpPr>
          <a:xfrm>
            <a:off x="2144736" y="2116364"/>
            <a:ext cx="2462432" cy="3848207"/>
            <a:chOff x="2144736" y="2116364"/>
            <a:chExt cx="2462432" cy="3848207"/>
          </a:xfrm>
        </p:grpSpPr>
        <p:sp>
          <p:nvSpPr>
            <p:cNvPr id="69" name="任意多边形 8">
              <a:extLst>
                <a:ext uri="{FF2B5EF4-FFF2-40B4-BE49-F238E27FC236}">
                  <a16:creationId xmlns:a16="http://schemas.microsoft.com/office/drawing/2014/main" id="{62F25518-ECFA-41A5-8CC3-EB2F367C6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8173" y="2116364"/>
              <a:ext cx="2458995" cy="3848207"/>
            </a:xfrm>
            <a:custGeom>
              <a:avLst/>
              <a:gdLst>
                <a:gd name="T0" fmla="*/ 2271713 w 21600"/>
                <a:gd name="T1" fmla="*/ 3620294 h 21600"/>
                <a:gd name="T2" fmla="*/ 2271713 w 21600"/>
                <a:gd name="T3" fmla="*/ 3620294 h 21600"/>
                <a:gd name="T4" fmla="*/ 2271713 w 21600"/>
                <a:gd name="T5" fmla="*/ 3620294 h 21600"/>
                <a:gd name="T6" fmla="*/ 2271713 w 21600"/>
                <a:gd name="T7" fmla="*/ 362029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53585F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endParaRPr>
            </a:p>
          </p:txBody>
        </p:sp>
        <p:sp>
          <p:nvSpPr>
            <p:cNvPr id="70" name="任意多边形 9">
              <a:extLst>
                <a:ext uri="{FF2B5EF4-FFF2-40B4-BE49-F238E27FC236}">
                  <a16:creationId xmlns:a16="http://schemas.microsoft.com/office/drawing/2014/main" id="{84970429-CA98-448F-ABBA-DA6CB9A6C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4736" y="4846642"/>
              <a:ext cx="1718376" cy="1113711"/>
            </a:xfrm>
            <a:custGeom>
              <a:avLst/>
              <a:gdLst>
                <a:gd name="T0" fmla="*/ 1587500 w 21600"/>
                <a:gd name="T1" fmla="*/ 1047750 h 21600"/>
                <a:gd name="T2" fmla="*/ 1587500 w 21600"/>
                <a:gd name="T3" fmla="*/ 1047750 h 21600"/>
                <a:gd name="T4" fmla="*/ 1587500 w 21600"/>
                <a:gd name="T5" fmla="*/ 1047750 h 21600"/>
                <a:gd name="T6" fmla="*/ 1587500 w 21600"/>
                <a:gd name="T7" fmla="*/ 104775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12216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endParaRPr>
            </a:p>
          </p:txBody>
        </p:sp>
        <p:sp>
          <p:nvSpPr>
            <p:cNvPr id="71" name="任意多边形 10">
              <a:extLst>
                <a:ext uri="{FF2B5EF4-FFF2-40B4-BE49-F238E27FC236}">
                  <a16:creationId xmlns:a16="http://schemas.microsoft.com/office/drawing/2014/main" id="{E78AE42D-56BC-4D19-832F-94F0C13873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48173" y="4370784"/>
              <a:ext cx="2458995" cy="1593786"/>
            </a:xfrm>
            <a:custGeom>
              <a:avLst/>
              <a:gdLst>
                <a:gd name="T0" fmla="*/ 2271713 w 21600"/>
                <a:gd name="T1" fmla="*/ 1499394 h 21600"/>
                <a:gd name="T2" fmla="*/ 2271713 w 21600"/>
                <a:gd name="T3" fmla="*/ 1499394 h 21600"/>
                <a:gd name="T4" fmla="*/ 2271713 w 21600"/>
                <a:gd name="T5" fmla="*/ 1499394 h 21600"/>
                <a:gd name="T6" fmla="*/ 2271713 w 21600"/>
                <a:gd name="T7" fmla="*/ 149939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12216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D60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endParaRPr>
            </a:p>
          </p:txBody>
        </p:sp>
        <p:sp>
          <p:nvSpPr>
            <p:cNvPr id="72" name="任意多边形 11">
              <a:extLst>
                <a:ext uri="{FF2B5EF4-FFF2-40B4-BE49-F238E27FC236}">
                  <a16:creationId xmlns:a16="http://schemas.microsoft.com/office/drawing/2014/main" id="{4782FFB6-A697-4C38-A204-504C960B3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757" y="3095601"/>
              <a:ext cx="1973133" cy="15190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p14="http://schemas.microsoft.com/office/powerpoint/2010/main"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p14="http://schemas.microsoft.com/office/powerpoint/2010/main" xmlns:a14="http://schemas.microsoft.com/office/drawing/2010/main" xmlns:lc="http://schemas.openxmlformats.org/drawingml/2006/lockedCanvas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7000"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rPr>
                <a:t>메인 페이지에 띄워주는</a:t>
              </a:r>
              <a:endParaRPr kumimoji="0" lang="en-US" altLang="ko-KR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7000"/>
                <a:buFontTx/>
                <a:buNone/>
                <a:tabLst/>
                <a:defRPr/>
              </a:pPr>
              <a:r>
                <a:rPr lang="ko-KR" altLang="en-US" sz="1400" kern="0"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rPr>
                <a:t>정보가 과다하여 직관성이 떨어진다는 단점 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endParaRPr>
            </a:p>
          </p:txBody>
        </p:sp>
        <p:sp>
          <p:nvSpPr>
            <p:cNvPr id="73" name="任意多边形 19">
              <a:extLst>
                <a:ext uri="{FF2B5EF4-FFF2-40B4-BE49-F238E27FC236}">
                  <a16:creationId xmlns:a16="http://schemas.microsoft.com/office/drawing/2014/main" id="{A8568AFD-9888-44F8-979B-5A6229188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2349" y="5460025"/>
              <a:ext cx="2044008" cy="3239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p14="http://schemas.microsoft.com/office/powerpoint/2010/main"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p14="http://schemas.microsoft.com/office/powerpoint/2010/main" xmlns:a14="http://schemas.microsoft.com/office/drawing/2010/main" xmlns:lc="http://schemas.openxmlformats.org/drawingml/2006/lockedCanvas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marL="0" marR="0" lvl="0" indent="0" defTabSz="58414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rPr>
                <a:t>잡코리아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endParaRPr>
            </a:p>
          </p:txBody>
        </p:sp>
        <p:sp>
          <p:nvSpPr>
            <p:cNvPr id="74" name="任意多边形 23">
              <a:extLst>
                <a:ext uri="{FF2B5EF4-FFF2-40B4-BE49-F238E27FC236}">
                  <a16:creationId xmlns:a16="http://schemas.microsoft.com/office/drawing/2014/main" id="{B1AFF42A-4A0D-4D3A-BF54-5A27A147C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190" y="2920381"/>
              <a:ext cx="1568325" cy="3239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p14="http://schemas.microsoft.com/office/powerpoint/2010/main"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p14="http://schemas.microsoft.com/office/powerpoint/2010/main" xmlns:a14="http://schemas.microsoft.com/office/drawing/2010/main" xmlns:lc="http://schemas.openxmlformats.org/drawingml/2006/lockedCanvas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Autofit/>
            </a:bodyPr>
            <a:lstStyle/>
            <a:p>
              <a:pPr marL="0" marR="0" lvl="0" indent="0" defTabSz="58414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rPr>
                <a:t>과도한 정보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endParaRPr>
            </a:p>
          </p:txBody>
        </p:sp>
      </p:grpSp>
      <p:pic>
        <p:nvPicPr>
          <p:cNvPr id="6" name="그림 5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54BBC22E-E080-4F67-B2DF-438EACE20E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7" t="22105" r="15790" b="28528"/>
          <a:stretch/>
        </p:blipFill>
        <p:spPr>
          <a:xfrm>
            <a:off x="2447111" y="1436747"/>
            <a:ext cx="2160057" cy="531644"/>
          </a:xfrm>
          <a:prstGeom prst="rect">
            <a:avLst/>
          </a:prstGeom>
        </p:spPr>
      </p:pic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1CD0894F-69ED-462F-83C5-F7D177C826B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6" t="18133" r="9742" b="19274"/>
          <a:stretch/>
        </p:blipFill>
        <p:spPr>
          <a:xfrm>
            <a:off x="5217196" y="1538114"/>
            <a:ext cx="1756830" cy="53441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3CF6CBFA-29E5-49E7-B8E0-BDCB98541343}"/>
              </a:ext>
            </a:extLst>
          </p:cNvPr>
          <p:cNvGrpSpPr/>
          <p:nvPr/>
        </p:nvGrpSpPr>
        <p:grpSpPr>
          <a:xfrm>
            <a:off x="4849232" y="2116364"/>
            <a:ext cx="2462432" cy="3848207"/>
            <a:chOff x="4849232" y="2116364"/>
            <a:chExt cx="2462432" cy="3848207"/>
          </a:xfrm>
        </p:grpSpPr>
        <p:grpSp>
          <p:nvGrpSpPr>
            <p:cNvPr id="75" name="组合 4">
              <a:extLst>
                <a:ext uri="{FF2B5EF4-FFF2-40B4-BE49-F238E27FC236}">
                  <a16:creationId xmlns:a16="http://schemas.microsoft.com/office/drawing/2014/main" id="{646EF992-D536-4E22-BB2A-B06499E51AE7}"/>
                </a:ext>
              </a:extLst>
            </p:cNvPr>
            <p:cNvGrpSpPr/>
            <p:nvPr/>
          </p:nvGrpSpPr>
          <p:grpSpPr>
            <a:xfrm>
              <a:off x="4849232" y="2116364"/>
              <a:ext cx="2462432" cy="3848207"/>
              <a:chOff x="3508363" y="1560176"/>
              <a:chExt cx="2419318" cy="3850140"/>
            </a:xfrm>
          </p:grpSpPr>
          <p:sp>
            <p:nvSpPr>
              <p:cNvPr id="76" name="任意多边形 6">
                <a:extLst>
                  <a:ext uri="{FF2B5EF4-FFF2-40B4-BE49-F238E27FC236}">
                    <a16:creationId xmlns:a16="http://schemas.microsoft.com/office/drawing/2014/main" id="{4D4E1547-B62B-4DCE-AA90-F398C503C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1740" y="1560176"/>
                <a:ext cx="2415941" cy="3850140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53585F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endParaRPr>
              </a:p>
            </p:txBody>
          </p:sp>
          <p:sp>
            <p:nvSpPr>
              <p:cNvPr id="77" name="任意多边形 7">
                <a:extLst>
                  <a:ext uri="{FF2B5EF4-FFF2-40B4-BE49-F238E27FC236}">
                    <a16:creationId xmlns:a16="http://schemas.microsoft.com/office/drawing/2014/main" id="{9D77DA4D-4EC1-4DBE-8677-5E708DBB62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8363" y="4291825"/>
                <a:ext cx="1688289" cy="1114270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14654">
                  <a:lumMod val="75000"/>
                </a:srgb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endParaRPr>
              </a:p>
            </p:txBody>
          </p:sp>
          <p:sp>
            <p:nvSpPr>
              <p:cNvPr id="78" name="任意多边形 12">
                <a:extLst>
                  <a:ext uri="{FF2B5EF4-FFF2-40B4-BE49-F238E27FC236}">
                    <a16:creationId xmlns:a16="http://schemas.microsoft.com/office/drawing/2014/main" id="{6C4B0A9D-25E3-41BA-8F5A-584D3CEFBFF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11740" y="3815728"/>
                <a:ext cx="2415941" cy="1594587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14654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endParaRPr>
              </a:p>
            </p:txBody>
          </p:sp>
          <p:sp>
            <p:nvSpPr>
              <p:cNvPr id="80" name="任意多边形 20">
                <a:extLst>
                  <a:ext uri="{FF2B5EF4-FFF2-40B4-BE49-F238E27FC236}">
                    <a16:creationId xmlns:a16="http://schemas.microsoft.com/office/drawing/2014/main" id="{5A1B23CC-94AD-4BB9-A967-4C51CE6B1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7841" y="4905517"/>
                <a:ext cx="2003156" cy="3241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p14="http://schemas.microsoft.com/office/powerpoint/2010/main" xmlns:a14="http://schemas.microsoft.com/office/drawing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p14="http://schemas.microsoft.com/office/powerpoint/2010/main" xmlns:a14="http://schemas.microsoft.com/office/drawing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p14="http://schemas.microsoft.com/office/powerpoint/2010/main" xmlns:a14="http://schemas.microsoft.com/office/drawing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/>
              </a:bodyPr>
              <a:lstStyle/>
              <a:p>
                <a:pPr marL="0" marR="0" lvl="0" indent="0" defTabSz="5841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여기어때 잘난체" panose="020B0600000101010101" pitchFamily="50" charset="-127"/>
                    <a:ea typeface="여기어때 잘난체" panose="020B0600000101010101" pitchFamily="50" charset="-127"/>
                    <a:cs typeface="+mn-ea"/>
                    <a:sym typeface="+mn-lt"/>
                  </a:rPr>
                  <a:t>사람인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endParaRPr>
              </a:p>
            </p:txBody>
          </p:sp>
        </p:grpSp>
        <p:sp>
          <p:nvSpPr>
            <p:cNvPr id="95" name="任意多边形 11">
              <a:extLst>
                <a:ext uri="{FF2B5EF4-FFF2-40B4-BE49-F238E27FC236}">
                  <a16:creationId xmlns:a16="http://schemas.microsoft.com/office/drawing/2014/main" id="{63C387CC-00A1-4BE4-94A5-706A1135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85" y="3098368"/>
              <a:ext cx="1973133" cy="15190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p14="http://schemas.microsoft.com/office/powerpoint/2010/main"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p14="http://schemas.microsoft.com/office/powerpoint/2010/main" xmlns:a14="http://schemas.microsoft.com/office/drawing/2010/main" xmlns:lc="http://schemas.openxmlformats.org/drawingml/2006/lockedCanvas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7000"/>
                <a:buFontTx/>
                <a:buNone/>
                <a:tabLst/>
                <a:defRPr/>
              </a:pPr>
              <a:r>
                <a:rPr lang="ko-KR" altLang="en-US" sz="1400" kern="0"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rPr>
                <a:t>타겟층이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rPr>
                <a:t> 광범위하여</a:t>
              </a:r>
              <a:endParaRPr kumimoji="0" lang="en-US" altLang="ko-KR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7000"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rPr>
                <a:t>전문성이 떨어진다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rPr>
                <a:t>.</a:t>
              </a:r>
            </a:p>
          </p:txBody>
        </p:sp>
        <p:sp>
          <p:nvSpPr>
            <p:cNvPr id="96" name="任意多边形 23">
              <a:extLst>
                <a:ext uri="{FF2B5EF4-FFF2-40B4-BE49-F238E27FC236}">
                  <a16:creationId xmlns:a16="http://schemas.microsoft.com/office/drawing/2014/main" id="{7DB233FD-93D2-400B-86C0-787A55A81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6057" y="2915168"/>
              <a:ext cx="1568325" cy="3239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p14="http://schemas.microsoft.com/office/powerpoint/2010/main"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p14="http://schemas.microsoft.com/office/powerpoint/2010/main" xmlns:a14="http://schemas.microsoft.com/office/drawing/2010/main" xmlns:lc="http://schemas.openxmlformats.org/drawingml/2006/lockedCanvas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Autofit/>
            </a:bodyPr>
            <a:lstStyle/>
            <a:p>
              <a:pPr marL="0" marR="0" lvl="0" indent="0" defTabSz="58414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rPr>
                <a:t>광범위한 타겟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A663E1-60F2-4CEC-BD57-669E7E01FDB3}"/>
              </a:ext>
            </a:extLst>
          </p:cNvPr>
          <p:cNvGrpSpPr/>
          <p:nvPr/>
        </p:nvGrpSpPr>
        <p:grpSpPr>
          <a:xfrm>
            <a:off x="7553729" y="1108946"/>
            <a:ext cx="2462431" cy="4857475"/>
            <a:chOff x="7553729" y="1108946"/>
            <a:chExt cx="2462431" cy="4857475"/>
          </a:xfrm>
        </p:grpSpPr>
        <p:grpSp>
          <p:nvGrpSpPr>
            <p:cNvPr id="82" name="组合 5">
              <a:extLst>
                <a:ext uri="{FF2B5EF4-FFF2-40B4-BE49-F238E27FC236}">
                  <a16:creationId xmlns:a16="http://schemas.microsoft.com/office/drawing/2014/main" id="{9DE12C8E-BD3D-4792-A979-8B708FD3400D}"/>
                </a:ext>
              </a:extLst>
            </p:cNvPr>
            <p:cNvGrpSpPr/>
            <p:nvPr/>
          </p:nvGrpSpPr>
          <p:grpSpPr>
            <a:xfrm>
              <a:off x="7553729" y="2114840"/>
              <a:ext cx="2462431" cy="3851581"/>
              <a:chOff x="6281377" y="1560176"/>
              <a:chExt cx="2419317" cy="3853516"/>
            </a:xfrm>
          </p:grpSpPr>
          <p:sp>
            <p:nvSpPr>
              <p:cNvPr id="83" name="任意多边形 4">
                <a:extLst>
                  <a:ext uri="{FF2B5EF4-FFF2-40B4-BE49-F238E27FC236}">
                    <a16:creationId xmlns:a16="http://schemas.microsoft.com/office/drawing/2014/main" id="{092CB32D-54E4-4AAF-92EF-3AC4D901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4753" y="1560176"/>
                <a:ext cx="2415941" cy="3850140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53585F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endParaRPr>
              </a:p>
            </p:txBody>
          </p:sp>
          <p:sp>
            <p:nvSpPr>
              <p:cNvPr id="84" name="任意多边形 5">
                <a:extLst>
                  <a:ext uri="{FF2B5EF4-FFF2-40B4-BE49-F238E27FC236}">
                    <a16:creationId xmlns:a16="http://schemas.microsoft.com/office/drawing/2014/main" id="{8842433B-173D-46BF-98B0-9FF76832D7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1377" y="4291825"/>
                <a:ext cx="1688289" cy="1114270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endParaRPr>
              </a:p>
            </p:txBody>
          </p:sp>
          <p:sp>
            <p:nvSpPr>
              <p:cNvPr id="85" name="任意多边形 14">
                <a:extLst>
                  <a:ext uri="{FF2B5EF4-FFF2-40B4-BE49-F238E27FC236}">
                    <a16:creationId xmlns:a16="http://schemas.microsoft.com/office/drawing/2014/main" id="{B09A607A-A6E8-4B4D-A91A-776B4255F7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284753" y="3819105"/>
                <a:ext cx="2415941" cy="1594587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4D60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endParaRPr>
              </a:p>
            </p:txBody>
          </p:sp>
          <p:sp>
            <p:nvSpPr>
              <p:cNvPr id="87" name="任意多边形 21">
                <a:extLst>
                  <a:ext uri="{FF2B5EF4-FFF2-40B4-BE49-F238E27FC236}">
                    <a16:creationId xmlns:a16="http://schemas.microsoft.com/office/drawing/2014/main" id="{1040337D-AAC0-4824-87DE-5893001E2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181" y="4905517"/>
                <a:ext cx="2216724" cy="3241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p14="http://schemas.microsoft.com/office/powerpoint/2010/main" xmlns:a14="http://schemas.microsoft.com/office/drawing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p14="http://schemas.microsoft.com/office/powerpoint/2010/main" xmlns:a14="http://schemas.microsoft.com/office/drawing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p14="http://schemas.microsoft.com/office/powerpoint/2010/main" xmlns:a14="http://schemas.microsoft.com/office/drawing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/>
              </a:bodyPr>
              <a:lstStyle/>
              <a:p>
                <a:pPr marL="0" marR="0" lvl="0" indent="0" defTabSz="58414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여기어때 잘난체" panose="020B0600000101010101" pitchFamily="50" charset="-127"/>
                    <a:ea typeface="여기어때 잘난체" panose="020B0600000101010101" pitchFamily="50" charset="-127"/>
                    <a:cs typeface="+mn-ea"/>
                    <a:sym typeface="+mn-lt"/>
                  </a:rPr>
                  <a:t>원티드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endParaRPr>
              </a:p>
            </p:txBody>
          </p:sp>
        </p:grpSp>
        <p:sp>
          <p:nvSpPr>
            <p:cNvPr id="97" name="任意多边形 11">
              <a:extLst>
                <a:ext uri="{FF2B5EF4-FFF2-40B4-BE49-F238E27FC236}">
                  <a16:creationId xmlns:a16="http://schemas.microsoft.com/office/drawing/2014/main" id="{C20E9B4B-0DA0-43E2-874D-D22288684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1669" y="3171686"/>
              <a:ext cx="1973133" cy="15190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p14="http://schemas.microsoft.com/office/powerpoint/2010/main"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p14="http://schemas.microsoft.com/office/powerpoint/2010/main" xmlns:a14="http://schemas.microsoft.com/office/drawing/2010/main" xmlns:lc="http://schemas.openxmlformats.org/drawingml/2006/lockedCanvas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7000"/>
                <a:buFontTx/>
                <a:buNone/>
                <a:tabLst/>
                <a:defRPr/>
              </a:pPr>
              <a:r>
                <a:rPr lang="en-US" altLang="ko-KR" sz="1400" kern="0"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rPr>
                <a:t>IT</a:t>
              </a:r>
              <a:r>
                <a:rPr lang="ko-KR" altLang="en-US" sz="1400" kern="0"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rPr>
                <a:t>정보를 제공하지만</a:t>
              </a:r>
              <a:r>
                <a:rPr lang="en-US" altLang="ko-KR" sz="1400" kern="0"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rPr>
                <a:t>,</a:t>
              </a:r>
            </a:p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7000"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rPr>
                <a:t>이직자에게 특화된</a:t>
              </a:r>
              <a:endParaRPr kumimoji="0" lang="en-US" altLang="ko-KR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endParaRPr>
            </a:p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7000"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rPr>
                <a:t>한계가 있다</a:t>
              </a:r>
              <a:r>
                <a:rPr kumimoji="0" lang="en-US" altLang="ko-KR" sz="14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rPr>
                <a:t>.</a:t>
              </a:r>
            </a:p>
          </p:txBody>
        </p:sp>
        <p:sp>
          <p:nvSpPr>
            <p:cNvPr id="98" name="任意多边形 23">
              <a:extLst>
                <a:ext uri="{FF2B5EF4-FFF2-40B4-BE49-F238E27FC236}">
                  <a16:creationId xmlns:a16="http://schemas.microsoft.com/office/drawing/2014/main" id="{55AD86BC-7A2A-45E4-9B2F-79F4501C7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074" y="2915168"/>
              <a:ext cx="1568325" cy="3239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p14="http://schemas.microsoft.com/office/powerpoint/2010/main"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p14="http://schemas.microsoft.com/office/powerpoint/2010/main" xmlns:a14="http://schemas.microsoft.com/office/drawing/2010/main" xmlns:lc="http://schemas.openxmlformats.org/drawingml/2006/lockedCanvas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p14="http://schemas.microsoft.com/office/powerpoint/2010/main" xmlns:a14="http://schemas.microsoft.com/office/drawing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Autofit/>
            </a:bodyPr>
            <a:lstStyle/>
            <a:p>
              <a:pPr marL="0" marR="0" lvl="0" indent="0" algn="ctr" defTabSz="58414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b="1" kern="0"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rPr>
                <a:t>원티드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574CD48-E327-4477-9566-9B6BF7A8E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475" y="1108946"/>
              <a:ext cx="1230373" cy="985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693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s_2">
            <a:extLst>
              <a:ext uri="{FF2B5EF4-FFF2-40B4-BE49-F238E27FC236}">
                <a16:creationId xmlns:a16="http://schemas.microsoft.com/office/drawing/2014/main" id="{E6595FA0-61CD-462A-99D3-6713AACEFA8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324464" y="384625"/>
            <a:ext cx="1171852" cy="500102"/>
          </a:xfrm>
          <a:prstGeom prst="rect">
            <a:avLst/>
          </a:prstGeom>
          <a:solidFill>
            <a:srgbClr val="3B4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2">
              <a:solidFill>
                <a:srgbClr val="FFFF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sym typeface="Arial" panose="020B0604020202020204" pitchFamily="34" charset="0"/>
            </a:endParaRPr>
          </a:p>
        </p:txBody>
      </p:sp>
      <p:sp>
        <p:nvSpPr>
          <p:cNvPr id="3" name="MH_Others_2">
            <a:extLst>
              <a:ext uri="{FF2B5EF4-FFF2-40B4-BE49-F238E27FC236}">
                <a16:creationId xmlns:a16="http://schemas.microsoft.com/office/drawing/2014/main" id="{5DD48AB7-5878-4437-A426-DA7C627DA8A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1099" y="419232"/>
            <a:ext cx="2602199" cy="43088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rgbClr val="3B424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sym typeface="Arial" panose="020B0604020202020204" pitchFamily="34" charset="0"/>
              </a:rPr>
              <a:t>1-3. </a:t>
            </a:r>
            <a:r>
              <a:rPr lang="ko-KR" altLang="en-US" sz="2800">
                <a:solidFill>
                  <a:srgbClr val="3B424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sym typeface="Arial" panose="020B0604020202020204" pitchFamily="34" charset="0"/>
              </a:rPr>
              <a:t>강    점</a:t>
            </a:r>
            <a:endParaRPr lang="zh-CN" altLang="en-US" sz="2800" dirty="0">
              <a:solidFill>
                <a:srgbClr val="3B424B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sym typeface="Arial" panose="020B0604020202020204" pitchFamily="34" charset="0"/>
            </a:endParaRPr>
          </a:p>
        </p:txBody>
      </p:sp>
      <p:sp>
        <p:nvSpPr>
          <p:cNvPr id="4" name="MH_Others_2">
            <a:extLst>
              <a:ext uri="{FF2B5EF4-FFF2-40B4-BE49-F238E27FC236}">
                <a16:creationId xmlns:a16="http://schemas.microsoft.com/office/drawing/2014/main" id="{74E02F7C-A742-4F96-BA3F-069E468F3B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236001" y="384625"/>
            <a:ext cx="9314876" cy="500102"/>
          </a:xfrm>
          <a:prstGeom prst="rect">
            <a:avLst/>
          </a:prstGeom>
          <a:solidFill>
            <a:srgbClr val="3B4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2">
              <a:solidFill>
                <a:srgbClr val="FFFF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sym typeface="Arial" panose="020B0604020202020204" pitchFamily="34" charset="0"/>
            </a:endParaRPr>
          </a:p>
        </p:txBody>
      </p:sp>
      <p:grpSp>
        <p:nvGrpSpPr>
          <p:cNvPr id="118" name="组合 49">
            <a:extLst>
              <a:ext uri="{FF2B5EF4-FFF2-40B4-BE49-F238E27FC236}">
                <a16:creationId xmlns:a16="http://schemas.microsoft.com/office/drawing/2014/main" id="{8CA8257D-EF5F-436A-AC8F-570FD5511549}"/>
              </a:ext>
            </a:extLst>
          </p:cNvPr>
          <p:cNvGrpSpPr/>
          <p:nvPr/>
        </p:nvGrpSpPr>
        <p:grpSpPr>
          <a:xfrm>
            <a:off x="3919197" y="2980986"/>
            <a:ext cx="4193987" cy="2072689"/>
            <a:chOff x="2583533" y="2256030"/>
            <a:chExt cx="4078142" cy="1815033"/>
          </a:xfrm>
        </p:grpSpPr>
        <p:sp>
          <p:nvSpPr>
            <p:cNvPr id="119" name="等腰三角形 6">
              <a:extLst>
                <a:ext uri="{FF2B5EF4-FFF2-40B4-BE49-F238E27FC236}">
                  <a16:creationId xmlns:a16="http://schemas.microsoft.com/office/drawing/2014/main" id="{9E15292E-4326-4C54-87E9-650CFFF3D464}"/>
                </a:ext>
              </a:extLst>
            </p:cNvPr>
            <p:cNvSpPr/>
            <p:nvPr/>
          </p:nvSpPr>
          <p:spPr>
            <a:xfrm>
              <a:off x="3373997" y="2256030"/>
              <a:ext cx="1149096" cy="990600"/>
            </a:xfrm>
            <a:prstGeom prst="triangle">
              <a:avLst/>
            </a:prstGeom>
            <a:solidFill>
              <a:srgbClr val="414654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endParaRPr>
            </a:p>
          </p:txBody>
        </p:sp>
        <p:sp>
          <p:nvSpPr>
            <p:cNvPr id="120" name="等腰三角形 7">
              <a:extLst>
                <a:ext uri="{FF2B5EF4-FFF2-40B4-BE49-F238E27FC236}">
                  <a16:creationId xmlns:a16="http://schemas.microsoft.com/office/drawing/2014/main" id="{93E571A3-EDC7-4305-AFED-A0429C82F80E}"/>
                </a:ext>
              </a:extLst>
            </p:cNvPr>
            <p:cNvSpPr/>
            <p:nvPr/>
          </p:nvSpPr>
          <p:spPr>
            <a:xfrm>
              <a:off x="4647345" y="2256030"/>
              <a:ext cx="1149096" cy="990600"/>
            </a:xfrm>
            <a:prstGeom prst="triangle">
              <a:avLst/>
            </a:prstGeom>
            <a:solidFill>
              <a:srgbClr val="414654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endParaRPr>
            </a:p>
          </p:txBody>
        </p:sp>
        <p:grpSp>
          <p:nvGrpSpPr>
            <p:cNvPr id="121" name="组合 9">
              <a:extLst>
                <a:ext uri="{FF2B5EF4-FFF2-40B4-BE49-F238E27FC236}">
                  <a16:creationId xmlns:a16="http://schemas.microsoft.com/office/drawing/2014/main" id="{50CE195C-DC40-41FC-9B3D-E8F5E61745F4}"/>
                </a:ext>
              </a:extLst>
            </p:cNvPr>
            <p:cNvGrpSpPr/>
            <p:nvPr/>
          </p:nvGrpSpPr>
          <p:grpSpPr>
            <a:xfrm>
              <a:off x="3812299" y="2793510"/>
              <a:ext cx="251470" cy="252284"/>
              <a:chOff x="3206750" y="1381125"/>
              <a:chExt cx="490538" cy="492125"/>
            </a:xfrm>
            <a:solidFill>
              <a:srgbClr val="FFFFFF"/>
            </a:solidFill>
          </p:grpSpPr>
          <p:sp>
            <p:nvSpPr>
              <p:cNvPr id="142" name="任意多边形: 形状 44">
                <a:extLst>
                  <a:ext uri="{FF2B5EF4-FFF2-40B4-BE49-F238E27FC236}">
                    <a16:creationId xmlns:a16="http://schemas.microsoft.com/office/drawing/2014/main" id="{75E00280-3389-43C8-9E3D-98BB6FE3E8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6750" y="1381125"/>
                <a:ext cx="490538" cy="492125"/>
              </a:xfrm>
              <a:custGeom>
                <a:avLst/>
                <a:gdLst>
                  <a:gd name="T0" fmla="*/ 80 w 128"/>
                  <a:gd name="T1" fmla="*/ 0 h 128"/>
                  <a:gd name="T2" fmla="*/ 32 w 128"/>
                  <a:gd name="T3" fmla="*/ 48 h 128"/>
                  <a:gd name="T4" fmla="*/ 38 w 128"/>
                  <a:gd name="T5" fmla="*/ 70 h 128"/>
                  <a:gd name="T6" fmla="*/ 4 w 128"/>
                  <a:gd name="T7" fmla="*/ 104 h 128"/>
                  <a:gd name="T8" fmla="*/ 4 w 128"/>
                  <a:gd name="T9" fmla="*/ 104 h 128"/>
                  <a:gd name="T10" fmla="*/ 0 w 128"/>
                  <a:gd name="T11" fmla="*/ 114 h 128"/>
                  <a:gd name="T12" fmla="*/ 14 w 128"/>
                  <a:gd name="T13" fmla="*/ 128 h 128"/>
                  <a:gd name="T14" fmla="*/ 24 w 128"/>
                  <a:gd name="T15" fmla="*/ 124 h 128"/>
                  <a:gd name="T16" fmla="*/ 24 w 128"/>
                  <a:gd name="T17" fmla="*/ 124 h 128"/>
                  <a:gd name="T18" fmla="*/ 58 w 128"/>
                  <a:gd name="T19" fmla="*/ 90 h 128"/>
                  <a:gd name="T20" fmla="*/ 80 w 128"/>
                  <a:gd name="T21" fmla="*/ 96 h 128"/>
                  <a:gd name="T22" fmla="*/ 128 w 128"/>
                  <a:gd name="T23" fmla="*/ 48 h 128"/>
                  <a:gd name="T24" fmla="*/ 80 w 128"/>
                  <a:gd name="T25" fmla="*/ 0 h 128"/>
                  <a:gd name="T26" fmla="*/ 19 w 128"/>
                  <a:gd name="T27" fmla="*/ 119 h 128"/>
                  <a:gd name="T28" fmla="*/ 14 w 128"/>
                  <a:gd name="T29" fmla="*/ 121 h 128"/>
                  <a:gd name="T30" fmla="*/ 7 w 128"/>
                  <a:gd name="T31" fmla="*/ 114 h 128"/>
                  <a:gd name="T32" fmla="*/ 9 w 128"/>
                  <a:gd name="T33" fmla="*/ 109 h 128"/>
                  <a:gd name="T34" fmla="*/ 9 w 128"/>
                  <a:gd name="T35" fmla="*/ 109 h 128"/>
                  <a:gd name="T36" fmla="*/ 41 w 128"/>
                  <a:gd name="T37" fmla="*/ 77 h 128"/>
                  <a:gd name="T38" fmla="*/ 51 w 128"/>
                  <a:gd name="T39" fmla="*/ 87 h 128"/>
                  <a:gd name="T40" fmla="*/ 19 w 128"/>
                  <a:gd name="T41" fmla="*/ 119 h 128"/>
                  <a:gd name="T42" fmla="*/ 80 w 128"/>
                  <a:gd name="T43" fmla="*/ 88 h 128"/>
                  <a:gd name="T44" fmla="*/ 40 w 128"/>
                  <a:gd name="T45" fmla="*/ 48 h 128"/>
                  <a:gd name="T46" fmla="*/ 80 w 128"/>
                  <a:gd name="T47" fmla="*/ 8 h 128"/>
                  <a:gd name="T48" fmla="*/ 120 w 128"/>
                  <a:gd name="T49" fmla="*/ 48 h 128"/>
                  <a:gd name="T50" fmla="*/ 80 w 128"/>
                  <a:gd name="T51" fmla="*/ 8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8" h="128">
                    <a:moveTo>
                      <a:pt x="80" y="0"/>
                    </a:moveTo>
                    <a:cubicBezTo>
                      <a:pt x="53" y="0"/>
                      <a:pt x="32" y="21"/>
                      <a:pt x="32" y="48"/>
                    </a:cubicBezTo>
                    <a:cubicBezTo>
                      <a:pt x="32" y="56"/>
                      <a:pt x="34" y="64"/>
                      <a:pt x="38" y="70"/>
                    </a:cubicBezTo>
                    <a:cubicBezTo>
                      <a:pt x="4" y="104"/>
                      <a:pt x="4" y="104"/>
                      <a:pt x="4" y="104"/>
                    </a:cubicBezTo>
                    <a:cubicBezTo>
                      <a:pt x="4" y="104"/>
                      <a:pt x="4" y="104"/>
                      <a:pt x="4" y="104"/>
                    </a:cubicBezTo>
                    <a:cubicBezTo>
                      <a:pt x="2" y="106"/>
                      <a:pt x="0" y="110"/>
                      <a:pt x="0" y="114"/>
                    </a:cubicBezTo>
                    <a:cubicBezTo>
                      <a:pt x="0" y="122"/>
                      <a:pt x="6" y="128"/>
                      <a:pt x="14" y="128"/>
                    </a:cubicBezTo>
                    <a:cubicBezTo>
                      <a:pt x="18" y="128"/>
                      <a:pt x="22" y="126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58" y="90"/>
                      <a:pt x="58" y="90"/>
                      <a:pt x="58" y="90"/>
                    </a:cubicBezTo>
                    <a:cubicBezTo>
                      <a:pt x="64" y="94"/>
                      <a:pt x="72" y="96"/>
                      <a:pt x="80" y="96"/>
                    </a:cubicBezTo>
                    <a:cubicBezTo>
                      <a:pt x="107" y="96"/>
                      <a:pt x="128" y="75"/>
                      <a:pt x="128" y="48"/>
                    </a:cubicBezTo>
                    <a:cubicBezTo>
                      <a:pt x="128" y="21"/>
                      <a:pt x="107" y="0"/>
                      <a:pt x="80" y="0"/>
                    </a:cubicBezTo>
                    <a:close/>
                    <a:moveTo>
                      <a:pt x="19" y="119"/>
                    </a:moveTo>
                    <a:cubicBezTo>
                      <a:pt x="18" y="120"/>
                      <a:pt x="16" y="121"/>
                      <a:pt x="14" y="121"/>
                    </a:cubicBezTo>
                    <a:cubicBezTo>
                      <a:pt x="10" y="121"/>
                      <a:pt x="7" y="118"/>
                      <a:pt x="7" y="114"/>
                    </a:cubicBezTo>
                    <a:cubicBezTo>
                      <a:pt x="7" y="112"/>
                      <a:pt x="8" y="110"/>
                      <a:pt x="9" y="109"/>
                    </a:cubicBezTo>
                    <a:cubicBezTo>
                      <a:pt x="9" y="109"/>
                      <a:pt x="9" y="109"/>
                      <a:pt x="9" y="109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44" y="80"/>
                      <a:pt x="48" y="84"/>
                      <a:pt x="51" y="87"/>
                    </a:cubicBezTo>
                    <a:lnTo>
                      <a:pt x="19" y="119"/>
                    </a:lnTo>
                    <a:close/>
                    <a:moveTo>
                      <a:pt x="80" y="88"/>
                    </a:moveTo>
                    <a:cubicBezTo>
                      <a:pt x="58" y="88"/>
                      <a:pt x="40" y="70"/>
                      <a:pt x="40" y="48"/>
                    </a:cubicBezTo>
                    <a:cubicBezTo>
                      <a:pt x="40" y="26"/>
                      <a:pt x="58" y="8"/>
                      <a:pt x="80" y="8"/>
                    </a:cubicBezTo>
                    <a:cubicBezTo>
                      <a:pt x="102" y="8"/>
                      <a:pt x="120" y="26"/>
                      <a:pt x="120" y="48"/>
                    </a:cubicBezTo>
                    <a:cubicBezTo>
                      <a:pt x="120" y="70"/>
                      <a:pt x="102" y="88"/>
                      <a:pt x="8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endParaRPr>
              </a:p>
            </p:txBody>
          </p:sp>
          <p:sp>
            <p:nvSpPr>
              <p:cNvPr id="143" name="任意多边形: 形状 45">
                <a:extLst>
                  <a:ext uri="{FF2B5EF4-FFF2-40B4-BE49-F238E27FC236}">
                    <a16:creationId xmlns:a16="http://schemas.microsoft.com/office/drawing/2014/main" id="{F4CC1278-BC94-44D7-8DFE-DBB4E51B0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6775" y="1458913"/>
                <a:ext cx="114300" cy="114300"/>
              </a:xfrm>
              <a:custGeom>
                <a:avLst/>
                <a:gdLst>
                  <a:gd name="T0" fmla="*/ 28 w 30"/>
                  <a:gd name="T1" fmla="*/ 0 h 30"/>
                  <a:gd name="T2" fmla="*/ 0 w 30"/>
                  <a:gd name="T3" fmla="*/ 28 h 30"/>
                  <a:gd name="T4" fmla="*/ 2 w 30"/>
                  <a:gd name="T5" fmla="*/ 30 h 30"/>
                  <a:gd name="T6" fmla="*/ 4 w 30"/>
                  <a:gd name="T7" fmla="*/ 28 h 30"/>
                  <a:gd name="T8" fmla="*/ 28 w 30"/>
                  <a:gd name="T9" fmla="*/ 4 h 30"/>
                  <a:gd name="T10" fmla="*/ 30 w 30"/>
                  <a:gd name="T11" fmla="*/ 2 h 30"/>
                  <a:gd name="T12" fmla="*/ 28 w 30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0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29"/>
                      <a:pt x="1" y="30"/>
                      <a:pt x="2" y="30"/>
                    </a:cubicBezTo>
                    <a:cubicBezTo>
                      <a:pt x="3" y="30"/>
                      <a:pt x="4" y="29"/>
                      <a:pt x="4" y="28"/>
                    </a:cubicBezTo>
                    <a:cubicBezTo>
                      <a:pt x="4" y="15"/>
                      <a:pt x="15" y="4"/>
                      <a:pt x="28" y="4"/>
                    </a:cubicBezTo>
                    <a:cubicBezTo>
                      <a:pt x="29" y="4"/>
                      <a:pt x="30" y="3"/>
                      <a:pt x="30" y="2"/>
                    </a:cubicBezTo>
                    <a:cubicBezTo>
                      <a:pt x="30" y="1"/>
                      <a:pt x="29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endParaRPr>
              </a:p>
            </p:txBody>
          </p:sp>
        </p:grpSp>
        <p:grpSp>
          <p:nvGrpSpPr>
            <p:cNvPr id="122" name="组合 11">
              <a:extLst>
                <a:ext uri="{FF2B5EF4-FFF2-40B4-BE49-F238E27FC236}">
                  <a16:creationId xmlns:a16="http://schemas.microsoft.com/office/drawing/2014/main" id="{C8F1296E-919F-4D43-B990-B4A80D19435F}"/>
                </a:ext>
              </a:extLst>
            </p:cNvPr>
            <p:cNvGrpSpPr/>
            <p:nvPr/>
          </p:nvGrpSpPr>
          <p:grpSpPr>
            <a:xfrm>
              <a:off x="5053411" y="2820765"/>
              <a:ext cx="311953" cy="197775"/>
              <a:chOff x="7726363" y="1603045"/>
              <a:chExt cx="876914" cy="555955"/>
            </a:xfrm>
            <a:solidFill>
              <a:srgbClr val="FFFFFF"/>
            </a:solidFill>
          </p:grpSpPr>
          <p:grpSp>
            <p:nvGrpSpPr>
              <p:cNvPr id="134" name="组合 34">
                <a:extLst>
                  <a:ext uri="{FF2B5EF4-FFF2-40B4-BE49-F238E27FC236}">
                    <a16:creationId xmlns:a16="http://schemas.microsoft.com/office/drawing/2014/main" id="{A4B41185-6F69-4B3B-824B-FE7082F6DBD8}"/>
                  </a:ext>
                </a:extLst>
              </p:cNvPr>
              <p:cNvGrpSpPr/>
              <p:nvPr/>
            </p:nvGrpSpPr>
            <p:grpSpPr>
              <a:xfrm>
                <a:off x="7726363" y="1666875"/>
                <a:ext cx="492125" cy="492125"/>
                <a:chOff x="7726363" y="1666875"/>
                <a:chExt cx="492125" cy="492125"/>
              </a:xfrm>
              <a:grpFill/>
            </p:grpSpPr>
            <p:sp>
              <p:nvSpPr>
                <p:cNvPr id="139" name="任意多边形: 形状 39">
                  <a:extLst>
                    <a:ext uri="{FF2B5EF4-FFF2-40B4-BE49-F238E27FC236}">
                      <a16:creationId xmlns:a16="http://schemas.microsoft.com/office/drawing/2014/main" id="{48F9BB2A-92A2-414A-A94D-53BA375DDF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6363" y="1666875"/>
                  <a:ext cx="492125" cy="492125"/>
                </a:xfrm>
                <a:custGeom>
                  <a:avLst/>
                  <a:gdLst>
                    <a:gd name="T0" fmla="*/ 109 w 128"/>
                    <a:gd name="T1" fmla="*/ 48 h 128"/>
                    <a:gd name="T2" fmla="*/ 114 w 128"/>
                    <a:gd name="T3" fmla="*/ 33 h 128"/>
                    <a:gd name="T4" fmla="*/ 105 w 128"/>
                    <a:gd name="T5" fmla="*/ 15 h 128"/>
                    <a:gd name="T6" fmla="*/ 95 w 128"/>
                    <a:gd name="T7" fmla="*/ 14 h 128"/>
                    <a:gd name="T8" fmla="*/ 80 w 128"/>
                    <a:gd name="T9" fmla="*/ 19 h 128"/>
                    <a:gd name="T10" fmla="*/ 69 w 128"/>
                    <a:gd name="T11" fmla="*/ 0 h 128"/>
                    <a:gd name="T12" fmla="*/ 51 w 128"/>
                    <a:gd name="T13" fmla="*/ 6 h 128"/>
                    <a:gd name="T14" fmla="*/ 43 w 128"/>
                    <a:gd name="T15" fmla="*/ 21 h 128"/>
                    <a:gd name="T16" fmla="*/ 28 w 128"/>
                    <a:gd name="T17" fmla="*/ 13 h 128"/>
                    <a:gd name="T18" fmla="*/ 15 w 128"/>
                    <a:gd name="T19" fmla="*/ 23 h 128"/>
                    <a:gd name="T20" fmla="*/ 21 w 128"/>
                    <a:gd name="T21" fmla="*/ 43 h 128"/>
                    <a:gd name="T22" fmla="*/ 6 w 128"/>
                    <a:gd name="T23" fmla="*/ 51 h 128"/>
                    <a:gd name="T24" fmla="*/ 0 w 128"/>
                    <a:gd name="T25" fmla="*/ 69 h 128"/>
                    <a:gd name="T26" fmla="*/ 19 w 128"/>
                    <a:gd name="T27" fmla="*/ 80 h 128"/>
                    <a:gd name="T28" fmla="*/ 14 w 128"/>
                    <a:gd name="T29" fmla="*/ 95 h 128"/>
                    <a:gd name="T30" fmla="*/ 23 w 128"/>
                    <a:gd name="T31" fmla="*/ 113 h 128"/>
                    <a:gd name="T32" fmla="*/ 33 w 128"/>
                    <a:gd name="T33" fmla="*/ 114 h 128"/>
                    <a:gd name="T34" fmla="*/ 48 w 128"/>
                    <a:gd name="T35" fmla="*/ 109 h 128"/>
                    <a:gd name="T36" fmla="*/ 59 w 128"/>
                    <a:gd name="T37" fmla="*/ 128 h 128"/>
                    <a:gd name="T38" fmla="*/ 77 w 128"/>
                    <a:gd name="T39" fmla="*/ 122 h 128"/>
                    <a:gd name="T40" fmla="*/ 85 w 128"/>
                    <a:gd name="T41" fmla="*/ 107 h 128"/>
                    <a:gd name="T42" fmla="*/ 100 w 128"/>
                    <a:gd name="T43" fmla="*/ 115 h 128"/>
                    <a:gd name="T44" fmla="*/ 113 w 128"/>
                    <a:gd name="T45" fmla="*/ 105 h 128"/>
                    <a:gd name="T46" fmla="*/ 107 w 128"/>
                    <a:gd name="T47" fmla="*/ 85 h 128"/>
                    <a:gd name="T48" fmla="*/ 122 w 128"/>
                    <a:gd name="T49" fmla="*/ 77 h 128"/>
                    <a:gd name="T50" fmla="*/ 128 w 128"/>
                    <a:gd name="T51" fmla="*/ 59 h 128"/>
                    <a:gd name="T52" fmla="*/ 108 w 128"/>
                    <a:gd name="T53" fmla="*/ 72 h 128"/>
                    <a:gd name="T54" fmla="*/ 100 w 128"/>
                    <a:gd name="T55" fmla="*/ 81 h 128"/>
                    <a:gd name="T56" fmla="*/ 107 w 128"/>
                    <a:gd name="T57" fmla="*/ 100 h 128"/>
                    <a:gd name="T58" fmla="*/ 89 w 128"/>
                    <a:gd name="T59" fmla="*/ 101 h 128"/>
                    <a:gd name="T60" fmla="*/ 81 w 128"/>
                    <a:gd name="T61" fmla="*/ 100 h 128"/>
                    <a:gd name="T62" fmla="*/ 72 w 128"/>
                    <a:gd name="T63" fmla="*/ 108 h 128"/>
                    <a:gd name="T64" fmla="*/ 59 w 128"/>
                    <a:gd name="T65" fmla="*/ 120 h 128"/>
                    <a:gd name="T66" fmla="*/ 51 w 128"/>
                    <a:gd name="T67" fmla="*/ 102 h 128"/>
                    <a:gd name="T68" fmla="*/ 43 w 128"/>
                    <a:gd name="T69" fmla="*/ 99 h 128"/>
                    <a:gd name="T70" fmla="*/ 28 w 128"/>
                    <a:gd name="T71" fmla="*/ 107 h 128"/>
                    <a:gd name="T72" fmla="*/ 27 w 128"/>
                    <a:gd name="T73" fmla="*/ 89 h 128"/>
                    <a:gd name="T74" fmla="*/ 26 w 128"/>
                    <a:gd name="T75" fmla="*/ 77 h 128"/>
                    <a:gd name="T76" fmla="*/ 8 w 128"/>
                    <a:gd name="T77" fmla="*/ 69 h 128"/>
                    <a:gd name="T78" fmla="*/ 20 w 128"/>
                    <a:gd name="T79" fmla="*/ 56 h 128"/>
                    <a:gd name="T80" fmla="*/ 28 w 128"/>
                    <a:gd name="T81" fmla="*/ 47 h 128"/>
                    <a:gd name="T82" fmla="*/ 21 w 128"/>
                    <a:gd name="T83" fmla="*/ 28 h 128"/>
                    <a:gd name="T84" fmla="*/ 39 w 128"/>
                    <a:gd name="T85" fmla="*/ 27 h 128"/>
                    <a:gd name="T86" fmla="*/ 47 w 128"/>
                    <a:gd name="T87" fmla="*/ 28 h 128"/>
                    <a:gd name="T88" fmla="*/ 56 w 128"/>
                    <a:gd name="T89" fmla="*/ 20 h 128"/>
                    <a:gd name="T90" fmla="*/ 69 w 128"/>
                    <a:gd name="T91" fmla="*/ 8 h 128"/>
                    <a:gd name="T92" fmla="*/ 77 w 128"/>
                    <a:gd name="T93" fmla="*/ 26 h 128"/>
                    <a:gd name="T94" fmla="*/ 85 w 128"/>
                    <a:gd name="T95" fmla="*/ 29 h 128"/>
                    <a:gd name="T96" fmla="*/ 100 w 128"/>
                    <a:gd name="T97" fmla="*/ 21 h 128"/>
                    <a:gd name="T98" fmla="*/ 101 w 128"/>
                    <a:gd name="T99" fmla="*/ 39 h 128"/>
                    <a:gd name="T100" fmla="*/ 102 w 128"/>
                    <a:gd name="T101" fmla="*/ 51 h 128"/>
                    <a:gd name="T102" fmla="*/ 120 w 128"/>
                    <a:gd name="T103" fmla="*/ 59 h 128"/>
                    <a:gd name="T104" fmla="*/ 108 w 128"/>
                    <a:gd name="T105" fmla="*/ 7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8" h="128">
                      <a:moveTo>
                        <a:pt x="122" y="51"/>
                      </a:moveTo>
                      <a:cubicBezTo>
                        <a:pt x="109" y="48"/>
                        <a:pt x="109" y="48"/>
                        <a:pt x="109" y="48"/>
                      </a:cubicBezTo>
                      <a:cubicBezTo>
                        <a:pt x="109" y="46"/>
                        <a:pt x="108" y="45"/>
                        <a:pt x="107" y="43"/>
                      </a:cubicBezTo>
                      <a:cubicBezTo>
                        <a:pt x="114" y="33"/>
                        <a:pt x="114" y="33"/>
                        <a:pt x="114" y="33"/>
                      </a:cubicBezTo>
                      <a:cubicBezTo>
                        <a:pt x="116" y="30"/>
                        <a:pt x="116" y="25"/>
                        <a:pt x="113" y="23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4" y="13"/>
                        <a:pt x="102" y="13"/>
                        <a:pt x="100" y="13"/>
                      </a:cubicBezTo>
                      <a:cubicBezTo>
                        <a:pt x="98" y="13"/>
                        <a:pt x="97" y="13"/>
                        <a:pt x="95" y="14"/>
                      </a:cubicBezTo>
                      <a:cubicBezTo>
                        <a:pt x="85" y="21"/>
                        <a:pt x="85" y="21"/>
                        <a:pt x="85" y="21"/>
                      </a:cubicBezTo>
                      <a:cubicBezTo>
                        <a:pt x="83" y="20"/>
                        <a:pt x="82" y="19"/>
                        <a:pt x="80" y="19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7" y="3"/>
                        <a:pt x="73" y="0"/>
                        <a:pt x="6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5" y="0"/>
                        <a:pt x="51" y="3"/>
                        <a:pt x="51" y="6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6" y="19"/>
                        <a:pt x="45" y="20"/>
                        <a:pt x="43" y="21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1" y="13"/>
                        <a:pt x="30" y="13"/>
                        <a:pt x="28" y="13"/>
                      </a:cubicBezTo>
                      <a:cubicBezTo>
                        <a:pt x="26" y="13"/>
                        <a:pt x="24" y="13"/>
                        <a:pt x="23" y="15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2" y="25"/>
                        <a:pt x="12" y="30"/>
                        <a:pt x="14" y="33"/>
                      </a:cubicBezTo>
                      <a:cubicBezTo>
                        <a:pt x="21" y="43"/>
                        <a:pt x="21" y="43"/>
                        <a:pt x="21" y="43"/>
                      </a:cubicBezTo>
                      <a:cubicBezTo>
                        <a:pt x="20" y="45"/>
                        <a:pt x="19" y="46"/>
                        <a:pt x="19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3" y="51"/>
                        <a:pt x="0" y="55"/>
                        <a:pt x="0" y="5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7"/>
                        <a:pt x="6" y="77"/>
                      </a:cubicBezTo>
                      <a:cubicBezTo>
                        <a:pt x="19" y="80"/>
                        <a:pt x="19" y="80"/>
                        <a:pt x="19" y="80"/>
                      </a:cubicBezTo>
                      <a:cubicBezTo>
                        <a:pt x="19" y="82"/>
                        <a:pt x="20" y="83"/>
                        <a:pt x="21" y="85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2" y="98"/>
                        <a:pt x="12" y="103"/>
                        <a:pt x="15" y="105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4" y="115"/>
                        <a:pt x="26" y="115"/>
                        <a:pt x="28" y="115"/>
                      </a:cubicBezTo>
                      <a:cubicBezTo>
                        <a:pt x="30" y="115"/>
                        <a:pt x="31" y="115"/>
                        <a:pt x="33" y="114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5" y="108"/>
                        <a:pt x="46" y="109"/>
                        <a:pt x="48" y="10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5"/>
                        <a:pt x="55" y="128"/>
                        <a:pt x="59" y="128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73" y="128"/>
                        <a:pt x="77" y="125"/>
                        <a:pt x="77" y="122"/>
                      </a:cubicBez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2" y="109"/>
                        <a:pt x="83" y="108"/>
                        <a:pt x="85" y="107"/>
                      </a:cubicBezTo>
                      <a:cubicBezTo>
                        <a:pt x="95" y="114"/>
                        <a:pt x="95" y="114"/>
                        <a:pt x="95" y="114"/>
                      </a:cubicBezTo>
                      <a:cubicBezTo>
                        <a:pt x="97" y="115"/>
                        <a:pt x="98" y="115"/>
                        <a:pt x="100" y="115"/>
                      </a:cubicBezTo>
                      <a:cubicBezTo>
                        <a:pt x="102" y="115"/>
                        <a:pt x="104" y="115"/>
                        <a:pt x="105" y="113"/>
                      </a:cubicBezTo>
                      <a:cubicBezTo>
                        <a:pt x="113" y="105"/>
                        <a:pt x="113" y="105"/>
                        <a:pt x="113" y="105"/>
                      </a:cubicBezTo>
                      <a:cubicBezTo>
                        <a:pt x="116" y="103"/>
                        <a:pt x="116" y="98"/>
                        <a:pt x="114" y="95"/>
                      </a:cubicBezTo>
                      <a:cubicBezTo>
                        <a:pt x="107" y="85"/>
                        <a:pt x="107" y="85"/>
                        <a:pt x="107" y="85"/>
                      </a:cubicBezTo>
                      <a:cubicBezTo>
                        <a:pt x="108" y="83"/>
                        <a:pt x="109" y="82"/>
                        <a:pt x="109" y="80"/>
                      </a:cubicBezTo>
                      <a:cubicBezTo>
                        <a:pt x="122" y="77"/>
                        <a:pt x="122" y="77"/>
                        <a:pt x="122" y="77"/>
                      </a:cubicBezTo>
                      <a:cubicBezTo>
                        <a:pt x="125" y="77"/>
                        <a:pt x="128" y="73"/>
                        <a:pt x="128" y="69"/>
                      </a:cubicBezTo>
                      <a:cubicBezTo>
                        <a:pt x="128" y="59"/>
                        <a:pt x="128" y="59"/>
                        <a:pt x="128" y="59"/>
                      </a:cubicBezTo>
                      <a:cubicBezTo>
                        <a:pt x="128" y="55"/>
                        <a:pt x="125" y="51"/>
                        <a:pt x="122" y="51"/>
                      </a:cubicBezTo>
                      <a:close/>
                      <a:moveTo>
                        <a:pt x="108" y="72"/>
                      </a:moveTo>
                      <a:cubicBezTo>
                        <a:pt x="105" y="72"/>
                        <a:pt x="103" y="74"/>
                        <a:pt x="102" y="77"/>
                      </a:cubicBezTo>
                      <a:cubicBezTo>
                        <a:pt x="101" y="79"/>
                        <a:pt x="101" y="80"/>
                        <a:pt x="100" y="81"/>
                      </a:cubicBezTo>
                      <a:cubicBezTo>
                        <a:pt x="99" y="84"/>
                        <a:pt x="99" y="87"/>
                        <a:pt x="101" y="89"/>
                      </a:cubicBezTo>
                      <a:cubicBezTo>
                        <a:pt x="107" y="100"/>
                        <a:pt x="107" y="100"/>
                        <a:pt x="107" y="100"/>
                      </a:cubicBezTo>
                      <a:cubicBezTo>
                        <a:pt x="100" y="107"/>
                        <a:pt x="100" y="107"/>
                        <a:pt x="100" y="107"/>
                      </a:cubicBezTo>
                      <a:cubicBezTo>
                        <a:pt x="89" y="101"/>
                        <a:pt x="89" y="101"/>
                        <a:pt x="89" y="101"/>
                      </a:cubicBezTo>
                      <a:cubicBezTo>
                        <a:pt x="88" y="100"/>
                        <a:pt x="86" y="99"/>
                        <a:pt x="85" y="99"/>
                      </a:cubicBezTo>
                      <a:cubicBezTo>
                        <a:pt x="84" y="99"/>
                        <a:pt x="83" y="99"/>
                        <a:pt x="81" y="100"/>
                      </a:cubicBezTo>
                      <a:cubicBezTo>
                        <a:pt x="80" y="101"/>
                        <a:pt x="79" y="101"/>
                        <a:pt x="77" y="102"/>
                      </a:cubicBezTo>
                      <a:cubicBezTo>
                        <a:pt x="74" y="103"/>
                        <a:pt x="72" y="105"/>
                        <a:pt x="72" y="108"/>
                      </a:cubicBezTo>
                      <a:cubicBezTo>
                        <a:pt x="69" y="120"/>
                        <a:pt x="69" y="120"/>
                        <a:pt x="69" y="120"/>
                      </a:cubicBezTo>
                      <a:cubicBezTo>
                        <a:pt x="59" y="120"/>
                        <a:pt x="59" y="120"/>
                        <a:pt x="59" y="120"/>
                      </a:cubicBezTo>
                      <a:cubicBezTo>
                        <a:pt x="56" y="108"/>
                        <a:pt x="56" y="108"/>
                        <a:pt x="56" y="108"/>
                      </a:cubicBezTo>
                      <a:cubicBezTo>
                        <a:pt x="56" y="105"/>
                        <a:pt x="54" y="103"/>
                        <a:pt x="51" y="102"/>
                      </a:cubicBezTo>
                      <a:cubicBezTo>
                        <a:pt x="49" y="101"/>
                        <a:pt x="48" y="101"/>
                        <a:pt x="47" y="100"/>
                      </a:cubicBezTo>
                      <a:cubicBezTo>
                        <a:pt x="45" y="99"/>
                        <a:pt x="44" y="99"/>
                        <a:pt x="43" y="99"/>
                      </a:cubicBezTo>
                      <a:cubicBezTo>
                        <a:pt x="42" y="99"/>
                        <a:pt x="40" y="100"/>
                        <a:pt x="39" y="101"/>
                      </a:cubicBezTo>
                      <a:cubicBezTo>
                        <a:pt x="28" y="107"/>
                        <a:pt x="28" y="107"/>
                        <a:pt x="28" y="107"/>
                      </a:cubicBezTo>
                      <a:cubicBezTo>
                        <a:pt x="21" y="100"/>
                        <a:pt x="21" y="100"/>
                        <a:pt x="21" y="100"/>
                      </a:cubicBezTo>
                      <a:cubicBezTo>
                        <a:pt x="27" y="89"/>
                        <a:pt x="27" y="89"/>
                        <a:pt x="27" y="89"/>
                      </a:cubicBezTo>
                      <a:cubicBezTo>
                        <a:pt x="29" y="87"/>
                        <a:pt x="29" y="84"/>
                        <a:pt x="28" y="81"/>
                      </a:cubicBezTo>
                      <a:cubicBezTo>
                        <a:pt x="27" y="80"/>
                        <a:pt x="27" y="79"/>
                        <a:pt x="26" y="77"/>
                      </a:cubicBezTo>
                      <a:cubicBezTo>
                        <a:pt x="25" y="74"/>
                        <a:pt x="23" y="72"/>
                        <a:pt x="20" y="72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3" y="56"/>
                        <a:pt x="25" y="54"/>
                        <a:pt x="26" y="51"/>
                      </a:cubicBezTo>
                      <a:cubicBezTo>
                        <a:pt x="27" y="49"/>
                        <a:pt x="27" y="48"/>
                        <a:pt x="28" y="47"/>
                      </a:cubicBezTo>
                      <a:cubicBezTo>
                        <a:pt x="29" y="44"/>
                        <a:pt x="29" y="41"/>
                        <a:pt x="27" y="39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40" y="28"/>
                        <a:pt x="42" y="29"/>
                        <a:pt x="43" y="29"/>
                      </a:cubicBezTo>
                      <a:cubicBezTo>
                        <a:pt x="44" y="29"/>
                        <a:pt x="45" y="29"/>
                        <a:pt x="47" y="28"/>
                      </a:cubicBezTo>
                      <a:cubicBezTo>
                        <a:pt x="48" y="27"/>
                        <a:pt x="49" y="27"/>
                        <a:pt x="51" y="26"/>
                      </a:cubicBezTo>
                      <a:cubicBezTo>
                        <a:pt x="54" y="25"/>
                        <a:pt x="56" y="23"/>
                        <a:pt x="56" y="2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3"/>
                        <a:pt x="74" y="25"/>
                        <a:pt x="77" y="26"/>
                      </a:cubicBezTo>
                      <a:cubicBezTo>
                        <a:pt x="79" y="27"/>
                        <a:pt x="80" y="27"/>
                        <a:pt x="81" y="28"/>
                      </a:cubicBezTo>
                      <a:cubicBezTo>
                        <a:pt x="83" y="29"/>
                        <a:pt x="84" y="29"/>
                        <a:pt x="85" y="29"/>
                      </a:cubicBezTo>
                      <a:cubicBezTo>
                        <a:pt x="86" y="29"/>
                        <a:pt x="88" y="28"/>
                        <a:pt x="89" y="27"/>
                      </a:cubicBezTo>
                      <a:cubicBezTo>
                        <a:pt x="100" y="21"/>
                        <a:pt x="100" y="21"/>
                        <a:pt x="100" y="21"/>
                      </a:cubicBez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01" y="39"/>
                        <a:pt x="101" y="39"/>
                        <a:pt x="101" y="39"/>
                      </a:cubicBezTo>
                      <a:cubicBezTo>
                        <a:pt x="99" y="41"/>
                        <a:pt x="99" y="44"/>
                        <a:pt x="100" y="47"/>
                      </a:cubicBezTo>
                      <a:cubicBezTo>
                        <a:pt x="101" y="48"/>
                        <a:pt x="101" y="49"/>
                        <a:pt x="102" y="51"/>
                      </a:cubicBezTo>
                      <a:cubicBezTo>
                        <a:pt x="103" y="54"/>
                        <a:pt x="105" y="56"/>
                        <a:pt x="108" y="56"/>
                      </a:cubicBezTo>
                      <a:cubicBezTo>
                        <a:pt x="120" y="59"/>
                        <a:pt x="120" y="59"/>
                        <a:pt x="120" y="59"/>
                      </a:cubicBezTo>
                      <a:cubicBezTo>
                        <a:pt x="120" y="69"/>
                        <a:pt x="120" y="69"/>
                        <a:pt x="120" y="69"/>
                      </a:cubicBezTo>
                      <a:lnTo>
                        <a:pt x="108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여기어때 잘난체" panose="020B0600000101010101" pitchFamily="50" charset="-127"/>
                    <a:ea typeface="여기어때 잘난체" panose="020B0600000101010101" pitchFamily="50" charset="-127"/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任意多边形: 形状 40">
                  <a:extLst>
                    <a:ext uri="{FF2B5EF4-FFF2-40B4-BE49-F238E27FC236}">
                      <a16:creationId xmlns:a16="http://schemas.microsoft.com/office/drawing/2014/main" id="{EA905778-2D51-41E3-90F6-2A643CF53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6063" y="1806575"/>
                  <a:ext cx="214313" cy="214313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3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3 w 56"/>
                    <a:gd name="T17" fmla="*/ 28 h 56"/>
                    <a:gd name="T18" fmla="*/ 28 w 56"/>
                    <a:gd name="T1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43"/>
                        <a:pt x="13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3"/>
                      </a:moveTo>
                      <a:cubicBezTo>
                        <a:pt x="14" y="53"/>
                        <a:pt x="4" y="42"/>
                        <a:pt x="4" y="28"/>
                      </a:cubicBezTo>
                      <a:cubicBezTo>
                        <a:pt x="4" y="14"/>
                        <a:pt x="14" y="4"/>
                        <a:pt x="28" y="4"/>
                      </a:cubicBezTo>
                      <a:cubicBezTo>
                        <a:pt x="42" y="4"/>
                        <a:pt x="53" y="14"/>
                        <a:pt x="53" y="28"/>
                      </a:cubicBezTo>
                      <a:cubicBezTo>
                        <a:pt x="53" y="42"/>
                        <a:pt x="42" y="53"/>
                        <a:pt x="28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여기어때 잘난체" panose="020B0600000101010101" pitchFamily="50" charset="-127"/>
                    <a:ea typeface="여기어때 잘난체" panose="020B0600000101010101" pitchFamily="50" charset="-127"/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任意多边形: 形状 41">
                  <a:extLst>
                    <a:ext uri="{FF2B5EF4-FFF2-40B4-BE49-F238E27FC236}">
                      <a16:creationId xmlns:a16="http://schemas.microsoft.com/office/drawing/2014/main" id="{775A85B5-95C0-4EDF-B002-359F1917D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12101" y="1852613"/>
                  <a:ext cx="122238" cy="122238"/>
                </a:xfrm>
                <a:custGeom>
                  <a:avLst/>
                  <a:gdLst>
                    <a:gd name="T0" fmla="*/ 16 w 32"/>
                    <a:gd name="T1" fmla="*/ 0 h 32"/>
                    <a:gd name="T2" fmla="*/ 0 w 32"/>
                    <a:gd name="T3" fmla="*/ 16 h 32"/>
                    <a:gd name="T4" fmla="*/ 16 w 32"/>
                    <a:gd name="T5" fmla="*/ 32 h 32"/>
                    <a:gd name="T6" fmla="*/ 32 w 32"/>
                    <a:gd name="T7" fmla="*/ 16 h 32"/>
                    <a:gd name="T8" fmla="*/ 16 w 32"/>
                    <a:gd name="T9" fmla="*/ 0 h 32"/>
                    <a:gd name="T10" fmla="*/ 16 w 32"/>
                    <a:gd name="T11" fmla="*/ 28 h 32"/>
                    <a:gd name="T12" fmla="*/ 4 w 32"/>
                    <a:gd name="T13" fmla="*/ 16 h 32"/>
                    <a:gd name="T14" fmla="*/ 16 w 32"/>
                    <a:gd name="T15" fmla="*/ 4 h 32"/>
                    <a:gd name="T16" fmla="*/ 28 w 32"/>
                    <a:gd name="T17" fmla="*/ 16 h 32"/>
                    <a:gd name="T18" fmla="*/ 16 w 32"/>
                    <a:gd name="T19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5"/>
                        <a:pt x="7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  <a:moveTo>
                        <a:pt x="16" y="28"/>
                      </a:moveTo>
                      <a:cubicBezTo>
                        <a:pt x="9" y="28"/>
                        <a:pt x="4" y="23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23" y="4"/>
                        <a:pt x="28" y="9"/>
                        <a:pt x="28" y="16"/>
                      </a:cubicBezTo>
                      <a:cubicBezTo>
                        <a:pt x="28" y="23"/>
                        <a:pt x="23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여기어때 잘난체" panose="020B0600000101010101" pitchFamily="50" charset="-127"/>
                    <a:ea typeface="여기어때 잘난체" panose="020B0600000101010101" pitchFamily="50" charset="-127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35" name="组合 35">
                <a:extLst>
                  <a:ext uri="{FF2B5EF4-FFF2-40B4-BE49-F238E27FC236}">
                    <a16:creationId xmlns:a16="http://schemas.microsoft.com/office/drawing/2014/main" id="{7AB52D24-4E1E-4749-82FD-9480BD1E57C1}"/>
                  </a:ext>
                </a:extLst>
              </p:cNvPr>
              <p:cNvGrpSpPr/>
              <p:nvPr/>
            </p:nvGrpSpPr>
            <p:grpSpPr>
              <a:xfrm>
                <a:off x="8191089" y="1603045"/>
                <a:ext cx="412188" cy="412188"/>
                <a:chOff x="7726363" y="1666875"/>
                <a:chExt cx="492125" cy="492125"/>
              </a:xfrm>
              <a:grpFill/>
            </p:grpSpPr>
            <p:sp>
              <p:nvSpPr>
                <p:cNvPr id="136" name="任意多边形: 形状 36">
                  <a:extLst>
                    <a:ext uri="{FF2B5EF4-FFF2-40B4-BE49-F238E27FC236}">
                      <a16:creationId xmlns:a16="http://schemas.microsoft.com/office/drawing/2014/main" id="{38A6BADE-FCE0-4BC8-B438-EB140C9F96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6363" y="1666875"/>
                  <a:ext cx="492125" cy="492125"/>
                </a:xfrm>
                <a:custGeom>
                  <a:avLst/>
                  <a:gdLst>
                    <a:gd name="T0" fmla="*/ 109 w 128"/>
                    <a:gd name="T1" fmla="*/ 48 h 128"/>
                    <a:gd name="T2" fmla="*/ 114 w 128"/>
                    <a:gd name="T3" fmla="*/ 33 h 128"/>
                    <a:gd name="T4" fmla="*/ 105 w 128"/>
                    <a:gd name="T5" fmla="*/ 15 h 128"/>
                    <a:gd name="T6" fmla="*/ 95 w 128"/>
                    <a:gd name="T7" fmla="*/ 14 h 128"/>
                    <a:gd name="T8" fmla="*/ 80 w 128"/>
                    <a:gd name="T9" fmla="*/ 19 h 128"/>
                    <a:gd name="T10" fmla="*/ 69 w 128"/>
                    <a:gd name="T11" fmla="*/ 0 h 128"/>
                    <a:gd name="T12" fmla="*/ 51 w 128"/>
                    <a:gd name="T13" fmla="*/ 6 h 128"/>
                    <a:gd name="T14" fmla="*/ 43 w 128"/>
                    <a:gd name="T15" fmla="*/ 21 h 128"/>
                    <a:gd name="T16" fmla="*/ 28 w 128"/>
                    <a:gd name="T17" fmla="*/ 13 h 128"/>
                    <a:gd name="T18" fmla="*/ 15 w 128"/>
                    <a:gd name="T19" fmla="*/ 23 h 128"/>
                    <a:gd name="T20" fmla="*/ 21 w 128"/>
                    <a:gd name="T21" fmla="*/ 43 h 128"/>
                    <a:gd name="T22" fmla="*/ 6 w 128"/>
                    <a:gd name="T23" fmla="*/ 51 h 128"/>
                    <a:gd name="T24" fmla="*/ 0 w 128"/>
                    <a:gd name="T25" fmla="*/ 69 h 128"/>
                    <a:gd name="T26" fmla="*/ 19 w 128"/>
                    <a:gd name="T27" fmla="*/ 80 h 128"/>
                    <a:gd name="T28" fmla="*/ 14 w 128"/>
                    <a:gd name="T29" fmla="*/ 95 h 128"/>
                    <a:gd name="T30" fmla="*/ 23 w 128"/>
                    <a:gd name="T31" fmla="*/ 113 h 128"/>
                    <a:gd name="T32" fmla="*/ 33 w 128"/>
                    <a:gd name="T33" fmla="*/ 114 h 128"/>
                    <a:gd name="T34" fmla="*/ 48 w 128"/>
                    <a:gd name="T35" fmla="*/ 109 h 128"/>
                    <a:gd name="T36" fmla="*/ 59 w 128"/>
                    <a:gd name="T37" fmla="*/ 128 h 128"/>
                    <a:gd name="T38" fmla="*/ 77 w 128"/>
                    <a:gd name="T39" fmla="*/ 122 h 128"/>
                    <a:gd name="T40" fmla="*/ 85 w 128"/>
                    <a:gd name="T41" fmla="*/ 107 h 128"/>
                    <a:gd name="T42" fmla="*/ 100 w 128"/>
                    <a:gd name="T43" fmla="*/ 115 h 128"/>
                    <a:gd name="T44" fmla="*/ 113 w 128"/>
                    <a:gd name="T45" fmla="*/ 105 h 128"/>
                    <a:gd name="T46" fmla="*/ 107 w 128"/>
                    <a:gd name="T47" fmla="*/ 85 h 128"/>
                    <a:gd name="T48" fmla="*/ 122 w 128"/>
                    <a:gd name="T49" fmla="*/ 77 h 128"/>
                    <a:gd name="T50" fmla="*/ 128 w 128"/>
                    <a:gd name="T51" fmla="*/ 59 h 128"/>
                    <a:gd name="T52" fmla="*/ 108 w 128"/>
                    <a:gd name="T53" fmla="*/ 72 h 128"/>
                    <a:gd name="T54" fmla="*/ 100 w 128"/>
                    <a:gd name="T55" fmla="*/ 81 h 128"/>
                    <a:gd name="T56" fmla="*/ 107 w 128"/>
                    <a:gd name="T57" fmla="*/ 100 h 128"/>
                    <a:gd name="T58" fmla="*/ 89 w 128"/>
                    <a:gd name="T59" fmla="*/ 101 h 128"/>
                    <a:gd name="T60" fmla="*/ 81 w 128"/>
                    <a:gd name="T61" fmla="*/ 100 h 128"/>
                    <a:gd name="T62" fmla="*/ 72 w 128"/>
                    <a:gd name="T63" fmla="*/ 108 h 128"/>
                    <a:gd name="T64" fmla="*/ 59 w 128"/>
                    <a:gd name="T65" fmla="*/ 120 h 128"/>
                    <a:gd name="T66" fmla="*/ 51 w 128"/>
                    <a:gd name="T67" fmla="*/ 102 h 128"/>
                    <a:gd name="T68" fmla="*/ 43 w 128"/>
                    <a:gd name="T69" fmla="*/ 99 h 128"/>
                    <a:gd name="T70" fmla="*/ 28 w 128"/>
                    <a:gd name="T71" fmla="*/ 107 h 128"/>
                    <a:gd name="T72" fmla="*/ 27 w 128"/>
                    <a:gd name="T73" fmla="*/ 89 h 128"/>
                    <a:gd name="T74" fmla="*/ 26 w 128"/>
                    <a:gd name="T75" fmla="*/ 77 h 128"/>
                    <a:gd name="T76" fmla="*/ 8 w 128"/>
                    <a:gd name="T77" fmla="*/ 69 h 128"/>
                    <a:gd name="T78" fmla="*/ 20 w 128"/>
                    <a:gd name="T79" fmla="*/ 56 h 128"/>
                    <a:gd name="T80" fmla="*/ 28 w 128"/>
                    <a:gd name="T81" fmla="*/ 47 h 128"/>
                    <a:gd name="T82" fmla="*/ 21 w 128"/>
                    <a:gd name="T83" fmla="*/ 28 h 128"/>
                    <a:gd name="T84" fmla="*/ 39 w 128"/>
                    <a:gd name="T85" fmla="*/ 27 h 128"/>
                    <a:gd name="T86" fmla="*/ 47 w 128"/>
                    <a:gd name="T87" fmla="*/ 28 h 128"/>
                    <a:gd name="T88" fmla="*/ 56 w 128"/>
                    <a:gd name="T89" fmla="*/ 20 h 128"/>
                    <a:gd name="T90" fmla="*/ 69 w 128"/>
                    <a:gd name="T91" fmla="*/ 8 h 128"/>
                    <a:gd name="T92" fmla="*/ 77 w 128"/>
                    <a:gd name="T93" fmla="*/ 26 h 128"/>
                    <a:gd name="T94" fmla="*/ 85 w 128"/>
                    <a:gd name="T95" fmla="*/ 29 h 128"/>
                    <a:gd name="T96" fmla="*/ 100 w 128"/>
                    <a:gd name="T97" fmla="*/ 21 h 128"/>
                    <a:gd name="T98" fmla="*/ 101 w 128"/>
                    <a:gd name="T99" fmla="*/ 39 h 128"/>
                    <a:gd name="T100" fmla="*/ 102 w 128"/>
                    <a:gd name="T101" fmla="*/ 51 h 128"/>
                    <a:gd name="T102" fmla="*/ 120 w 128"/>
                    <a:gd name="T103" fmla="*/ 59 h 128"/>
                    <a:gd name="T104" fmla="*/ 108 w 128"/>
                    <a:gd name="T105" fmla="*/ 7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8" h="128">
                      <a:moveTo>
                        <a:pt x="122" y="51"/>
                      </a:moveTo>
                      <a:cubicBezTo>
                        <a:pt x="109" y="48"/>
                        <a:pt x="109" y="48"/>
                        <a:pt x="109" y="48"/>
                      </a:cubicBezTo>
                      <a:cubicBezTo>
                        <a:pt x="109" y="46"/>
                        <a:pt x="108" y="45"/>
                        <a:pt x="107" y="43"/>
                      </a:cubicBezTo>
                      <a:cubicBezTo>
                        <a:pt x="114" y="33"/>
                        <a:pt x="114" y="33"/>
                        <a:pt x="114" y="33"/>
                      </a:cubicBezTo>
                      <a:cubicBezTo>
                        <a:pt x="116" y="30"/>
                        <a:pt x="116" y="25"/>
                        <a:pt x="113" y="23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4" y="13"/>
                        <a:pt x="102" y="13"/>
                        <a:pt x="100" y="13"/>
                      </a:cubicBezTo>
                      <a:cubicBezTo>
                        <a:pt x="98" y="13"/>
                        <a:pt x="97" y="13"/>
                        <a:pt x="95" y="14"/>
                      </a:cubicBezTo>
                      <a:cubicBezTo>
                        <a:pt x="85" y="21"/>
                        <a:pt x="85" y="21"/>
                        <a:pt x="85" y="21"/>
                      </a:cubicBezTo>
                      <a:cubicBezTo>
                        <a:pt x="83" y="20"/>
                        <a:pt x="82" y="19"/>
                        <a:pt x="80" y="19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7" y="3"/>
                        <a:pt x="73" y="0"/>
                        <a:pt x="6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5" y="0"/>
                        <a:pt x="51" y="3"/>
                        <a:pt x="51" y="6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6" y="19"/>
                        <a:pt x="45" y="20"/>
                        <a:pt x="43" y="21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1" y="13"/>
                        <a:pt x="30" y="13"/>
                        <a:pt x="28" y="13"/>
                      </a:cubicBezTo>
                      <a:cubicBezTo>
                        <a:pt x="26" y="13"/>
                        <a:pt x="24" y="13"/>
                        <a:pt x="23" y="15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2" y="25"/>
                        <a:pt x="12" y="30"/>
                        <a:pt x="14" y="33"/>
                      </a:cubicBezTo>
                      <a:cubicBezTo>
                        <a:pt x="21" y="43"/>
                        <a:pt x="21" y="43"/>
                        <a:pt x="21" y="43"/>
                      </a:cubicBezTo>
                      <a:cubicBezTo>
                        <a:pt x="20" y="45"/>
                        <a:pt x="19" y="46"/>
                        <a:pt x="19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3" y="51"/>
                        <a:pt x="0" y="55"/>
                        <a:pt x="0" y="5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7"/>
                        <a:pt x="6" y="77"/>
                      </a:cubicBezTo>
                      <a:cubicBezTo>
                        <a:pt x="19" y="80"/>
                        <a:pt x="19" y="80"/>
                        <a:pt x="19" y="80"/>
                      </a:cubicBezTo>
                      <a:cubicBezTo>
                        <a:pt x="19" y="82"/>
                        <a:pt x="20" y="83"/>
                        <a:pt x="21" y="85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2" y="98"/>
                        <a:pt x="12" y="103"/>
                        <a:pt x="15" y="105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4" y="115"/>
                        <a:pt x="26" y="115"/>
                        <a:pt x="28" y="115"/>
                      </a:cubicBezTo>
                      <a:cubicBezTo>
                        <a:pt x="30" y="115"/>
                        <a:pt x="31" y="115"/>
                        <a:pt x="33" y="114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5" y="108"/>
                        <a:pt x="46" y="109"/>
                        <a:pt x="48" y="10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5"/>
                        <a:pt x="55" y="128"/>
                        <a:pt x="59" y="128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73" y="128"/>
                        <a:pt x="77" y="125"/>
                        <a:pt x="77" y="122"/>
                      </a:cubicBez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2" y="109"/>
                        <a:pt x="83" y="108"/>
                        <a:pt x="85" y="107"/>
                      </a:cubicBezTo>
                      <a:cubicBezTo>
                        <a:pt x="95" y="114"/>
                        <a:pt x="95" y="114"/>
                        <a:pt x="95" y="114"/>
                      </a:cubicBezTo>
                      <a:cubicBezTo>
                        <a:pt x="97" y="115"/>
                        <a:pt x="98" y="115"/>
                        <a:pt x="100" y="115"/>
                      </a:cubicBezTo>
                      <a:cubicBezTo>
                        <a:pt x="102" y="115"/>
                        <a:pt x="104" y="115"/>
                        <a:pt x="105" y="113"/>
                      </a:cubicBezTo>
                      <a:cubicBezTo>
                        <a:pt x="113" y="105"/>
                        <a:pt x="113" y="105"/>
                        <a:pt x="113" y="105"/>
                      </a:cubicBezTo>
                      <a:cubicBezTo>
                        <a:pt x="116" y="103"/>
                        <a:pt x="116" y="98"/>
                        <a:pt x="114" y="95"/>
                      </a:cubicBezTo>
                      <a:cubicBezTo>
                        <a:pt x="107" y="85"/>
                        <a:pt x="107" y="85"/>
                        <a:pt x="107" y="85"/>
                      </a:cubicBezTo>
                      <a:cubicBezTo>
                        <a:pt x="108" y="83"/>
                        <a:pt x="109" y="82"/>
                        <a:pt x="109" y="80"/>
                      </a:cubicBezTo>
                      <a:cubicBezTo>
                        <a:pt x="122" y="77"/>
                        <a:pt x="122" y="77"/>
                        <a:pt x="122" y="77"/>
                      </a:cubicBezTo>
                      <a:cubicBezTo>
                        <a:pt x="125" y="77"/>
                        <a:pt x="128" y="73"/>
                        <a:pt x="128" y="69"/>
                      </a:cubicBezTo>
                      <a:cubicBezTo>
                        <a:pt x="128" y="59"/>
                        <a:pt x="128" y="59"/>
                        <a:pt x="128" y="59"/>
                      </a:cubicBezTo>
                      <a:cubicBezTo>
                        <a:pt x="128" y="55"/>
                        <a:pt x="125" y="51"/>
                        <a:pt x="122" y="51"/>
                      </a:cubicBezTo>
                      <a:close/>
                      <a:moveTo>
                        <a:pt x="108" y="72"/>
                      </a:moveTo>
                      <a:cubicBezTo>
                        <a:pt x="105" y="72"/>
                        <a:pt x="103" y="74"/>
                        <a:pt x="102" y="77"/>
                      </a:cubicBezTo>
                      <a:cubicBezTo>
                        <a:pt x="101" y="79"/>
                        <a:pt x="101" y="80"/>
                        <a:pt x="100" y="81"/>
                      </a:cubicBezTo>
                      <a:cubicBezTo>
                        <a:pt x="99" y="84"/>
                        <a:pt x="99" y="87"/>
                        <a:pt x="101" y="89"/>
                      </a:cubicBezTo>
                      <a:cubicBezTo>
                        <a:pt x="107" y="100"/>
                        <a:pt x="107" y="100"/>
                        <a:pt x="107" y="100"/>
                      </a:cubicBezTo>
                      <a:cubicBezTo>
                        <a:pt x="100" y="107"/>
                        <a:pt x="100" y="107"/>
                        <a:pt x="100" y="107"/>
                      </a:cubicBezTo>
                      <a:cubicBezTo>
                        <a:pt x="89" y="101"/>
                        <a:pt x="89" y="101"/>
                        <a:pt x="89" y="101"/>
                      </a:cubicBezTo>
                      <a:cubicBezTo>
                        <a:pt x="88" y="100"/>
                        <a:pt x="86" y="99"/>
                        <a:pt x="85" y="99"/>
                      </a:cubicBezTo>
                      <a:cubicBezTo>
                        <a:pt x="84" y="99"/>
                        <a:pt x="83" y="99"/>
                        <a:pt x="81" y="100"/>
                      </a:cubicBezTo>
                      <a:cubicBezTo>
                        <a:pt x="80" y="101"/>
                        <a:pt x="79" y="101"/>
                        <a:pt x="77" y="102"/>
                      </a:cubicBezTo>
                      <a:cubicBezTo>
                        <a:pt x="74" y="103"/>
                        <a:pt x="72" y="105"/>
                        <a:pt x="72" y="108"/>
                      </a:cubicBezTo>
                      <a:cubicBezTo>
                        <a:pt x="69" y="120"/>
                        <a:pt x="69" y="120"/>
                        <a:pt x="69" y="120"/>
                      </a:cubicBezTo>
                      <a:cubicBezTo>
                        <a:pt x="59" y="120"/>
                        <a:pt x="59" y="120"/>
                        <a:pt x="59" y="120"/>
                      </a:cubicBezTo>
                      <a:cubicBezTo>
                        <a:pt x="56" y="108"/>
                        <a:pt x="56" y="108"/>
                        <a:pt x="56" y="108"/>
                      </a:cubicBezTo>
                      <a:cubicBezTo>
                        <a:pt x="56" y="105"/>
                        <a:pt x="54" y="103"/>
                        <a:pt x="51" y="102"/>
                      </a:cubicBezTo>
                      <a:cubicBezTo>
                        <a:pt x="49" y="101"/>
                        <a:pt x="48" y="101"/>
                        <a:pt x="47" y="100"/>
                      </a:cubicBezTo>
                      <a:cubicBezTo>
                        <a:pt x="45" y="99"/>
                        <a:pt x="44" y="99"/>
                        <a:pt x="43" y="99"/>
                      </a:cubicBezTo>
                      <a:cubicBezTo>
                        <a:pt x="42" y="99"/>
                        <a:pt x="40" y="100"/>
                        <a:pt x="39" y="101"/>
                      </a:cubicBezTo>
                      <a:cubicBezTo>
                        <a:pt x="28" y="107"/>
                        <a:pt x="28" y="107"/>
                        <a:pt x="28" y="107"/>
                      </a:cubicBezTo>
                      <a:cubicBezTo>
                        <a:pt x="21" y="100"/>
                        <a:pt x="21" y="100"/>
                        <a:pt x="21" y="100"/>
                      </a:cubicBezTo>
                      <a:cubicBezTo>
                        <a:pt x="27" y="89"/>
                        <a:pt x="27" y="89"/>
                        <a:pt x="27" y="89"/>
                      </a:cubicBezTo>
                      <a:cubicBezTo>
                        <a:pt x="29" y="87"/>
                        <a:pt x="29" y="84"/>
                        <a:pt x="28" y="81"/>
                      </a:cubicBezTo>
                      <a:cubicBezTo>
                        <a:pt x="27" y="80"/>
                        <a:pt x="27" y="79"/>
                        <a:pt x="26" y="77"/>
                      </a:cubicBezTo>
                      <a:cubicBezTo>
                        <a:pt x="25" y="74"/>
                        <a:pt x="23" y="72"/>
                        <a:pt x="20" y="72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3" y="56"/>
                        <a:pt x="25" y="54"/>
                        <a:pt x="26" y="51"/>
                      </a:cubicBezTo>
                      <a:cubicBezTo>
                        <a:pt x="27" y="49"/>
                        <a:pt x="27" y="48"/>
                        <a:pt x="28" y="47"/>
                      </a:cubicBezTo>
                      <a:cubicBezTo>
                        <a:pt x="29" y="44"/>
                        <a:pt x="29" y="41"/>
                        <a:pt x="27" y="39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40" y="28"/>
                        <a:pt x="42" y="29"/>
                        <a:pt x="43" y="29"/>
                      </a:cubicBezTo>
                      <a:cubicBezTo>
                        <a:pt x="44" y="29"/>
                        <a:pt x="45" y="29"/>
                        <a:pt x="47" y="28"/>
                      </a:cubicBezTo>
                      <a:cubicBezTo>
                        <a:pt x="48" y="27"/>
                        <a:pt x="49" y="27"/>
                        <a:pt x="51" y="26"/>
                      </a:cubicBezTo>
                      <a:cubicBezTo>
                        <a:pt x="54" y="25"/>
                        <a:pt x="56" y="23"/>
                        <a:pt x="56" y="2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3"/>
                        <a:pt x="74" y="25"/>
                        <a:pt x="77" y="26"/>
                      </a:cubicBezTo>
                      <a:cubicBezTo>
                        <a:pt x="79" y="27"/>
                        <a:pt x="80" y="27"/>
                        <a:pt x="81" y="28"/>
                      </a:cubicBezTo>
                      <a:cubicBezTo>
                        <a:pt x="83" y="29"/>
                        <a:pt x="84" y="29"/>
                        <a:pt x="85" y="29"/>
                      </a:cubicBezTo>
                      <a:cubicBezTo>
                        <a:pt x="86" y="29"/>
                        <a:pt x="88" y="28"/>
                        <a:pt x="89" y="27"/>
                      </a:cubicBezTo>
                      <a:cubicBezTo>
                        <a:pt x="100" y="21"/>
                        <a:pt x="100" y="21"/>
                        <a:pt x="100" y="21"/>
                      </a:cubicBez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01" y="39"/>
                        <a:pt x="101" y="39"/>
                        <a:pt x="101" y="39"/>
                      </a:cubicBezTo>
                      <a:cubicBezTo>
                        <a:pt x="99" y="41"/>
                        <a:pt x="99" y="44"/>
                        <a:pt x="100" y="47"/>
                      </a:cubicBezTo>
                      <a:cubicBezTo>
                        <a:pt x="101" y="48"/>
                        <a:pt x="101" y="49"/>
                        <a:pt x="102" y="51"/>
                      </a:cubicBezTo>
                      <a:cubicBezTo>
                        <a:pt x="103" y="54"/>
                        <a:pt x="105" y="56"/>
                        <a:pt x="108" y="56"/>
                      </a:cubicBezTo>
                      <a:cubicBezTo>
                        <a:pt x="120" y="59"/>
                        <a:pt x="120" y="59"/>
                        <a:pt x="120" y="59"/>
                      </a:cubicBezTo>
                      <a:cubicBezTo>
                        <a:pt x="120" y="69"/>
                        <a:pt x="120" y="69"/>
                        <a:pt x="120" y="69"/>
                      </a:cubicBezTo>
                      <a:lnTo>
                        <a:pt x="108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여기어때 잘난체" panose="020B0600000101010101" pitchFamily="50" charset="-127"/>
                    <a:ea typeface="여기어때 잘난체" panose="020B0600000101010101" pitchFamily="50" charset="-127"/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任意多边形: 形状 37">
                  <a:extLst>
                    <a:ext uri="{FF2B5EF4-FFF2-40B4-BE49-F238E27FC236}">
                      <a16:creationId xmlns:a16="http://schemas.microsoft.com/office/drawing/2014/main" id="{88333418-904A-42C3-856F-B269EDE989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6063" y="1806575"/>
                  <a:ext cx="214313" cy="214313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3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3 w 56"/>
                    <a:gd name="T17" fmla="*/ 28 h 56"/>
                    <a:gd name="T18" fmla="*/ 28 w 56"/>
                    <a:gd name="T1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43"/>
                        <a:pt x="13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3"/>
                      </a:moveTo>
                      <a:cubicBezTo>
                        <a:pt x="14" y="53"/>
                        <a:pt x="4" y="42"/>
                        <a:pt x="4" y="28"/>
                      </a:cubicBezTo>
                      <a:cubicBezTo>
                        <a:pt x="4" y="14"/>
                        <a:pt x="14" y="4"/>
                        <a:pt x="28" y="4"/>
                      </a:cubicBezTo>
                      <a:cubicBezTo>
                        <a:pt x="42" y="4"/>
                        <a:pt x="53" y="14"/>
                        <a:pt x="53" y="28"/>
                      </a:cubicBezTo>
                      <a:cubicBezTo>
                        <a:pt x="53" y="42"/>
                        <a:pt x="42" y="53"/>
                        <a:pt x="28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여기어때 잘난체" panose="020B0600000101010101" pitchFamily="50" charset="-127"/>
                    <a:ea typeface="여기어때 잘난체" panose="020B0600000101010101" pitchFamily="50" charset="-127"/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任意多边形: 形状 38">
                  <a:extLst>
                    <a:ext uri="{FF2B5EF4-FFF2-40B4-BE49-F238E27FC236}">
                      <a16:creationId xmlns:a16="http://schemas.microsoft.com/office/drawing/2014/main" id="{92C03DC4-E66D-41DD-8CB1-8C7B2D18EC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12101" y="1852613"/>
                  <a:ext cx="122238" cy="122238"/>
                </a:xfrm>
                <a:custGeom>
                  <a:avLst/>
                  <a:gdLst>
                    <a:gd name="T0" fmla="*/ 16 w 32"/>
                    <a:gd name="T1" fmla="*/ 0 h 32"/>
                    <a:gd name="T2" fmla="*/ 0 w 32"/>
                    <a:gd name="T3" fmla="*/ 16 h 32"/>
                    <a:gd name="T4" fmla="*/ 16 w 32"/>
                    <a:gd name="T5" fmla="*/ 32 h 32"/>
                    <a:gd name="T6" fmla="*/ 32 w 32"/>
                    <a:gd name="T7" fmla="*/ 16 h 32"/>
                    <a:gd name="T8" fmla="*/ 16 w 32"/>
                    <a:gd name="T9" fmla="*/ 0 h 32"/>
                    <a:gd name="T10" fmla="*/ 16 w 32"/>
                    <a:gd name="T11" fmla="*/ 28 h 32"/>
                    <a:gd name="T12" fmla="*/ 4 w 32"/>
                    <a:gd name="T13" fmla="*/ 16 h 32"/>
                    <a:gd name="T14" fmla="*/ 16 w 32"/>
                    <a:gd name="T15" fmla="*/ 4 h 32"/>
                    <a:gd name="T16" fmla="*/ 28 w 32"/>
                    <a:gd name="T17" fmla="*/ 16 h 32"/>
                    <a:gd name="T18" fmla="*/ 16 w 32"/>
                    <a:gd name="T19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5"/>
                        <a:pt x="7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  <a:moveTo>
                        <a:pt x="16" y="28"/>
                      </a:moveTo>
                      <a:cubicBezTo>
                        <a:pt x="9" y="28"/>
                        <a:pt x="4" y="23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23" y="4"/>
                        <a:pt x="28" y="9"/>
                        <a:pt x="28" y="16"/>
                      </a:cubicBezTo>
                      <a:cubicBezTo>
                        <a:pt x="28" y="23"/>
                        <a:pt x="23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여기어때 잘난체" panose="020B0600000101010101" pitchFamily="50" charset="-127"/>
                    <a:ea typeface="여기어때 잘난체" panose="020B0600000101010101" pitchFamily="50" charset="-127"/>
                    <a:cs typeface="+mn-ea"/>
                    <a:sym typeface="+mn-lt"/>
                  </a:endParaRPr>
                </a:p>
              </p:txBody>
            </p:sp>
          </p:grpSp>
        </p:grpSp>
        <p:cxnSp>
          <p:nvCxnSpPr>
            <p:cNvPr id="123" name="直接连接符 14">
              <a:extLst>
                <a:ext uri="{FF2B5EF4-FFF2-40B4-BE49-F238E27FC236}">
                  <a16:creationId xmlns:a16="http://schemas.microsoft.com/office/drawing/2014/main" id="{F573148A-29E5-43B3-95E3-8B15656C8588}"/>
                </a:ext>
              </a:extLst>
            </p:cNvPr>
            <p:cNvCxnSpPr>
              <a:cxnSpLocks/>
            </p:cNvCxnSpPr>
            <p:nvPr/>
          </p:nvCxnSpPr>
          <p:spPr>
            <a:xfrm>
              <a:off x="4563088" y="3018540"/>
              <a:ext cx="0" cy="1052523"/>
            </a:xfrm>
            <a:prstGeom prst="line">
              <a:avLst/>
            </a:prstGeom>
            <a:noFill/>
            <a:ln w="12700" cap="flat" cmpd="sng" algn="ctr">
              <a:solidFill>
                <a:srgbClr val="778495"/>
              </a:solidFill>
              <a:prstDash val="dash"/>
              <a:tailEnd type="oval"/>
            </a:ln>
            <a:effectLst/>
          </p:spPr>
        </p:cxnSp>
        <p:cxnSp>
          <p:nvCxnSpPr>
            <p:cNvPr id="124" name="直接连接符 18">
              <a:extLst>
                <a:ext uri="{FF2B5EF4-FFF2-40B4-BE49-F238E27FC236}">
                  <a16:creationId xmlns:a16="http://schemas.microsoft.com/office/drawing/2014/main" id="{31567F70-8CEC-457C-A1D2-CADD54879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3533" y="3878617"/>
              <a:ext cx="1331307" cy="0"/>
            </a:xfrm>
            <a:prstGeom prst="line">
              <a:avLst/>
            </a:prstGeom>
            <a:noFill/>
            <a:ln w="12700" cap="flat" cmpd="sng" algn="ctr">
              <a:solidFill>
                <a:srgbClr val="778495"/>
              </a:solidFill>
              <a:prstDash val="dash"/>
              <a:tailEnd type="oval"/>
            </a:ln>
            <a:effectLst/>
          </p:spPr>
        </p:cxnSp>
        <p:cxnSp>
          <p:nvCxnSpPr>
            <p:cNvPr id="125" name="直接连接符 19">
              <a:extLst>
                <a:ext uri="{FF2B5EF4-FFF2-40B4-BE49-F238E27FC236}">
                  <a16:creationId xmlns:a16="http://schemas.microsoft.com/office/drawing/2014/main" id="{7B84A29D-D56D-4E03-8234-77621BAC2B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8034" y="3244799"/>
              <a:ext cx="9498" cy="664694"/>
            </a:xfrm>
            <a:prstGeom prst="line">
              <a:avLst/>
            </a:prstGeom>
            <a:noFill/>
            <a:ln w="12700" cap="flat" cmpd="sng" algn="ctr">
              <a:solidFill>
                <a:srgbClr val="778495"/>
              </a:solidFill>
              <a:prstDash val="dash"/>
            </a:ln>
            <a:effectLst/>
          </p:spPr>
        </p:cxnSp>
        <p:cxnSp>
          <p:nvCxnSpPr>
            <p:cNvPr id="126" name="直接连接符 20">
              <a:extLst>
                <a:ext uri="{FF2B5EF4-FFF2-40B4-BE49-F238E27FC236}">
                  <a16:creationId xmlns:a16="http://schemas.microsoft.com/office/drawing/2014/main" id="{3545E1A0-C02E-4EDC-BC4D-2E9E8D7182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9714" y="3479080"/>
              <a:ext cx="1441961" cy="2747"/>
            </a:xfrm>
            <a:prstGeom prst="line">
              <a:avLst/>
            </a:prstGeom>
            <a:noFill/>
            <a:ln w="12700" cap="flat" cmpd="sng" algn="ctr">
              <a:solidFill>
                <a:srgbClr val="778495"/>
              </a:solidFill>
              <a:prstDash val="dash"/>
              <a:headEnd type="oval"/>
            </a:ln>
            <a:effectLst/>
          </p:spPr>
        </p:cxnSp>
        <p:cxnSp>
          <p:nvCxnSpPr>
            <p:cNvPr id="127" name="直接连接符 21">
              <a:extLst>
                <a:ext uri="{FF2B5EF4-FFF2-40B4-BE49-F238E27FC236}">
                  <a16:creationId xmlns:a16="http://schemas.microsoft.com/office/drawing/2014/main" id="{C9EC7617-C35C-4255-BF9C-4FC99A402723}"/>
                </a:ext>
              </a:extLst>
            </p:cNvPr>
            <p:cNvCxnSpPr/>
            <p:nvPr/>
          </p:nvCxnSpPr>
          <p:spPr>
            <a:xfrm>
              <a:off x="5221459" y="3244799"/>
              <a:ext cx="0" cy="239959"/>
            </a:xfrm>
            <a:prstGeom prst="line">
              <a:avLst/>
            </a:prstGeom>
            <a:noFill/>
            <a:ln w="12700" cap="flat" cmpd="sng" algn="ctr">
              <a:solidFill>
                <a:srgbClr val="778495"/>
              </a:solidFill>
              <a:prstDash val="dash"/>
            </a:ln>
            <a:effectLst/>
          </p:spPr>
        </p:cxnSp>
      </p:grpSp>
      <p:sp>
        <p:nvSpPr>
          <p:cNvPr id="191" name="文本框 221">
            <a:extLst>
              <a:ext uri="{FF2B5EF4-FFF2-40B4-BE49-F238E27FC236}">
                <a16:creationId xmlns:a16="http://schemas.microsoft.com/office/drawing/2014/main" id="{01303A05-BCFC-43C8-9541-D3FB4D0D798A}"/>
              </a:ext>
            </a:extLst>
          </p:cNvPr>
          <p:cNvSpPr txBox="1"/>
          <p:nvPr/>
        </p:nvSpPr>
        <p:spPr>
          <a:xfrm>
            <a:off x="1736819" y="4218220"/>
            <a:ext cx="1886781" cy="263601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>
                <a:solidFill>
                  <a:srgbClr val="FF4D6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rPr>
              <a:t>편리한 이력서 작성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4D60"/>
              </a:solidFill>
              <a:effectLst/>
              <a:uLnTx/>
              <a:uFillTx/>
              <a:latin typeface="여기어때 잘난체" panose="020B0600000101010101" pitchFamily="50" charset="-127"/>
              <a:ea typeface="여기어때 잘난체" panose="020B0600000101010101" pitchFamily="50" charset="-127"/>
              <a:cs typeface="+mn-ea"/>
              <a:sym typeface="+mn-lt"/>
            </a:endParaRPr>
          </a:p>
        </p:txBody>
      </p:sp>
      <p:sp>
        <p:nvSpPr>
          <p:cNvPr id="192" name="文本框 222">
            <a:extLst>
              <a:ext uri="{FF2B5EF4-FFF2-40B4-BE49-F238E27FC236}">
                <a16:creationId xmlns:a16="http://schemas.microsoft.com/office/drawing/2014/main" id="{7560B38D-2DDE-46E2-BA5F-EB62DCF2B7E7}"/>
              </a:ext>
            </a:extLst>
          </p:cNvPr>
          <p:cNvSpPr txBox="1"/>
          <p:nvPr/>
        </p:nvSpPr>
        <p:spPr>
          <a:xfrm>
            <a:off x="637641" y="4636168"/>
            <a:ext cx="3059417" cy="15406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이력서 작성에 필요한 양식을</a:t>
            </a: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  <a:p>
            <a:pPr marL="0" marR="0" lvl="0" indent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ker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제공하여 사용자의 편의성을 높였습니다</a:t>
            </a:r>
            <a:r>
              <a:rPr lang="en-US" altLang="ko-KR" sz="1400" ker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.</a:t>
            </a:r>
          </a:p>
        </p:txBody>
      </p:sp>
      <p:sp>
        <p:nvSpPr>
          <p:cNvPr id="193" name="文本框 221">
            <a:extLst>
              <a:ext uri="{FF2B5EF4-FFF2-40B4-BE49-F238E27FC236}">
                <a16:creationId xmlns:a16="http://schemas.microsoft.com/office/drawing/2014/main" id="{074356DC-0259-4ADA-9711-39D4A81D4393}"/>
              </a:ext>
            </a:extLst>
          </p:cNvPr>
          <p:cNvSpPr txBox="1"/>
          <p:nvPr/>
        </p:nvSpPr>
        <p:spPr>
          <a:xfrm>
            <a:off x="5011594" y="5234602"/>
            <a:ext cx="1886781" cy="263601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>
                <a:solidFill>
                  <a:srgbClr val="FF4D6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rPr>
              <a:t>포트폴리오 작성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4D60"/>
              </a:solidFill>
              <a:effectLst/>
              <a:uLnTx/>
              <a:uFillTx/>
              <a:latin typeface="여기어때 잘난체" panose="020B0600000101010101" pitchFamily="50" charset="-127"/>
              <a:ea typeface="여기어때 잘난체" panose="020B0600000101010101" pitchFamily="50" charset="-127"/>
              <a:cs typeface="+mn-ea"/>
              <a:sym typeface="+mn-lt"/>
            </a:endParaRPr>
          </a:p>
        </p:txBody>
      </p:sp>
      <p:sp>
        <p:nvSpPr>
          <p:cNvPr id="194" name="文本框 222">
            <a:extLst>
              <a:ext uri="{FF2B5EF4-FFF2-40B4-BE49-F238E27FC236}">
                <a16:creationId xmlns:a16="http://schemas.microsoft.com/office/drawing/2014/main" id="{11F4AB7C-04B6-47BB-A986-275895698051}"/>
              </a:ext>
            </a:extLst>
          </p:cNvPr>
          <p:cNvSpPr txBox="1"/>
          <p:nvPr/>
        </p:nvSpPr>
        <p:spPr>
          <a:xfrm>
            <a:off x="4426842" y="5674791"/>
            <a:ext cx="3059417" cy="15406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ker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프로젝트 포트폴리오를 손쉽게</a:t>
            </a:r>
            <a:endParaRPr lang="en-US" altLang="ko-KR" sz="1400" kern="0">
              <a:solidFill>
                <a:srgbClr val="000000"/>
              </a:solidFill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ker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작성할 수 있도록 양식을 제공하여</a:t>
            </a:r>
            <a:endParaRPr lang="en-US" altLang="ko-KR" sz="1400" kern="0">
              <a:solidFill>
                <a:srgbClr val="000000"/>
              </a:solidFill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ker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사용자의 편의성을 높였습니다</a:t>
            </a:r>
            <a:r>
              <a:rPr lang="en-US" altLang="ko-KR" sz="1400" ker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.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F24AE73-163D-4D1A-ACC0-97EF73F5BB34}"/>
              </a:ext>
            </a:extLst>
          </p:cNvPr>
          <p:cNvGrpSpPr/>
          <p:nvPr/>
        </p:nvGrpSpPr>
        <p:grpSpPr>
          <a:xfrm>
            <a:off x="711099" y="1232825"/>
            <a:ext cx="11136266" cy="2723677"/>
            <a:chOff x="711099" y="1232825"/>
            <a:chExt cx="11136266" cy="2723677"/>
          </a:xfrm>
        </p:grpSpPr>
        <p:grpSp>
          <p:nvGrpSpPr>
            <p:cNvPr id="93" name="组合 1">
              <a:extLst>
                <a:ext uri="{FF2B5EF4-FFF2-40B4-BE49-F238E27FC236}">
                  <a16:creationId xmlns:a16="http://schemas.microsoft.com/office/drawing/2014/main" id="{3AB4F1A7-904F-4F16-A9CA-D8E3536F16A3}"/>
                </a:ext>
              </a:extLst>
            </p:cNvPr>
            <p:cNvGrpSpPr/>
            <p:nvPr/>
          </p:nvGrpSpPr>
          <p:grpSpPr>
            <a:xfrm>
              <a:off x="711099" y="1232825"/>
              <a:ext cx="7402085" cy="2723677"/>
              <a:chOff x="-518799" y="621574"/>
              <a:chExt cx="7197627" cy="2385097"/>
            </a:xfrm>
          </p:grpSpPr>
          <p:sp>
            <p:nvSpPr>
              <p:cNvPr id="94" name="等腰三角形 3">
                <a:extLst>
                  <a:ext uri="{FF2B5EF4-FFF2-40B4-BE49-F238E27FC236}">
                    <a16:creationId xmlns:a16="http://schemas.microsoft.com/office/drawing/2014/main" id="{72579464-2728-4C5B-9053-6E00CD9AAF53}"/>
                  </a:ext>
                </a:extLst>
              </p:cNvPr>
              <p:cNvSpPr/>
              <p:nvPr/>
            </p:nvSpPr>
            <p:spPr>
              <a:xfrm rot="10800000">
                <a:off x="5279042" y="2016071"/>
                <a:ext cx="1149096" cy="990600"/>
              </a:xfrm>
              <a:prstGeom prst="triangle">
                <a:avLst/>
              </a:prstGeom>
              <a:solidFill>
                <a:srgbClr val="FF4D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endParaRPr>
              </a:p>
            </p:txBody>
          </p:sp>
          <p:sp>
            <p:nvSpPr>
              <p:cNvPr id="99" name="等腰三角形 4">
                <a:extLst>
                  <a:ext uri="{FF2B5EF4-FFF2-40B4-BE49-F238E27FC236}">
                    <a16:creationId xmlns:a16="http://schemas.microsoft.com/office/drawing/2014/main" id="{0039B7FD-BE8B-43DA-9E96-2FB2C707DD2B}"/>
                  </a:ext>
                </a:extLst>
              </p:cNvPr>
              <p:cNvSpPr/>
              <p:nvPr/>
            </p:nvSpPr>
            <p:spPr>
              <a:xfrm rot="10800000">
                <a:off x="4005695" y="2016071"/>
                <a:ext cx="1149096" cy="990600"/>
              </a:xfrm>
              <a:prstGeom prst="triangle">
                <a:avLst/>
              </a:prstGeom>
              <a:solidFill>
                <a:srgbClr val="FF4D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endParaRPr>
              </a:p>
            </p:txBody>
          </p:sp>
          <p:sp>
            <p:nvSpPr>
              <p:cNvPr id="100" name="等腰三角形 5">
                <a:extLst>
                  <a:ext uri="{FF2B5EF4-FFF2-40B4-BE49-F238E27FC236}">
                    <a16:creationId xmlns:a16="http://schemas.microsoft.com/office/drawing/2014/main" id="{D22D9E85-86EC-4ECB-9C1E-0FBBADDB79B1}"/>
                  </a:ext>
                </a:extLst>
              </p:cNvPr>
              <p:cNvSpPr/>
              <p:nvPr/>
            </p:nvSpPr>
            <p:spPr>
              <a:xfrm rot="10800000">
                <a:off x="2732346" y="2016071"/>
                <a:ext cx="1149096" cy="990600"/>
              </a:xfrm>
              <a:prstGeom prst="triangle">
                <a:avLst/>
              </a:prstGeom>
              <a:solidFill>
                <a:srgbClr val="FF4D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endParaRPr>
              </a:p>
            </p:txBody>
          </p:sp>
          <p:grpSp>
            <p:nvGrpSpPr>
              <p:cNvPr id="101" name="组合 8">
                <a:extLst>
                  <a:ext uri="{FF2B5EF4-FFF2-40B4-BE49-F238E27FC236}">
                    <a16:creationId xmlns:a16="http://schemas.microsoft.com/office/drawing/2014/main" id="{D7811D13-6CBD-46D0-99C6-776FB3895F72}"/>
                  </a:ext>
                </a:extLst>
              </p:cNvPr>
              <p:cNvGrpSpPr/>
              <p:nvPr/>
            </p:nvGrpSpPr>
            <p:grpSpPr>
              <a:xfrm>
                <a:off x="3190083" y="2232141"/>
                <a:ext cx="257058" cy="242508"/>
                <a:chOff x="3498850" y="1541463"/>
                <a:chExt cx="504825" cy="476250"/>
              </a:xfrm>
              <a:solidFill>
                <a:srgbClr val="FFFFFF"/>
              </a:solidFill>
            </p:grpSpPr>
            <p:sp>
              <p:nvSpPr>
                <p:cNvPr id="116" name="椭圆 46">
                  <a:extLst>
                    <a:ext uri="{FF2B5EF4-FFF2-40B4-BE49-F238E27FC236}">
                      <a16:creationId xmlns:a16="http://schemas.microsoft.com/office/drawing/2014/main" id="{30A921E3-565D-4435-9B9E-B203B6410F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3325" y="1801813"/>
                  <a:ext cx="61913" cy="6191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여기어때 잘난체" panose="020B0600000101010101" pitchFamily="50" charset="-127"/>
                    <a:ea typeface="여기어때 잘난체" panose="020B0600000101010101" pitchFamily="50" charset="-127"/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任意多边形: 形状 47">
                  <a:extLst>
                    <a:ext uri="{FF2B5EF4-FFF2-40B4-BE49-F238E27FC236}">
                      <a16:creationId xmlns:a16="http://schemas.microsoft.com/office/drawing/2014/main" id="{48BAE702-8816-4292-8C3F-46DDBD2F4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8850" y="1541463"/>
                  <a:ext cx="504825" cy="476250"/>
                </a:xfrm>
                <a:custGeom>
                  <a:avLst/>
                  <a:gdLst>
                    <a:gd name="T0" fmla="*/ 116 w 132"/>
                    <a:gd name="T1" fmla="*/ 48 h 124"/>
                    <a:gd name="T2" fmla="*/ 116 w 132"/>
                    <a:gd name="T3" fmla="*/ 22 h 124"/>
                    <a:gd name="T4" fmla="*/ 104 w 132"/>
                    <a:gd name="T5" fmla="*/ 0 h 124"/>
                    <a:gd name="T6" fmla="*/ 22 w 132"/>
                    <a:gd name="T7" fmla="*/ 0 h 124"/>
                    <a:gd name="T8" fmla="*/ 0 w 132"/>
                    <a:gd name="T9" fmla="*/ 102 h 124"/>
                    <a:gd name="T10" fmla="*/ 94 w 132"/>
                    <a:gd name="T11" fmla="*/ 124 h 124"/>
                    <a:gd name="T12" fmla="*/ 116 w 132"/>
                    <a:gd name="T13" fmla="*/ 96 h 124"/>
                    <a:gd name="T14" fmla="*/ 116 w 132"/>
                    <a:gd name="T15" fmla="*/ 48 h 124"/>
                    <a:gd name="T16" fmla="*/ 88 w 132"/>
                    <a:gd name="T17" fmla="*/ 8 h 124"/>
                    <a:gd name="T18" fmla="*/ 108 w 132"/>
                    <a:gd name="T19" fmla="*/ 12 h 124"/>
                    <a:gd name="T20" fmla="*/ 108 w 132"/>
                    <a:gd name="T21" fmla="*/ 24 h 124"/>
                    <a:gd name="T22" fmla="*/ 104 w 132"/>
                    <a:gd name="T23" fmla="*/ 36 h 124"/>
                    <a:gd name="T24" fmla="*/ 104 w 132"/>
                    <a:gd name="T25" fmla="*/ 32 h 124"/>
                    <a:gd name="T26" fmla="*/ 104 w 132"/>
                    <a:gd name="T27" fmla="*/ 16 h 124"/>
                    <a:gd name="T28" fmla="*/ 16 w 132"/>
                    <a:gd name="T29" fmla="*/ 12 h 124"/>
                    <a:gd name="T30" fmla="*/ 12 w 132"/>
                    <a:gd name="T31" fmla="*/ 24 h 124"/>
                    <a:gd name="T32" fmla="*/ 8 w 132"/>
                    <a:gd name="T33" fmla="*/ 22 h 124"/>
                    <a:gd name="T34" fmla="*/ 100 w 132"/>
                    <a:gd name="T35" fmla="*/ 20 h 124"/>
                    <a:gd name="T36" fmla="*/ 16 w 132"/>
                    <a:gd name="T37" fmla="*/ 16 h 124"/>
                    <a:gd name="T38" fmla="*/ 100 w 132"/>
                    <a:gd name="T39" fmla="*/ 20 h 124"/>
                    <a:gd name="T40" fmla="*/ 100 w 132"/>
                    <a:gd name="T41" fmla="*/ 28 h 124"/>
                    <a:gd name="T42" fmla="*/ 16 w 132"/>
                    <a:gd name="T43" fmla="*/ 24 h 124"/>
                    <a:gd name="T44" fmla="*/ 100 w 132"/>
                    <a:gd name="T45" fmla="*/ 32 h 124"/>
                    <a:gd name="T46" fmla="*/ 88 w 132"/>
                    <a:gd name="T47" fmla="*/ 36 h 124"/>
                    <a:gd name="T48" fmla="*/ 16 w 132"/>
                    <a:gd name="T49" fmla="*/ 35 h 124"/>
                    <a:gd name="T50" fmla="*/ 100 w 132"/>
                    <a:gd name="T51" fmla="*/ 32 h 124"/>
                    <a:gd name="T52" fmla="*/ 94 w 132"/>
                    <a:gd name="T53" fmla="*/ 116 h 124"/>
                    <a:gd name="T54" fmla="*/ 8 w 132"/>
                    <a:gd name="T55" fmla="*/ 102 h 124"/>
                    <a:gd name="T56" fmla="*/ 22 w 132"/>
                    <a:gd name="T57" fmla="*/ 44 h 124"/>
                    <a:gd name="T58" fmla="*/ 104 w 132"/>
                    <a:gd name="T59" fmla="*/ 44 h 124"/>
                    <a:gd name="T60" fmla="*/ 108 w 132"/>
                    <a:gd name="T61" fmla="*/ 56 h 124"/>
                    <a:gd name="T62" fmla="*/ 52 w 132"/>
                    <a:gd name="T63" fmla="*/ 76 h 124"/>
                    <a:gd name="T64" fmla="*/ 108 w 132"/>
                    <a:gd name="T65" fmla="*/ 96 h 124"/>
                    <a:gd name="T66" fmla="*/ 113 w 132"/>
                    <a:gd name="T67" fmla="*/ 88 h 124"/>
                    <a:gd name="T68" fmla="*/ 60 w 132"/>
                    <a:gd name="T69" fmla="*/ 76 h 124"/>
                    <a:gd name="T70" fmla="*/ 108 w 132"/>
                    <a:gd name="T71" fmla="*/ 64 h 124"/>
                    <a:gd name="T72" fmla="*/ 115 w 132"/>
                    <a:gd name="T73" fmla="*/ 59 h 124"/>
                    <a:gd name="T74" fmla="*/ 120 w 132"/>
                    <a:gd name="T75" fmla="*/ 72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32" h="124">
                      <a:moveTo>
                        <a:pt x="116" y="48"/>
                      </a:moveTo>
                      <a:cubicBezTo>
                        <a:pt x="116" y="48"/>
                        <a:pt x="116" y="48"/>
                        <a:pt x="116" y="48"/>
                      </a:cubicBezTo>
                      <a:cubicBezTo>
                        <a:pt x="116" y="24"/>
                        <a:pt x="116" y="24"/>
                        <a:pt x="116" y="24"/>
                      </a:cubicBezTo>
                      <a:cubicBezTo>
                        <a:pt x="116" y="22"/>
                        <a:pt x="116" y="22"/>
                        <a:pt x="116" y="22"/>
                      </a:cubicBezTo>
                      <a:cubicBezTo>
                        <a:pt x="116" y="12"/>
                        <a:pt x="116" y="12"/>
                        <a:pt x="116" y="12"/>
                      </a:cubicBezTo>
                      <a:cubicBezTo>
                        <a:pt x="116" y="5"/>
                        <a:pt x="111" y="0"/>
                        <a:pt x="104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0" y="0"/>
                        <a:pt x="0" y="10"/>
                        <a:pt x="0" y="22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14"/>
                        <a:pt x="10" y="124"/>
                        <a:pt x="22" y="124"/>
                      </a:cubicBezTo>
                      <a:cubicBezTo>
                        <a:pt x="94" y="124"/>
                        <a:pt x="94" y="124"/>
                        <a:pt x="94" y="124"/>
                      </a:cubicBezTo>
                      <a:cubicBezTo>
                        <a:pt x="106" y="124"/>
                        <a:pt x="116" y="114"/>
                        <a:pt x="116" y="102"/>
                      </a:cubicBezTo>
                      <a:cubicBezTo>
                        <a:pt x="116" y="96"/>
                        <a:pt x="116" y="96"/>
                        <a:pt x="116" y="96"/>
                      </a:cubicBezTo>
                      <a:cubicBezTo>
                        <a:pt x="116" y="96"/>
                        <a:pt x="116" y="96"/>
                        <a:pt x="116" y="96"/>
                      </a:cubicBezTo>
                      <a:cubicBezTo>
                        <a:pt x="132" y="84"/>
                        <a:pt x="132" y="60"/>
                        <a:pt x="116" y="48"/>
                      </a:cubicBezTo>
                      <a:close/>
                      <a:moveTo>
                        <a:pt x="22" y="8"/>
                      </a:moveTo>
                      <a:cubicBezTo>
                        <a:pt x="88" y="8"/>
                        <a:pt x="88" y="8"/>
                        <a:pt x="88" y="8"/>
                      </a:cubicBezTo>
                      <a:cubicBezTo>
                        <a:pt x="104" y="8"/>
                        <a:pt x="104" y="8"/>
                        <a:pt x="104" y="8"/>
                      </a:cubicBezTo>
                      <a:cubicBezTo>
                        <a:pt x="106" y="8"/>
                        <a:pt x="108" y="10"/>
                        <a:pt x="108" y="12"/>
                      </a:cubicBezTo>
                      <a:cubicBezTo>
                        <a:pt x="108" y="22"/>
                        <a:pt x="108" y="22"/>
                        <a:pt x="108" y="22"/>
                      </a:cubicBezTo>
                      <a:cubicBezTo>
                        <a:pt x="108" y="24"/>
                        <a:pt x="108" y="24"/>
                        <a:pt x="108" y="24"/>
                      </a:cubicBezTo>
                      <a:cubicBezTo>
                        <a:pt x="108" y="37"/>
                        <a:pt x="108" y="37"/>
                        <a:pt x="108" y="37"/>
                      </a:cubicBezTo>
                      <a:cubicBezTo>
                        <a:pt x="107" y="36"/>
                        <a:pt x="105" y="36"/>
                        <a:pt x="104" y="36"/>
                      </a:cubicBezTo>
                      <a:cubicBezTo>
                        <a:pt x="104" y="36"/>
                        <a:pt x="104" y="36"/>
                        <a:pt x="104" y="36"/>
                      </a:cubicBezTo>
                      <a:cubicBezTo>
                        <a:pt x="104" y="32"/>
                        <a:pt x="104" y="32"/>
                        <a:pt x="104" y="32"/>
                      </a:cubicBezTo>
                      <a:cubicBezTo>
                        <a:pt x="104" y="24"/>
                        <a:pt x="104" y="24"/>
                        <a:pt x="104" y="24"/>
                      </a:cubicBezTo>
                      <a:cubicBezTo>
                        <a:pt x="104" y="16"/>
                        <a:pt x="104" y="16"/>
                        <a:pt x="104" y="16"/>
                      </a:cubicBezTo>
                      <a:cubicBezTo>
                        <a:pt x="104" y="14"/>
                        <a:pt x="102" y="12"/>
                        <a:pt x="100" y="1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4" y="12"/>
                        <a:pt x="12" y="14"/>
                        <a:pt x="12" y="16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0" y="29"/>
                        <a:pt x="8" y="26"/>
                        <a:pt x="8" y="22"/>
                      </a:cubicBezTo>
                      <a:cubicBezTo>
                        <a:pt x="8" y="14"/>
                        <a:pt x="14" y="8"/>
                        <a:pt x="22" y="8"/>
                      </a:cubicBezTo>
                      <a:close/>
                      <a:moveTo>
                        <a:pt x="100" y="20"/>
                      </a:move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6" y="16"/>
                        <a:pt x="16" y="16"/>
                        <a:pt x="16" y="16"/>
                      </a:cubicBezTo>
                      <a:cubicBezTo>
                        <a:pt x="100" y="16"/>
                        <a:pt x="100" y="16"/>
                        <a:pt x="100" y="16"/>
                      </a:cubicBezTo>
                      <a:lnTo>
                        <a:pt x="100" y="20"/>
                      </a:lnTo>
                      <a:close/>
                      <a:moveTo>
                        <a:pt x="100" y="24"/>
                      </a:moveTo>
                      <a:cubicBezTo>
                        <a:pt x="100" y="28"/>
                        <a:pt x="100" y="28"/>
                        <a:pt x="100" y="28"/>
                      </a:cubicBez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lnTo>
                        <a:pt x="100" y="24"/>
                      </a:lnTo>
                      <a:close/>
                      <a:moveTo>
                        <a:pt x="100" y="32"/>
                      </a:moveTo>
                      <a:cubicBezTo>
                        <a:pt x="100" y="36"/>
                        <a:pt x="100" y="36"/>
                        <a:pt x="100" y="36"/>
                      </a:cubicBezTo>
                      <a:cubicBezTo>
                        <a:pt x="88" y="36"/>
                        <a:pt x="88" y="36"/>
                        <a:pt x="88" y="36"/>
                      </a:cubicBezTo>
                      <a:cubicBezTo>
                        <a:pt x="22" y="36"/>
                        <a:pt x="22" y="36"/>
                        <a:pt x="22" y="36"/>
                      </a:cubicBezTo>
                      <a:cubicBezTo>
                        <a:pt x="20" y="36"/>
                        <a:pt x="18" y="35"/>
                        <a:pt x="16" y="35"/>
                      </a:cubicBezTo>
                      <a:cubicBezTo>
                        <a:pt x="16" y="32"/>
                        <a:pt x="16" y="32"/>
                        <a:pt x="16" y="32"/>
                      </a:cubicBezTo>
                      <a:lnTo>
                        <a:pt x="100" y="32"/>
                      </a:lnTo>
                      <a:close/>
                      <a:moveTo>
                        <a:pt x="108" y="102"/>
                      </a:moveTo>
                      <a:cubicBezTo>
                        <a:pt x="108" y="110"/>
                        <a:pt x="102" y="116"/>
                        <a:pt x="94" y="116"/>
                      </a:cubicBezTo>
                      <a:cubicBezTo>
                        <a:pt x="22" y="116"/>
                        <a:pt x="22" y="116"/>
                        <a:pt x="22" y="116"/>
                      </a:cubicBezTo>
                      <a:cubicBezTo>
                        <a:pt x="14" y="116"/>
                        <a:pt x="8" y="110"/>
                        <a:pt x="8" y="102"/>
                      </a:cubicBezTo>
                      <a:cubicBezTo>
                        <a:pt x="8" y="39"/>
                        <a:pt x="8" y="39"/>
                        <a:pt x="8" y="39"/>
                      </a:cubicBezTo>
                      <a:cubicBezTo>
                        <a:pt x="12" y="42"/>
                        <a:pt x="17" y="44"/>
                        <a:pt x="22" y="44"/>
                      </a:cubicBezTo>
                      <a:cubicBezTo>
                        <a:pt x="88" y="44"/>
                        <a:pt x="88" y="44"/>
                        <a:pt x="88" y="44"/>
                      </a:cubicBezTo>
                      <a:cubicBezTo>
                        <a:pt x="104" y="44"/>
                        <a:pt x="104" y="44"/>
                        <a:pt x="104" y="44"/>
                      </a:cubicBezTo>
                      <a:cubicBezTo>
                        <a:pt x="106" y="44"/>
                        <a:pt x="108" y="46"/>
                        <a:pt x="108" y="48"/>
                      </a:cubicBezTo>
                      <a:cubicBezTo>
                        <a:pt x="108" y="56"/>
                        <a:pt x="108" y="56"/>
                        <a:pt x="108" y="56"/>
                      </a:cubicBezTo>
                      <a:cubicBezTo>
                        <a:pt x="72" y="56"/>
                        <a:pt x="72" y="56"/>
                        <a:pt x="72" y="56"/>
                      </a:cubicBezTo>
                      <a:cubicBezTo>
                        <a:pt x="61" y="56"/>
                        <a:pt x="52" y="65"/>
                        <a:pt x="52" y="76"/>
                      </a:cubicBezTo>
                      <a:cubicBezTo>
                        <a:pt x="52" y="87"/>
                        <a:pt x="61" y="96"/>
                        <a:pt x="72" y="96"/>
                      </a:cubicBezTo>
                      <a:cubicBezTo>
                        <a:pt x="108" y="96"/>
                        <a:pt x="108" y="96"/>
                        <a:pt x="108" y="96"/>
                      </a:cubicBezTo>
                      <a:lnTo>
                        <a:pt x="108" y="102"/>
                      </a:lnTo>
                      <a:close/>
                      <a:moveTo>
                        <a:pt x="113" y="88"/>
                      </a:moveTo>
                      <a:cubicBezTo>
                        <a:pt x="72" y="88"/>
                        <a:pt x="72" y="88"/>
                        <a:pt x="72" y="88"/>
                      </a:cubicBezTo>
                      <a:cubicBezTo>
                        <a:pt x="65" y="88"/>
                        <a:pt x="60" y="83"/>
                        <a:pt x="60" y="76"/>
                      </a:cubicBezTo>
                      <a:cubicBezTo>
                        <a:pt x="60" y="69"/>
                        <a:pt x="65" y="64"/>
                        <a:pt x="72" y="64"/>
                      </a:cubicBezTo>
                      <a:cubicBezTo>
                        <a:pt x="108" y="64"/>
                        <a:pt x="108" y="64"/>
                        <a:pt x="108" y="64"/>
                      </a:cubicBezTo>
                      <a:cubicBezTo>
                        <a:pt x="110" y="64"/>
                        <a:pt x="113" y="63"/>
                        <a:pt x="114" y="61"/>
                      </a:cubicBezTo>
                      <a:cubicBezTo>
                        <a:pt x="115" y="60"/>
                        <a:pt x="115" y="60"/>
                        <a:pt x="115" y="59"/>
                      </a:cubicBezTo>
                      <a:cubicBezTo>
                        <a:pt x="115" y="59"/>
                        <a:pt x="116" y="59"/>
                        <a:pt x="116" y="59"/>
                      </a:cubicBezTo>
                      <a:cubicBezTo>
                        <a:pt x="118" y="62"/>
                        <a:pt x="120" y="67"/>
                        <a:pt x="120" y="72"/>
                      </a:cubicBezTo>
                      <a:cubicBezTo>
                        <a:pt x="120" y="78"/>
                        <a:pt x="118" y="84"/>
                        <a:pt x="113" y="8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여기어때 잘난체" panose="020B0600000101010101" pitchFamily="50" charset="-127"/>
                    <a:ea typeface="여기어때 잘난체" panose="020B0600000101010101" pitchFamily="50" charset="-127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02" name="组合 10">
                <a:extLst>
                  <a:ext uri="{FF2B5EF4-FFF2-40B4-BE49-F238E27FC236}">
                    <a16:creationId xmlns:a16="http://schemas.microsoft.com/office/drawing/2014/main" id="{0871156A-6061-4C2C-865B-A4ED472678EF}"/>
                  </a:ext>
                </a:extLst>
              </p:cNvPr>
              <p:cNvGrpSpPr/>
              <p:nvPr/>
            </p:nvGrpSpPr>
            <p:grpSpPr>
              <a:xfrm>
                <a:off x="4488954" y="2191737"/>
                <a:ext cx="197483" cy="282906"/>
                <a:chOff x="3741341" y="1604128"/>
                <a:chExt cx="341313" cy="488950"/>
              </a:xfrm>
              <a:solidFill>
                <a:srgbClr val="FFFFFF"/>
              </a:solidFill>
            </p:grpSpPr>
            <p:sp>
              <p:nvSpPr>
                <p:cNvPr id="114" name="任意多边形: 形状 42">
                  <a:extLst>
                    <a:ext uri="{FF2B5EF4-FFF2-40B4-BE49-F238E27FC236}">
                      <a16:creationId xmlns:a16="http://schemas.microsoft.com/office/drawing/2014/main" id="{C7E2160E-29E5-425C-897C-EEC523F407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1341" y="1604128"/>
                  <a:ext cx="341313" cy="488950"/>
                </a:xfrm>
                <a:custGeom>
                  <a:avLst/>
                  <a:gdLst>
                    <a:gd name="T0" fmla="*/ 44 w 88"/>
                    <a:gd name="T1" fmla="*/ 0 h 128"/>
                    <a:gd name="T2" fmla="*/ 0 w 88"/>
                    <a:gd name="T3" fmla="*/ 44 h 128"/>
                    <a:gd name="T4" fmla="*/ 20 w 88"/>
                    <a:gd name="T5" fmla="*/ 92 h 128"/>
                    <a:gd name="T6" fmla="*/ 44 w 88"/>
                    <a:gd name="T7" fmla="*/ 128 h 128"/>
                    <a:gd name="T8" fmla="*/ 68 w 88"/>
                    <a:gd name="T9" fmla="*/ 92 h 128"/>
                    <a:gd name="T10" fmla="*/ 88 w 88"/>
                    <a:gd name="T11" fmla="*/ 44 h 128"/>
                    <a:gd name="T12" fmla="*/ 44 w 88"/>
                    <a:gd name="T13" fmla="*/ 0 h 128"/>
                    <a:gd name="T14" fmla="*/ 54 w 88"/>
                    <a:gd name="T15" fmla="*/ 109 h 128"/>
                    <a:gd name="T16" fmla="*/ 35 w 88"/>
                    <a:gd name="T17" fmla="*/ 111 h 128"/>
                    <a:gd name="T18" fmla="*/ 32 w 88"/>
                    <a:gd name="T19" fmla="*/ 104 h 128"/>
                    <a:gd name="T20" fmla="*/ 32 w 88"/>
                    <a:gd name="T21" fmla="*/ 103 h 128"/>
                    <a:gd name="T22" fmla="*/ 57 w 88"/>
                    <a:gd name="T23" fmla="*/ 100 h 128"/>
                    <a:gd name="T24" fmla="*/ 56 w 88"/>
                    <a:gd name="T25" fmla="*/ 104 h 128"/>
                    <a:gd name="T26" fmla="*/ 54 w 88"/>
                    <a:gd name="T27" fmla="*/ 109 h 128"/>
                    <a:gd name="T28" fmla="*/ 31 w 88"/>
                    <a:gd name="T29" fmla="*/ 100 h 128"/>
                    <a:gd name="T30" fmla="*/ 28 w 88"/>
                    <a:gd name="T31" fmla="*/ 92 h 128"/>
                    <a:gd name="T32" fmla="*/ 60 w 88"/>
                    <a:gd name="T33" fmla="*/ 92 h 128"/>
                    <a:gd name="T34" fmla="*/ 58 w 88"/>
                    <a:gd name="T35" fmla="*/ 96 h 128"/>
                    <a:gd name="T36" fmla="*/ 31 w 88"/>
                    <a:gd name="T37" fmla="*/ 100 h 128"/>
                    <a:gd name="T38" fmla="*/ 44 w 88"/>
                    <a:gd name="T39" fmla="*/ 120 h 128"/>
                    <a:gd name="T40" fmla="*/ 36 w 88"/>
                    <a:gd name="T41" fmla="*/ 115 h 128"/>
                    <a:gd name="T42" fmla="*/ 53 w 88"/>
                    <a:gd name="T43" fmla="*/ 113 h 128"/>
                    <a:gd name="T44" fmla="*/ 44 w 88"/>
                    <a:gd name="T45" fmla="*/ 120 h 128"/>
                    <a:gd name="T46" fmla="*/ 63 w 88"/>
                    <a:gd name="T47" fmla="*/ 84 h 128"/>
                    <a:gd name="T48" fmla="*/ 25 w 88"/>
                    <a:gd name="T49" fmla="*/ 84 h 128"/>
                    <a:gd name="T50" fmla="*/ 19 w 88"/>
                    <a:gd name="T51" fmla="*/ 71 h 128"/>
                    <a:gd name="T52" fmla="*/ 8 w 88"/>
                    <a:gd name="T53" fmla="*/ 44 h 128"/>
                    <a:gd name="T54" fmla="*/ 44 w 88"/>
                    <a:gd name="T55" fmla="*/ 8 h 128"/>
                    <a:gd name="T56" fmla="*/ 80 w 88"/>
                    <a:gd name="T57" fmla="*/ 44 h 128"/>
                    <a:gd name="T58" fmla="*/ 69 w 88"/>
                    <a:gd name="T59" fmla="*/ 71 h 128"/>
                    <a:gd name="T60" fmla="*/ 63 w 88"/>
                    <a:gd name="T61" fmla="*/ 84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88" h="128">
                      <a:moveTo>
                        <a:pt x="44" y="0"/>
                      </a:moveTo>
                      <a:cubicBezTo>
                        <a:pt x="20" y="0"/>
                        <a:pt x="0" y="20"/>
                        <a:pt x="0" y="44"/>
                      </a:cubicBezTo>
                      <a:cubicBezTo>
                        <a:pt x="0" y="60"/>
                        <a:pt x="15" y="77"/>
                        <a:pt x="20" y="92"/>
                      </a:cubicBezTo>
                      <a:cubicBezTo>
                        <a:pt x="28" y="115"/>
                        <a:pt x="27" y="128"/>
                        <a:pt x="44" y="128"/>
                      </a:cubicBezTo>
                      <a:cubicBezTo>
                        <a:pt x="61" y="128"/>
                        <a:pt x="60" y="115"/>
                        <a:pt x="68" y="92"/>
                      </a:cubicBezTo>
                      <a:cubicBezTo>
                        <a:pt x="73" y="77"/>
                        <a:pt x="88" y="60"/>
                        <a:pt x="88" y="44"/>
                      </a:cubicBezTo>
                      <a:cubicBezTo>
                        <a:pt x="88" y="20"/>
                        <a:pt x="68" y="0"/>
                        <a:pt x="44" y="0"/>
                      </a:cubicBezTo>
                      <a:close/>
                      <a:moveTo>
                        <a:pt x="54" y="109"/>
                      </a:moveTo>
                      <a:cubicBezTo>
                        <a:pt x="35" y="111"/>
                        <a:pt x="35" y="111"/>
                        <a:pt x="35" y="111"/>
                      </a:cubicBezTo>
                      <a:cubicBezTo>
                        <a:pt x="34" y="109"/>
                        <a:pt x="33" y="107"/>
                        <a:pt x="32" y="104"/>
                      </a:cubicBezTo>
                      <a:cubicBezTo>
                        <a:pt x="32" y="104"/>
                        <a:pt x="32" y="104"/>
                        <a:pt x="32" y="103"/>
                      </a:cubicBezTo>
                      <a:cubicBezTo>
                        <a:pt x="57" y="100"/>
                        <a:pt x="57" y="100"/>
                        <a:pt x="57" y="100"/>
                      </a:cubicBezTo>
                      <a:cubicBezTo>
                        <a:pt x="57" y="102"/>
                        <a:pt x="56" y="103"/>
                        <a:pt x="56" y="104"/>
                      </a:cubicBezTo>
                      <a:cubicBezTo>
                        <a:pt x="55" y="106"/>
                        <a:pt x="55" y="107"/>
                        <a:pt x="54" y="109"/>
                      </a:cubicBezTo>
                      <a:close/>
                      <a:moveTo>
                        <a:pt x="31" y="100"/>
                      </a:moveTo>
                      <a:cubicBezTo>
                        <a:pt x="30" y="97"/>
                        <a:pt x="29" y="95"/>
                        <a:pt x="28" y="92"/>
                      </a:cubicBezTo>
                      <a:cubicBezTo>
                        <a:pt x="60" y="92"/>
                        <a:pt x="60" y="92"/>
                        <a:pt x="60" y="92"/>
                      </a:cubicBezTo>
                      <a:cubicBezTo>
                        <a:pt x="59" y="93"/>
                        <a:pt x="59" y="95"/>
                        <a:pt x="58" y="96"/>
                      </a:cubicBezTo>
                      <a:lnTo>
                        <a:pt x="31" y="100"/>
                      </a:lnTo>
                      <a:close/>
                      <a:moveTo>
                        <a:pt x="44" y="120"/>
                      </a:moveTo>
                      <a:cubicBezTo>
                        <a:pt x="40" y="120"/>
                        <a:pt x="38" y="120"/>
                        <a:pt x="36" y="115"/>
                      </a:cubicBezTo>
                      <a:cubicBezTo>
                        <a:pt x="53" y="113"/>
                        <a:pt x="53" y="113"/>
                        <a:pt x="53" y="113"/>
                      </a:cubicBezTo>
                      <a:cubicBezTo>
                        <a:pt x="51" y="119"/>
                        <a:pt x="49" y="120"/>
                        <a:pt x="44" y="120"/>
                      </a:cubicBezTo>
                      <a:close/>
                      <a:moveTo>
                        <a:pt x="63" y="84"/>
                      </a:moveTo>
                      <a:cubicBezTo>
                        <a:pt x="25" y="84"/>
                        <a:pt x="25" y="84"/>
                        <a:pt x="25" y="84"/>
                      </a:cubicBezTo>
                      <a:cubicBezTo>
                        <a:pt x="23" y="80"/>
                        <a:pt x="21" y="75"/>
                        <a:pt x="19" y="71"/>
                      </a:cubicBezTo>
                      <a:cubicBezTo>
                        <a:pt x="13" y="62"/>
                        <a:pt x="8" y="52"/>
                        <a:pt x="8" y="44"/>
                      </a:cubicBezTo>
                      <a:cubicBezTo>
                        <a:pt x="8" y="24"/>
                        <a:pt x="24" y="8"/>
                        <a:pt x="44" y="8"/>
                      </a:cubicBezTo>
                      <a:cubicBezTo>
                        <a:pt x="64" y="8"/>
                        <a:pt x="80" y="24"/>
                        <a:pt x="80" y="44"/>
                      </a:cubicBezTo>
                      <a:cubicBezTo>
                        <a:pt x="80" y="52"/>
                        <a:pt x="75" y="62"/>
                        <a:pt x="69" y="71"/>
                      </a:cubicBezTo>
                      <a:cubicBezTo>
                        <a:pt x="67" y="75"/>
                        <a:pt x="65" y="80"/>
                        <a:pt x="63" y="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여기어때 잘난체" panose="020B0600000101010101" pitchFamily="50" charset="-127"/>
                    <a:ea typeface="여기어때 잘난체" panose="020B0600000101010101" pitchFamily="50" charset="-127"/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任意多边形: 形状 43">
                  <a:extLst>
                    <a:ext uri="{FF2B5EF4-FFF2-40B4-BE49-F238E27FC236}">
                      <a16:creationId xmlns:a16="http://schemas.microsoft.com/office/drawing/2014/main" id="{96422160-49E7-4992-AC22-7E083626FB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19128" y="1680328"/>
                  <a:ext cx="101600" cy="100013"/>
                </a:xfrm>
                <a:custGeom>
                  <a:avLst/>
                  <a:gdLst>
                    <a:gd name="T0" fmla="*/ 24 w 26"/>
                    <a:gd name="T1" fmla="*/ 0 h 26"/>
                    <a:gd name="T2" fmla="*/ 0 w 26"/>
                    <a:gd name="T3" fmla="*/ 24 h 26"/>
                    <a:gd name="T4" fmla="*/ 2 w 26"/>
                    <a:gd name="T5" fmla="*/ 26 h 26"/>
                    <a:gd name="T6" fmla="*/ 4 w 26"/>
                    <a:gd name="T7" fmla="*/ 24 h 26"/>
                    <a:gd name="T8" fmla="*/ 24 w 26"/>
                    <a:gd name="T9" fmla="*/ 4 h 26"/>
                    <a:gd name="T10" fmla="*/ 26 w 26"/>
                    <a:gd name="T11" fmla="*/ 2 h 26"/>
                    <a:gd name="T12" fmla="*/ 24 w 26"/>
                    <a:gd name="T13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" h="26">
                      <a:moveTo>
                        <a:pt x="24" y="0"/>
                      </a:move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25"/>
                        <a:pt x="1" y="26"/>
                        <a:pt x="2" y="26"/>
                      </a:cubicBezTo>
                      <a:cubicBezTo>
                        <a:pt x="3" y="26"/>
                        <a:pt x="4" y="25"/>
                        <a:pt x="4" y="24"/>
                      </a:cubicBezTo>
                      <a:cubicBezTo>
                        <a:pt x="4" y="13"/>
                        <a:pt x="13" y="4"/>
                        <a:pt x="24" y="4"/>
                      </a:cubicBezTo>
                      <a:cubicBezTo>
                        <a:pt x="25" y="4"/>
                        <a:pt x="26" y="3"/>
                        <a:pt x="26" y="2"/>
                      </a:cubicBezTo>
                      <a:cubicBezTo>
                        <a:pt x="26" y="1"/>
                        <a:pt x="25" y="0"/>
                        <a:pt x="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여기어때 잘난체" panose="020B0600000101010101" pitchFamily="50" charset="-127"/>
                    <a:ea typeface="여기어때 잘난체" panose="020B0600000101010101" pitchFamily="50" charset="-127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03" name="组合 12">
                <a:extLst>
                  <a:ext uri="{FF2B5EF4-FFF2-40B4-BE49-F238E27FC236}">
                    <a16:creationId xmlns:a16="http://schemas.microsoft.com/office/drawing/2014/main" id="{99F546A0-AD24-41BD-AB35-56D3DE687BB7}"/>
                  </a:ext>
                </a:extLst>
              </p:cNvPr>
              <p:cNvGrpSpPr/>
              <p:nvPr/>
            </p:nvGrpSpPr>
            <p:grpSpPr>
              <a:xfrm>
                <a:off x="5735137" y="2207559"/>
                <a:ext cx="236905" cy="223742"/>
                <a:chOff x="10261600" y="2471738"/>
                <a:chExt cx="514350" cy="485775"/>
              </a:xfrm>
              <a:solidFill>
                <a:srgbClr val="FFFFFF"/>
              </a:solidFill>
            </p:grpSpPr>
            <p:sp>
              <p:nvSpPr>
                <p:cNvPr id="112" name="任意多边形: 形状 32">
                  <a:extLst>
                    <a:ext uri="{FF2B5EF4-FFF2-40B4-BE49-F238E27FC236}">
                      <a16:creationId xmlns:a16="http://schemas.microsoft.com/office/drawing/2014/main" id="{329FA536-E818-4585-809C-89D011D1F7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61600" y="2722563"/>
                  <a:ext cx="476250" cy="234950"/>
                </a:xfrm>
                <a:custGeom>
                  <a:avLst/>
                  <a:gdLst>
                    <a:gd name="T0" fmla="*/ 121 w 124"/>
                    <a:gd name="T1" fmla="*/ 19 h 61"/>
                    <a:gd name="T2" fmla="*/ 116 w 124"/>
                    <a:gd name="T3" fmla="*/ 21 h 61"/>
                    <a:gd name="T4" fmla="*/ 66 w 124"/>
                    <a:gd name="T5" fmla="*/ 53 h 61"/>
                    <a:gd name="T6" fmla="*/ 19 w 124"/>
                    <a:gd name="T7" fmla="*/ 25 h 61"/>
                    <a:gd name="T8" fmla="*/ 29 w 124"/>
                    <a:gd name="T9" fmla="*/ 19 h 61"/>
                    <a:gd name="T10" fmla="*/ 29 w 124"/>
                    <a:gd name="T11" fmla="*/ 16 h 61"/>
                    <a:gd name="T12" fmla="*/ 3 w 124"/>
                    <a:gd name="T13" fmla="*/ 1 h 61"/>
                    <a:gd name="T14" fmla="*/ 0 w 124"/>
                    <a:gd name="T15" fmla="*/ 2 h 61"/>
                    <a:gd name="T16" fmla="*/ 0 w 124"/>
                    <a:gd name="T17" fmla="*/ 32 h 61"/>
                    <a:gd name="T18" fmla="*/ 3 w 124"/>
                    <a:gd name="T19" fmla="*/ 34 h 61"/>
                    <a:gd name="T20" fmla="*/ 12 w 124"/>
                    <a:gd name="T21" fmla="*/ 29 h 61"/>
                    <a:gd name="T22" fmla="*/ 66 w 124"/>
                    <a:gd name="T23" fmla="*/ 61 h 61"/>
                    <a:gd name="T24" fmla="*/ 123 w 124"/>
                    <a:gd name="T25" fmla="*/ 24 h 61"/>
                    <a:gd name="T26" fmla="*/ 121 w 124"/>
                    <a:gd name="T27" fmla="*/ 19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4" h="61">
                      <a:moveTo>
                        <a:pt x="121" y="19"/>
                      </a:moveTo>
                      <a:cubicBezTo>
                        <a:pt x="119" y="18"/>
                        <a:pt x="117" y="19"/>
                        <a:pt x="116" y="21"/>
                      </a:cubicBezTo>
                      <a:cubicBezTo>
                        <a:pt x="108" y="41"/>
                        <a:pt x="88" y="53"/>
                        <a:pt x="66" y="53"/>
                      </a:cubicBezTo>
                      <a:cubicBezTo>
                        <a:pt x="46" y="53"/>
                        <a:pt x="28" y="42"/>
                        <a:pt x="19" y="25"/>
                      </a:cubicBezTo>
                      <a:cubicBezTo>
                        <a:pt x="24" y="22"/>
                        <a:pt x="29" y="20"/>
                        <a:pt x="29" y="19"/>
                      </a:cubicBezTo>
                      <a:cubicBezTo>
                        <a:pt x="31" y="18"/>
                        <a:pt x="31" y="17"/>
                        <a:pt x="29" y="16"/>
                      </a:cubicBezTo>
                      <a:cubicBezTo>
                        <a:pt x="28" y="15"/>
                        <a:pt x="4" y="1"/>
                        <a:pt x="3" y="1"/>
                      </a:cubicBez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0" y="4"/>
                        <a:pt x="0" y="30"/>
                        <a:pt x="0" y="32"/>
                      </a:cubicBezTo>
                      <a:cubicBezTo>
                        <a:pt x="0" y="34"/>
                        <a:pt x="1" y="35"/>
                        <a:pt x="3" y="34"/>
                      </a:cubicBezTo>
                      <a:cubicBezTo>
                        <a:pt x="3" y="34"/>
                        <a:pt x="7" y="32"/>
                        <a:pt x="12" y="29"/>
                      </a:cubicBezTo>
                      <a:cubicBezTo>
                        <a:pt x="23" y="49"/>
                        <a:pt x="43" y="61"/>
                        <a:pt x="66" y="61"/>
                      </a:cubicBezTo>
                      <a:cubicBezTo>
                        <a:pt x="91" y="61"/>
                        <a:pt x="114" y="47"/>
                        <a:pt x="123" y="24"/>
                      </a:cubicBezTo>
                      <a:cubicBezTo>
                        <a:pt x="124" y="22"/>
                        <a:pt x="123" y="20"/>
                        <a:pt x="121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여기어때 잘난체" panose="020B0600000101010101" pitchFamily="50" charset="-127"/>
                    <a:ea typeface="여기어때 잘난체" panose="020B0600000101010101" pitchFamily="50" charset="-127"/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任意多边形: 形状 33">
                  <a:extLst>
                    <a:ext uri="{FF2B5EF4-FFF2-40B4-BE49-F238E27FC236}">
                      <a16:creationId xmlns:a16="http://schemas.microsoft.com/office/drawing/2014/main" id="{BE82EBC0-D292-4B6A-B395-D5A91C461A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96525" y="2471738"/>
                  <a:ext cx="479425" cy="239712"/>
                </a:xfrm>
                <a:custGeom>
                  <a:avLst/>
                  <a:gdLst>
                    <a:gd name="T0" fmla="*/ 125 w 125"/>
                    <a:gd name="T1" fmla="*/ 29 h 62"/>
                    <a:gd name="T2" fmla="*/ 122 w 125"/>
                    <a:gd name="T3" fmla="*/ 28 h 62"/>
                    <a:gd name="T4" fmla="*/ 112 w 125"/>
                    <a:gd name="T5" fmla="*/ 33 h 62"/>
                    <a:gd name="T6" fmla="*/ 57 w 125"/>
                    <a:gd name="T7" fmla="*/ 0 h 62"/>
                    <a:gd name="T8" fmla="*/ 0 w 125"/>
                    <a:gd name="T9" fmla="*/ 38 h 62"/>
                    <a:gd name="T10" fmla="*/ 2 w 125"/>
                    <a:gd name="T11" fmla="*/ 43 h 62"/>
                    <a:gd name="T12" fmla="*/ 8 w 125"/>
                    <a:gd name="T13" fmla="*/ 41 h 62"/>
                    <a:gd name="T14" fmla="*/ 57 w 125"/>
                    <a:gd name="T15" fmla="*/ 8 h 62"/>
                    <a:gd name="T16" fmla="*/ 106 w 125"/>
                    <a:gd name="T17" fmla="*/ 37 h 62"/>
                    <a:gd name="T18" fmla="*/ 96 w 125"/>
                    <a:gd name="T19" fmla="*/ 43 h 62"/>
                    <a:gd name="T20" fmla="*/ 96 w 125"/>
                    <a:gd name="T21" fmla="*/ 46 h 62"/>
                    <a:gd name="T22" fmla="*/ 122 w 125"/>
                    <a:gd name="T23" fmla="*/ 61 h 62"/>
                    <a:gd name="T24" fmla="*/ 125 w 125"/>
                    <a:gd name="T25" fmla="*/ 60 h 62"/>
                    <a:gd name="T26" fmla="*/ 125 w 125"/>
                    <a:gd name="T27" fmla="*/ 2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5" h="62">
                      <a:moveTo>
                        <a:pt x="125" y="29"/>
                      </a:moveTo>
                      <a:cubicBezTo>
                        <a:pt x="125" y="28"/>
                        <a:pt x="124" y="27"/>
                        <a:pt x="122" y="28"/>
                      </a:cubicBezTo>
                      <a:cubicBezTo>
                        <a:pt x="122" y="28"/>
                        <a:pt x="118" y="30"/>
                        <a:pt x="112" y="33"/>
                      </a:cubicBezTo>
                      <a:cubicBezTo>
                        <a:pt x="103" y="13"/>
                        <a:pt x="82" y="0"/>
                        <a:pt x="57" y="0"/>
                      </a:cubicBezTo>
                      <a:cubicBezTo>
                        <a:pt x="32" y="0"/>
                        <a:pt x="10" y="15"/>
                        <a:pt x="0" y="38"/>
                      </a:cubicBezTo>
                      <a:cubicBezTo>
                        <a:pt x="0" y="40"/>
                        <a:pt x="0" y="42"/>
                        <a:pt x="2" y="43"/>
                      </a:cubicBezTo>
                      <a:cubicBezTo>
                        <a:pt x="5" y="44"/>
                        <a:pt x="7" y="43"/>
                        <a:pt x="8" y="41"/>
                      </a:cubicBezTo>
                      <a:cubicBezTo>
                        <a:pt x="16" y="21"/>
                        <a:pt x="36" y="8"/>
                        <a:pt x="57" y="8"/>
                      </a:cubicBezTo>
                      <a:cubicBezTo>
                        <a:pt x="79" y="8"/>
                        <a:pt x="97" y="19"/>
                        <a:pt x="106" y="37"/>
                      </a:cubicBezTo>
                      <a:cubicBezTo>
                        <a:pt x="101" y="40"/>
                        <a:pt x="96" y="43"/>
                        <a:pt x="96" y="43"/>
                      </a:cubicBezTo>
                      <a:cubicBezTo>
                        <a:pt x="94" y="44"/>
                        <a:pt x="94" y="46"/>
                        <a:pt x="96" y="46"/>
                      </a:cubicBezTo>
                      <a:cubicBezTo>
                        <a:pt x="97" y="47"/>
                        <a:pt x="121" y="60"/>
                        <a:pt x="122" y="61"/>
                      </a:cubicBezTo>
                      <a:cubicBezTo>
                        <a:pt x="124" y="62"/>
                        <a:pt x="125" y="61"/>
                        <a:pt x="125" y="60"/>
                      </a:cubicBezTo>
                      <a:cubicBezTo>
                        <a:pt x="125" y="57"/>
                        <a:pt x="125" y="31"/>
                        <a:pt x="125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여기어때 잘난체" panose="020B0600000101010101" pitchFamily="50" charset="-127"/>
                    <a:ea typeface="여기어때 잘난체" panose="020B0600000101010101" pitchFamily="50" charset="-127"/>
                    <a:cs typeface="+mn-ea"/>
                    <a:sym typeface="+mn-lt"/>
                  </a:endParaRPr>
                </a:p>
              </p:txBody>
            </p:sp>
          </p:grpSp>
          <p:cxnSp>
            <p:nvCxnSpPr>
              <p:cNvPr id="104" name="直接连接符 13">
                <a:extLst>
                  <a:ext uri="{FF2B5EF4-FFF2-40B4-BE49-F238E27FC236}">
                    <a16:creationId xmlns:a16="http://schemas.microsoft.com/office/drawing/2014/main" id="{350D27B6-3BCA-4701-BB9B-A973DCF82B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0686" y="1128796"/>
                <a:ext cx="697096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778495"/>
                </a:solidFill>
                <a:prstDash val="dash"/>
                <a:tailEnd type="oval"/>
              </a:ln>
              <a:effectLst/>
            </p:spPr>
          </p:cxnSp>
          <p:cxnSp>
            <p:nvCxnSpPr>
              <p:cNvPr id="105" name="直接连接符 15">
                <a:extLst>
                  <a:ext uri="{FF2B5EF4-FFF2-40B4-BE49-F238E27FC236}">
                    <a16:creationId xmlns:a16="http://schemas.microsoft.com/office/drawing/2014/main" id="{AE3D1F75-3804-4555-9534-7B8C9262F1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30333" y="1133629"/>
                <a:ext cx="1046" cy="889564"/>
              </a:xfrm>
              <a:prstGeom prst="line">
                <a:avLst/>
              </a:prstGeom>
              <a:noFill/>
              <a:ln w="12700" cap="flat" cmpd="sng" algn="ctr">
                <a:solidFill>
                  <a:srgbClr val="778495"/>
                </a:solidFill>
                <a:prstDash val="dash"/>
              </a:ln>
              <a:effectLst/>
            </p:spPr>
          </p:cxnSp>
          <p:cxnSp>
            <p:nvCxnSpPr>
              <p:cNvPr id="106" name="直接连接符 16">
                <a:extLst>
                  <a:ext uri="{FF2B5EF4-FFF2-40B4-BE49-F238E27FC236}">
                    <a16:creationId xmlns:a16="http://schemas.microsoft.com/office/drawing/2014/main" id="{4EDC9C7A-00A0-43D6-86A0-B9FFE51A160C}"/>
                  </a:ext>
                </a:extLst>
              </p:cNvPr>
              <p:cNvCxnSpPr/>
              <p:nvPr/>
            </p:nvCxnSpPr>
            <p:spPr>
              <a:xfrm flipH="1">
                <a:off x="5846874" y="1779042"/>
                <a:ext cx="831954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778495"/>
                </a:solidFill>
                <a:prstDash val="dash"/>
                <a:headEnd type="oval"/>
              </a:ln>
              <a:effectLst/>
            </p:spPr>
          </p:cxnSp>
          <p:cxnSp>
            <p:nvCxnSpPr>
              <p:cNvPr id="107" name="直接连接符 17">
                <a:extLst>
                  <a:ext uri="{FF2B5EF4-FFF2-40B4-BE49-F238E27FC236}">
                    <a16:creationId xmlns:a16="http://schemas.microsoft.com/office/drawing/2014/main" id="{23DCEE08-05C9-428B-A0A1-17752C6935F9}"/>
                  </a:ext>
                </a:extLst>
              </p:cNvPr>
              <p:cNvCxnSpPr/>
              <p:nvPr/>
            </p:nvCxnSpPr>
            <p:spPr>
              <a:xfrm flipV="1">
                <a:off x="5848621" y="1776111"/>
                <a:ext cx="0" cy="239959"/>
              </a:xfrm>
              <a:prstGeom prst="line">
                <a:avLst/>
              </a:prstGeom>
              <a:noFill/>
              <a:ln w="12700" cap="flat" cmpd="sng" algn="ctr">
                <a:solidFill>
                  <a:srgbClr val="778495"/>
                </a:solidFill>
                <a:prstDash val="dash"/>
              </a:ln>
              <a:effectLst/>
            </p:spPr>
          </p:cxnSp>
          <p:sp>
            <p:nvSpPr>
              <p:cNvPr id="108" name="文本框 221">
                <a:extLst>
                  <a:ext uri="{FF2B5EF4-FFF2-40B4-BE49-F238E27FC236}">
                    <a16:creationId xmlns:a16="http://schemas.microsoft.com/office/drawing/2014/main" id="{48B452C0-642C-4F72-A366-E1AF7AC1C51A}"/>
                  </a:ext>
                </a:extLst>
              </p:cNvPr>
              <p:cNvSpPr txBox="1"/>
              <p:nvPr/>
            </p:nvSpPr>
            <p:spPr>
              <a:xfrm>
                <a:off x="550018" y="621574"/>
                <a:ext cx="1834665" cy="230833"/>
              </a:xfrm>
              <a:prstGeom prst="rect">
                <a:avLst/>
              </a:prstGeom>
              <a:noFill/>
            </p:spPr>
            <p:txBody>
              <a:bodyPr wrap="none">
                <a:no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400" b="1" kern="0">
                    <a:solidFill>
                      <a:srgbClr val="FF4D60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  <a:cs typeface="+mn-ea"/>
                    <a:sym typeface="+mn-lt"/>
                  </a:rPr>
                  <a:t>정보의 효율성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4D60"/>
                  </a:solidFill>
                  <a:effectLst/>
                  <a:uLnTx/>
                  <a:uFillTx/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endParaRPr>
              </a:p>
            </p:txBody>
          </p:sp>
          <p:sp>
            <p:nvSpPr>
              <p:cNvPr id="109" name="文本框 222">
                <a:extLst>
                  <a:ext uri="{FF2B5EF4-FFF2-40B4-BE49-F238E27FC236}">
                    <a16:creationId xmlns:a16="http://schemas.microsoft.com/office/drawing/2014/main" id="{04DA5DCC-86F0-46D7-A6C2-F616906C55C3}"/>
                  </a:ext>
                </a:extLst>
              </p:cNvPr>
              <p:cNvSpPr txBox="1"/>
              <p:nvPr/>
            </p:nvSpPr>
            <p:spPr>
              <a:xfrm>
                <a:off x="-518799" y="987567"/>
                <a:ext cx="2974911" cy="1349115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rPr>
                  <a:t>IT</a:t>
                </a:r>
                <a:r>
                  <a:rPr kumimoji="0" lang="ko-KR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rPr>
                  <a:t>분야에만 집중하여</a:t>
                </a:r>
                <a:endParaRPr kumimoji="0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endParaRPr>
              </a:p>
              <a:p>
                <a:pPr marL="0" marR="0" lvl="0" indent="0" algn="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400" kern="0">
                    <a:solidFill>
                      <a:srgbClr val="000000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rPr>
                  <a:t>불필요한 정보는 과감히 제거하고</a:t>
                </a:r>
                <a:endParaRPr lang="en-US" altLang="ko-KR" sz="1400" kern="0">
                  <a:solidFill>
                    <a:srgbClr val="000000"/>
                  </a:solidFill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endParaRPr>
              </a:p>
              <a:p>
                <a:pPr marL="0" marR="0" lvl="0" indent="0" algn="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400" kern="0">
                    <a:solidFill>
                      <a:srgbClr val="000000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rPr>
                  <a:t>정보의 효율성 측면을 부각했습니다</a:t>
                </a:r>
                <a:r>
                  <a:rPr lang="en-US" altLang="ko-KR" sz="1400" kern="0">
                    <a:solidFill>
                      <a:srgbClr val="000000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rPr>
                  <a:t>.</a:t>
                </a:r>
              </a:p>
            </p:txBody>
          </p:sp>
        </p:grpSp>
        <p:sp>
          <p:nvSpPr>
            <p:cNvPr id="195" name="文本框 221">
              <a:extLst>
                <a:ext uri="{FF2B5EF4-FFF2-40B4-BE49-F238E27FC236}">
                  <a16:creationId xmlns:a16="http://schemas.microsoft.com/office/drawing/2014/main" id="{4246B3C7-4B6A-4E0D-8D3E-C73A2B356134}"/>
                </a:ext>
              </a:extLst>
            </p:cNvPr>
            <p:cNvSpPr txBox="1"/>
            <p:nvPr/>
          </p:nvSpPr>
          <p:spPr>
            <a:xfrm>
              <a:off x="8313255" y="1631362"/>
              <a:ext cx="1886781" cy="263601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4D60"/>
                  </a:solidFill>
                  <a:effectLst/>
                  <a:uLnTx/>
                  <a:uFillTx/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rPr>
                <a:t>스피치 연습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4D60"/>
                </a:solidFill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endParaRPr>
            </a:p>
          </p:txBody>
        </p:sp>
        <p:sp>
          <p:nvSpPr>
            <p:cNvPr id="196" name="文本框 222">
              <a:extLst>
                <a:ext uri="{FF2B5EF4-FFF2-40B4-BE49-F238E27FC236}">
                  <a16:creationId xmlns:a16="http://schemas.microsoft.com/office/drawing/2014/main" id="{FDA644A8-2655-42E2-8F81-F6BC98121958}"/>
                </a:ext>
              </a:extLst>
            </p:cNvPr>
            <p:cNvSpPr txBox="1"/>
            <p:nvPr/>
          </p:nvSpPr>
          <p:spPr>
            <a:xfrm>
              <a:off x="8324425" y="2054134"/>
              <a:ext cx="3522940" cy="154063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kern="0">
                  <a:solidFill>
                    <a:srgbClr val="000000"/>
                  </a:solidFill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rPr>
                <a:t>음성인식 기능으로</a:t>
              </a:r>
              <a:r>
                <a:rPr lang="en-US" altLang="ko-KR" sz="1400" kern="0">
                  <a:solidFill>
                    <a:srgbClr val="000000"/>
                  </a:solidFill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rPr>
                <a:t> </a:t>
              </a:r>
              <a:r>
                <a:rPr lang="ko-KR" altLang="en-US" sz="1400" kern="0">
                  <a:solidFill>
                    <a:srgbClr val="000000"/>
                  </a:solidFill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rPr>
                <a:t>직접 타이핑 하지 않고 자기소개서 작성이 가능합니다</a:t>
              </a:r>
              <a:r>
                <a:rPr lang="en-US" altLang="ko-KR" sz="1400" kern="0">
                  <a:solidFill>
                    <a:srgbClr val="000000"/>
                  </a:solidFill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kern="0">
                  <a:solidFill>
                    <a:srgbClr val="000000"/>
                  </a:solidFill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rPr>
                <a:t>또한</a:t>
              </a:r>
              <a:r>
                <a:rPr lang="en-US" altLang="ko-KR" sz="1400" kern="0">
                  <a:solidFill>
                    <a:srgbClr val="000000"/>
                  </a:solidFill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rPr>
                <a:t>, </a:t>
              </a:r>
              <a:r>
                <a:rPr lang="ko-KR" altLang="en-US" sz="1400" kern="0">
                  <a:solidFill>
                    <a:srgbClr val="000000"/>
                  </a:solidFill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rPr>
                <a:t>발표나 면접 준비 등 스피치 연습이 필요한 경우에도 사용이 가능합니다</a:t>
              </a:r>
              <a:r>
                <a:rPr lang="en-US" altLang="ko-KR" sz="1400" kern="0">
                  <a:solidFill>
                    <a:srgbClr val="000000"/>
                  </a:solidFill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rPr>
                <a:t>.</a:t>
              </a:r>
            </a:p>
          </p:txBody>
        </p:sp>
      </p:grpSp>
      <p:sp>
        <p:nvSpPr>
          <p:cNvPr id="197" name="文本框 221">
            <a:extLst>
              <a:ext uri="{FF2B5EF4-FFF2-40B4-BE49-F238E27FC236}">
                <a16:creationId xmlns:a16="http://schemas.microsoft.com/office/drawing/2014/main" id="{81FCCA7C-F5A1-4448-8769-F1D7392550FE}"/>
              </a:ext>
            </a:extLst>
          </p:cNvPr>
          <p:cNvSpPr txBox="1"/>
          <p:nvPr/>
        </p:nvSpPr>
        <p:spPr>
          <a:xfrm>
            <a:off x="8324425" y="3954619"/>
            <a:ext cx="1886781" cy="263601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>
                <a:ln>
                  <a:noFill/>
                </a:ln>
                <a:solidFill>
                  <a:srgbClr val="FF4D60"/>
                </a:solidFill>
                <a:effectLst/>
                <a:uLnTx/>
                <a:uFillTx/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rPr>
              <a:t>문답 기능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4D60"/>
              </a:solidFill>
              <a:effectLst/>
              <a:uLnTx/>
              <a:uFillTx/>
              <a:latin typeface="여기어때 잘난체" panose="020B0600000101010101" pitchFamily="50" charset="-127"/>
              <a:ea typeface="여기어때 잘난체" panose="020B0600000101010101" pitchFamily="50" charset="-127"/>
              <a:cs typeface="+mn-ea"/>
              <a:sym typeface="+mn-lt"/>
            </a:endParaRPr>
          </a:p>
        </p:txBody>
      </p:sp>
      <p:sp>
        <p:nvSpPr>
          <p:cNvPr id="198" name="文本框 222">
            <a:extLst>
              <a:ext uri="{FF2B5EF4-FFF2-40B4-BE49-F238E27FC236}">
                <a16:creationId xmlns:a16="http://schemas.microsoft.com/office/drawing/2014/main" id="{93A653DD-3DCB-41B6-8A11-94AC195F54EF}"/>
              </a:ext>
            </a:extLst>
          </p:cNvPr>
          <p:cNvSpPr txBox="1"/>
          <p:nvPr/>
        </p:nvSpPr>
        <p:spPr>
          <a:xfrm>
            <a:off x="8340460" y="4377656"/>
            <a:ext cx="3522940" cy="15406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ker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실전 면접에 대비할 수 있도록</a:t>
            </a:r>
            <a:endParaRPr lang="en-US" altLang="ko-KR" sz="1400" kern="0">
              <a:solidFill>
                <a:srgbClr val="000000"/>
              </a:solidFill>
              <a:latin typeface="제주고딕" panose="02000300000000000000" pitchFamily="2" charset="-127"/>
              <a:ea typeface="제주고딕" panose="02000300000000000000" pitchFamily="2" charset="-127"/>
              <a:cs typeface="+mn-ea"/>
              <a:sym typeface="+mn-lt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ker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문답 기능을 만들었습니다</a:t>
            </a:r>
            <a:r>
              <a:rPr lang="en-US" altLang="ko-KR" sz="1400" ker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505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/>
      <p:bldP spid="192" grpId="0"/>
      <p:bldP spid="193" grpId="0"/>
      <p:bldP spid="194" grpId="0"/>
      <p:bldP spid="197" grpId="0"/>
      <p:bldP spid="1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886608" y="-2033172"/>
            <a:ext cx="17916664" cy="10755931"/>
            <a:chOff x="-1414956" y="-1524879"/>
            <a:chExt cx="13437498" cy="8066948"/>
          </a:xfrm>
        </p:grpSpPr>
        <p:sp>
          <p:nvSpPr>
            <p:cNvPr id="126" name="矩形 1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3B42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pic>
          <p:nvPicPr>
            <p:cNvPr id="127" name="图片 1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6950" y="4266063"/>
              <a:ext cx="1246126" cy="1098318"/>
            </a:xfrm>
            <a:prstGeom prst="rect">
              <a:avLst/>
            </a:prstGeom>
          </p:spPr>
        </p:pic>
        <p:pic>
          <p:nvPicPr>
            <p:cNvPr id="128" name="图片 1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8038" y="244295"/>
              <a:ext cx="1091663" cy="622300"/>
            </a:xfrm>
            <a:prstGeom prst="rect">
              <a:avLst/>
            </a:prstGeom>
          </p:spPr>
        </p:pic>
        <p:grpSp>
          <p:nvGrpSpPr>
            <p:cNvPr id="129" name="组合 128"/>
            <p:cNvGrpSpPr/>
            <p:nvPr/>
          </p:nvGrpSpPr>
          <p:grpSpPr>
            <a:xfrm rot="13228014">
              <a:off x="-1028045" y="2738419"/>
              <a:ext cx="3146424" cy="3803650"/>
              <a:chOff x="8884411" y="2044286"/>
              <a:chExt cx="3146424" cy="3803650"/>
            </a:xfrm>
          </p:grpSpPr>
          <p:sp>
            <p:nvSpPr>
              <p:cNvPr id="130" name="Freeform 5"/>
              <p:cNvSpPr>
                <a:spLocks/>
              </p:cNvSpPr>
              <p:nvPr/>
            </p:nvSpPr>
            <p:spPr bwMode="auto">
              <a:xfrm>
                <a:off x="8884411" y="2044286"/>
                <a:ext cx="3146424" cy="3803650"/>
              </a:xfrm>
              <a:custGeom>
                <a:avLst/>
                <a:gdLst>
                  <a:gd name="T0" fmla="*/ 605 w 740"/>
                  <a:gd name="T1" fmla="*/ 92 h 895"/>
                  <a:gd name="T2" fmla="*/ 560 w 740"/>
                  <a:gd name="T3" fmla="*/ 520 h 895"/>
                  <a:gd name="T4" fmla="*/ 154 w 740"/>
                  <a:gd name="T5" fmla="*/ 779 h 895"/>
                  <a:gd name="T6" fmla="*/ 153 w 740"/>
                  <a:gd name="T7" fmla="*/ 350 h 895"/>
                  <a:gd name="T8" fmla="*/ 605 w 740"/>
                  <a:gd name="T9" fmla="*/ 92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0" h="895">
                    <a:moveTo>
                      <a:pt x="605" y="92"/>
                    </a:moveTo>
                    <a:cubicBezTo>
                      <a:pt x="740" y="189"/>
                      <a:pt x="552" y="323"/>
                      <a:pt x="560" y="520"/>
                    </a:cubicBezTo>
                    <a:cubicBezTo>
                      <a:pt x="568" y="712"/>
                      <a:pt x="317" y="895"/>
                      <a:pt x="154" y="779"/>
                    </a:cubicBezTo>
                    <a:cubicBezTo>
                      <a:pt x="0" y="670"/>
                      <a:pt x="55" y="498"/>
                      <a:pt x="153" y="350"/>
                    </a:cubicBezTo>
                    <a:cubicBezTo>
                      <a:pt x="281" y="156"/>
                      <a:pt x="475" y="0"/>
                      <a:pt x="605" y="92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1" name="Freeform 6"/>
              <p:cNvSpPr>
                <a:spLocks/>
              </p:cNvSpPr>
              <p:nvPr/>
            </p:nvSpPr>
            <p:spPr bwMode="auto">
              <a:xfrm>
                <a:off x="9240514" y="2570397"/>
                <a:ext cx="2317750" cy="2800350"/>
              </a:xfrm>
              <a:custGeom>
                <a:avLst/>
                <a:gdLst>
                  <a:gd name="T0" fmla="*/ 443 w 545"/>
                  <a:gd name="T1" fmla="*/ 66 h 659"/>
                  <a:gd name="T2" fmla="*/ 416 w 545"/>
                  <a:gd name="T3" fmla="*/ 392 h 659"/>
                  <a:gd name="T4" fmla="*/ 116 w 545"/>
                  <a:gd name="T5" fmla="*/ 575 h 659"/>
                  <a:gd name="T6" fmla="*/ 113 w 545"/>
                  <a:gd name="T7" fmla="*/ 253 h 659"/>
                  <a:gd name="T8" fmla="*/ 443 w 545"/>
                  <a:gd name="T9" fmla="*/ 66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5" h="659">
                    <a:moveTo>
                      <a:pt x="443" y="66"/>
                    </a:moveTo>
                    <a:cubicBezTo>
                      <a:pt x="545" y="137"/>
                      <a:pt x="421" y="245"/>
                      <a:pt x="416" y="392"/>
                    </a:cubicBezTo>
                    <a:cubicBezTo>
                      <a:pt x="412" y="531"/>
                      <a:pt x="237" y="659"/>
                      <a:pt x="116" y="575"/>
                    </a:cubicBezTo>
                    <a:cubicBezTo>
                      <a:pt x="0" y="495"/>
                      <a:pt x="41" y="363"/>
                      <a:pt x="113" y="253"/>
                    </a:cubicBezTo>
                    <a:cubicBezTo>
                      <a:pt x="205" y="112"/>
                      <a:pt x="350" y="0"/>
                      <a:pt x="443" y="66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2" name="Freeform 7"/>
              <p:cNvSpPr>
                <a:spLocks/>
              </p:cNvSpPr>
              <p:nvPr/>
            </p:nvSpPr>
            <p:spPr bwMode="auto">
              <a:xfrm>
                <a:off x="9592939" y="3127610"/>
                <a:ext cx="1484312" cy="1797050"/>
              </a:xfrm>
              <a:custGeom>
                <a:avLst/>
                <a:gdLst>
                  <a:gd name="T0" fmla="*/ 281 w 349"/>
                  <a:gd name="T1" fmla="*/ 39 h 423"/>
                  <a:gd name="T2" fmla="*/ 271 w 349"/>
                  <a:gd name="T3" fmla="*/ 265 h 423"/>
                  <a:gd name="T4" fmla="*/ 77 w 349"/>
                  <a:gd name="T5" fmla="*/ 371 h 423"/>
                  <a:gd name="T6" fmla="*/ 72 w 349"/>
                  <a:gd name="T7" fmla="*/ 157 h 423"/>
                  <a:gd name="T8" fmla="*/ 281 w 349"/>
                  <a:gd name="T9" fmla="*/ 39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9" h="423">
                    <a:moveTo>
                      <a:pt x="281" y="39"/>
                    </a:moveTo>
                    <a:cubicBezTo>
                      <a:pt x="349" y="86"/>
                      <a:pt x="289" y="166"/>
                      <a:pt x="271" y="265"/>
                    </a:cubicBezTo>
                    <a:cubicBezTo>
                      <a:pt x="255" y="351"/>
                      <a:pt x="155" y="423"/>
                      <a:pt x="77" y="371"/>
                    </a:cubicBezTo>
                    <a:cubicBezTo>
                      <a:pt x="0" y="320"/>
                      <a:pt x="26" y="229"/>
                      <a:pt x="72" y="157"/>
                    </a:cubicBezTo>
                    <a:cubicBezTo>
                      <a:pt x="127" y="69"/>
                      <a:pt x="223" y="0"/>
                      <a:pt x="281" y="39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3" name="Freeform 8"/>
              <p:cNvSpPr>
                <a:spLocks/>
              </p:cNvSpPr>
              <p:nvPr/>
            </p:nvSpPr>
            <p:spPr bwMode="auto">
              <a:xfrm>
                <a:off x="9946952" y="3680060"/>
                <a:ext cx="684212" cy="803275"/>
              </a:xfrm>
              <a:custGeom>
                <a:avLst/>
                <a:gdLst>
                  <a:gd name="T0" fmla="*/ 118 w 161"/>
                  <a:gd name="T1" fmla="*/ 14 h 189"/>
                  <a:gd name="T2" fmla="*/ 126 w 161"/>
                  <a:gd name="T3" fmla="*/ 139 h 189"/>
                  <a:gd name="T4" fmla="*/ 37 w 161"/>
                  <a:gd name="T5" fmla="*/ 168 h 189"/>
                  <a:gd name="T6" fmla="*/ 30 w 161"/>
                  <a:gd name="T7" fmla="*/ 61 h 189"/>
                  <a:gd name="T8" fmla="*/ 118 w 161"/>
                  <a:gd name="T9" fmla="*/ 14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189">
                    <a:moveTo>
                      <a:pt x="118" y="14"/>
                    </a:moveTo>
                    <a:cubicBezTo>
                      <a:pt x="154" y="36"/>
                      <a:pt x="161" y="90"/>
                      <a:pt x="126" y="139"/>
                    </a:cubicBezTo>
                    <a:cubicBezTo>
                      <a:pt x="102" y="172"/>
                      <a:pt x="74" y="189"/>
                      <a:pt x="37" y="168"/>
                    </a:cubicBezTo>
                    <a:cubicBezTo>
                      <a:pt x="0" y="146"/>
                      <a:pt x="11" y="95"/>
                      <a:pt x="30" y="61"/>
                    </a:cubicBezTo>
                    <a:cubicBezTo>
                      <a:pt x="50" y="26"/>
                      <a:pt x="96" y="0"/>
                      <a:pt x="118" y="14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pic>
          <p:nvPicPr>
            <p:cNvPr id="134" name="图片 1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414956" y="2824144"/>
              <a:ext cx="6880014" cy="3632200"/>
            </a:xfrm>
            <a:prstGeom prst="rect">
              <a:avLst/>
            </a:prstGeom>
          </p:spPr>
        </p:pic>
        <p:grpSp>
          <p:nvGrpSpPr>
            <p:cNvPr id="135" name="组合 134"/>
            <p:cNvGrpSpPr/>
            <p:nvPr/>
          </p:nvGrpSpPr>
          <p:grpSpPr>
            <a:xfrm rot="13228014">
              <a:off x="7245095" y="-1094971"/>
              <a:ext cx="3146424" cy="3803650"/>
              <a:chOff x="8884411" y="2044286"/>
              <a:chExt cx="3146424" cy="3803650"/>
            </a:xfrm>
          </p:grpSpPr>
          <p:sp>
            <p:nvSpPr>
              <p:cNvPr id="136" name="Freeform 5"/>
              <p:cNvSpPr>
                <a:spLocks/>
              </p:cNvSpPr>
              <p:nvPr/>
            </p:nvSpPr>
            <p:spPr bwMode="auto">
              <a:xfrm>
                <a:off x="8884411" y="2044286"/>
                <a:ext cx="3146424" cy="3803650"/>
              </a:xfrm>
              <a:custGeom>
                <a:avLst/>
                <a:gdLst>
                  <a:gd name="T0" fmla="*/ 605 w 740"/>
                  <a:gd name="T1" fmla="*/ 92 h 895"/>
                  <a:gd name="T2" fmla="*/ 560 w 740"/>
                  <a:gd name="T3" fmla="*/ 520 h 895"/>
                  <a:gd name="T4" fmla="*/ 154 w 740"/>
                  <a:gd name="T5" fmla="*/ 779 h 895"/>
                  <a:gd name="T6" fmla="*/ 153 w 740"/>
                  <a:gd name="T7" fmla="*/ 350 h 895"/>
                  <a:gd name="T8" fmla="*/ 605 w 740"/>
                  <a:gd name="T9" fmla="*/ 92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0" h="895">
                    <a:moveTo>
                      <a:pt x="605" y="92"/>
                    </a:moveTo>
                    <a:cubicBezTo>
                      <a:pt x="740" y="189"/>
                      <a:pt x="552" y="323"/>
                      <a:pt x="560" y="520"/>
                    </a:cubicBezTo>
                    <a:cubicBezTo>
                      <a:pt x="568" y="712"/>
                      <a:pt x="317" y="895"/>
                      <a:pt x="154" y="779"/>
                    </a:cubicBezTo>
                    <a:cubicBezTo>
                      <a:pt x="0" y="670"/>
                      <a:pt x="55" y="498"/>
                      <a:pt x="153" y="350"/>
                    </a:cubicBezTo>
                    <a:cubicBezTo>
                      <a:pt x="281" y="156"/>
                      <a:pt x="475" y="0"/>
                      <a:pt x="605" y="92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7" name="Freeform 6"/>
              <p:cNvSpPr>
                <a:spLocks/>
              </p:cNvSpPr>
              <p:nvPr/>
            </p:nvSpPr>
            <p:spPr bwMode="auto">
              <a:xfrm>
                <a:off x="9240514" y="2570397"/>
                <a:ext cx="2317750" cy="2800350"/>
              </a:xfrm>
              <a:custGeom>
                <a:avLst/>
                <a:gdLst>
                  <a:gd name="T0" fmla="*/ 443 w 545"/>
                  <a:gd name="T1" fmla="*/ 66 h 659"/>
                  <a:gd name="T2" fmla="*/ 416 w 545"/>
                  <a:gd name="T3" fmla="*/ 392 h 659"/>
                  <a:gd name="T4" fmla="*/ 116 w 545"/>
                  <a:gd name="T5" fmla="*/ 575 h 659"/>
                  <a:gd name="T6" fmla="*/ 113 w 545"/>
                  <a:gd name="T7" fmla="*/ 253 h 659"/>
                  <a:gd name="T8" fmla="*/ 443 w 545"/>
                  <a:gd name="T9" fmla="*/ 66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5" h="659">
                    <a:moveTo>
                      <a:pt x="443" y="66"/>
                    </a:moveTo>
                    <a:cubicBezTo>
                      <a:pt x="545" y="137"/>
                      <a:pt x="421" y="245"/>
                      <a:pt x="416" y="392"/>
                    </a:cubicBezTo>
                    <a:cubicBezTo>
                      <a:pt x="412" y="531"/>
                      <a:pt x="237" y="659"/>
                      <a:pt x="116" y="575"/>
                    </a:cubicBezTo>
                    <a:cubicBezTo>
                      <a:pt x="0" y="495"/>
                      <a:pt x="41" y="363"/>
                      <a:pt x="113" y="253"/>
                    </a:cubicBezTo>
                    <a:cubicBezTo>
                      <a:pt x="205" y="112"/>
                      <a:pt x="350" y="0"/>
                      <a:pt x="443" y="66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8" name="Freeform 7"/>
              <p:cNvSpPr>
                <a:spLocks/>
              </p:cNvSpPr>
              <p:nvPr/>
            </p:nvSpPr>
            <p:spPr bwMode="auto">
              <a:xfrm>
                <a:off x="9592939" y="3127610"/>
                <a:ext cx="1484312" cy="1797050"/>
              </a:xfrm>
              <a:custGeom>
                <a:avLst/>
                <a:gdLst>
                  <a:gd name="T0" fmla="*/ 281 w 349"/>
                  <a:gd name="T1" fmla="*/ 39 h 423"/>
                  <a:gd name="T2" fmla="*/ 271 w 349"/>
                  <a:gd name="T3" fmla="*/ 265 h 423"/>
                  <a:gd name="T4" fmla="*/ 77 w 349"/>
                  <a:gd name="T5" fmla="*/ 371 h 423"/>
                  <a:gd name="T6" fmla="*/ 72 w 349"/>
                  <a:gd name="T7" fmla="*/ 157 h 423"/>
                  <a:gd name="T8" fmla="*/ 281 w 349"/>
                  <a:gd name="T9" fmla="*/ 39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9" h="423">
                    <a:moveTo>
                      <a:pt x="281" y="39"/>
                    </a:moveTo>
                    <a:cubicBezTo>
                      <a:pt x="349" y="86"/>
                      <a:pt x="289" y="166"/>
                      <a:pt x="271" y="265"/>
                    </a:cubicBezTo>
                    <a:cubicBezTo>
                      <a:pt x="255" y="351"/>
                      <a:pt x="155" y="423"/>
                      <a:pt x="77" y="371"/>
                    </a:cubicBezTo>
                    <a:cubicBezTo>
                      <a:pt x="0" y="320"/>
                      <a:pt x="26" y="229"/>
                      <a:pt x="72" y="157"/>
                    </a:cubicBezTo>
                    <a:cubicBezTo>
                      <a:pt x="127" y="69"/>
                      <a:pt x="223" y="0"/>
                      <a:pt x="281" y="39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9" name="Freeform 8"/>
              <p:cNvSpPr>
                <a:spLocks/>
              </p:cNvSpPr>
              <p:nvPr/>
            </p:nvSpPr>
            <p:spPr bwMode="auto">
              <a:xfrm>
                <a:off x="9946952" y="3680060"/>
                <a:ext cx="684212" cy="803275"/>
              </a:xfrm>
              <a:custGeom>
                <a:avLst/>
                <a:gdLst>
                  <a:gd name="T0" fmla="*/ 118 w 161"/>
                  <a:gd name="T1" fmla="*/ 14 h 189"/>
                  <a:gd name="T2" fmla="*/ 126 w 161"/>
                  <a:gd name="T3" fmla="*/ 139 h 189"/>
                  <a:gd name="T4" fmla="*/ 37 w 161"/>
                  <a:gd name="T5" fmla="*/ 168 h 189"/>
                  <a:gd name="T6" fmla="*/ 30 w 161"/>
                  <a:gd name="T7" fmla="*/ 61 h 189"/>
                  <a:gd name="T8" fmla="*/ 118 w 161"/>
                  <a:gd name="T9" fmla="*/ 14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189">
                    <a:moveTo>
                      <a:pt x="118" y="14"/>
                    </a:moveTo>
                    <a:cubicBezTo>
                      <a:pt x="154" y="36"/>
                      <a:pt x="161" y="90"/>
                      <a:pt x="126" y="139"/>
                    </a:cubicBezTo>
                    <a:cubicBezTo>
                      <a:pt x="102" y="172"/>
                      <a:pt x="74" y="189"/>
                      <a:pt x="37" y="168"/>
                    </a:cubicBezTo>
                    <a:cubicBezTo>
                      <a:pt x="0" y="146"/>
                      <a:pt x="11" y="95"/>
                      <a:pt x="30" y="61"/>
                    </a:cubicBezTo>
                    <a:cubicBezTo>
                      <a:pt x="50" y="26"/>
                      <a:pt x="96" y="0"/>
                      <a:pt x="118" y="14"/>
                    </a:cubicBezTo>
                    <a:close/>
                  </a:path>
                </a:pathLst>
              </a:custGeom>
              <a:noFill/>
              <a:ln w="17463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pic>
          <p:nvPicPr>
            <p:cNvPr id="140" name="图片 13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23928" y="-1524879"/>
              <a:ext cx="8098614" cy="3327400"/>
            </a:xfrm>
            <a:prstGeom prst="rect">
              <a:avLst/>
            </a:prstGeom>
          </p:spPr>
        </p:pic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92A52BE4-07C4-4056-B744-C8591A8EE905}"/>
              </a:ext>
            </a:extLst>
          </p:cNvPr>
          <p:cNvSpPr/>
          <p:nvPr/>
        </p:nvSpPr>
        <p:spPr>
          <a:xfrm>
            <a:off x="2999620" y="3789443"/>
            <a:ext cx="6192760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267" b="1" spc="400">
                <a:solidFill>
                  <a:schemeClr val="bg1">
                    <a:lumMod val="9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rPr>
              <a:t>주요기능 및 시연</a:t>
            </a:r>
            <a:endParaRPr lang="zh-CN" altLang="en-US" sz="4267" b="1" spc="400" dirty="0">
              <a:solidFill>
                <a:schemeClr val="bg1">
                  <a:lumMod val="9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1CA6E3A-B650-41D2-A149-2259B5FAE5F4}"/>
              </a:ext>
            </a:extLst>
          </p:cNvPr>
          <p:cNvSpPr/>
          <p:nvPr/>
        </p:nvSpPr>
        <p:spPr>
          <a:xfrm>
            <a:off x="4991276" y="2403361"/>
            <a:ext cx="212244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800" spc="400">
                <a:solidFill>
                  <a:schemeClr val="bg1">
                    <a:lumMod val="9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ea"/>
                <a:sym typeface="+mn-lt"/>
              </a:rPr>
              <a:t>02</a:t>
            </a:r>
            <a:endParaRPr lang="zh-CN" altLang="en-US" sz="8800" spc="400" dirty="0">
              <a:solidFill>
                <a:schemeClr val="bg1">
                  <a:lumMod val="9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811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s_2">
            <a:extLst>
              <a:ext uri="{FF2B5EF4-FFF2-40B4-BE49-F238E27FC236}">
                <a16:creationId xmlns:a16="http://schemas.microsoft.com/office/drawing/2014/main" id="{E6595FA0-61CD-462A-99D3-6713AACEFA8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324464" y="384625"/>
            <a:ext cx="1171852" cy="500102"/>
          </a:xfrm>
          <a:prstGeom prst="rect">
            <a:avLst/>
          </a:prstGeom>
          <a:solidFill>
            <a:srgbClr val="3B4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2">
              <a:solidFill>
                <a:srgbClr val="FFFF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sym typeface="Arial" panose="020B0604020202020204" pitchFamily="34" charset="0"/>
            </a:endParaRPr>
          </a:p>
        </p:txBody>
      </p:sp>
      <p:sp>
        <p:nvSpPr>
          <p:cNvPr id="3" name="MH_Others_2">
            <a:extLst>
              <a:ext uri="{FF2B5EF4-FFF2-40B4-BE49-F238E27FC236}">
                <a16:creationId xmlns:a16="http://schemas.microsoft.com/office/drawing/2014/main" id="{5DD48AB7-5878-4437-A426-DA7C627DA8A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1099" y="419232"/>
            <a:ext cx="2602199" cy="43088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rgbClr val="3B424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sym typeface="Arial" panose="020B0604020202020204" pitchFamily="34" charset="0"/>
              </a:rPr>
              <a:t>2-1. </a:t>
            </a:r>
            <a:r>
              <a:rPr lang="ko-KR" altLang="en-US" sz="2800">
                <a:solidFill>
                  <a:srgbClr val="3B424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sym typeface="Arial" panose="020B0604020202020204" pitchFamily="34" charset="0"/>
              </a:rPr>
              <a:t>개발환경</a:t>
            </a:r>
            <a:endParaRPr lang="zh-CN" altLang="en-US" sz="2800" dirty="0">
              <a:solidFill>
                <a:srgbClr val="3B424B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sym typeface="Arial" panose="020B0604020202020204" pitchFamily="34" charset="0"/>
            </a:endParaRPr>
          </a:p>
        </p:txBody>
      </p:sp>
      <p:sp>
        <p:nvSpPr>
          <p:cNvPr id="4" name="MH_Others_2">
            <a:extLst>
              <a:ext uri="{FF2B5EF4-FFF2-40B4-BE49-F238E27FC236}">
                <a16:creationId xmlns:a16="http://schemas.microsoft.com/office/drawing/2014/main" id="{74E02F7C-A742-4F96-BA3F-069E468F3B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236001" y="384625"/>
            <a:ext cx="9314876" cy="500102"/>
          </a:xfrm>
          <a:prstGeom prst="rect">
            <a:avLst/>
          </a:prstGeom>
          <a:solidFill>
            <a:srgbClr val="3B4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2">
              <a:solidFill>
                <a:srgbClr val="FFFF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sym typeface="Arial" panose="020B0604020202020204" pitchFamily="34" charset="0"/>
            </a:endParaRPr>
          </a:p>
        </p:txBody>
      </p:sp>
      <p:cxnSp>
        <p:nvCxnSpPr>
          <p:cNvPr id="29" name="直接连接符 5">
            <a:extLst>
              <a:ext uri="{FF2B5EF4-FFF2-40B4-BE49-F238E27FC236}">
                <a16:creationId xmlns:a16="http://schemas.microsoft.com/office/drawing/2014/main" id="{EF6D0C63-C49E-42BB-BE3D-3C2EADE55FD4}"/>
              </a:ext>
            </a:extLst>
          </p:cNvPr>
          <p:cNvCxnSpPr/>
          <p:nvPr/>
        </p:nvCxnSpPr>
        <p:spPr>
          <a:xfrm>
            <a:off x="5145562" y="2071421"/>
            <a:ext cx="0" cy="3004586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CD668A4-94E5-48FB-9AFF-D9C48CEDEBD3}"/>
              </a:ext>
            </a:extLst>
          </p:cNvPr>
          <p:cNvGrpSpPr/>
          <p:nvPr/>
        </p:nvGrpSpPr>
        <p:grpSpPr>
          <a:xfrm>
            <a:off x="847388" y="2040496"/>
            <a:ext cx="4063012" cy="3424508"/>
            <a:chOff x="1724543" y="2460074"/>
            <a:chExt cx="4063012" cy="3424508"/>
          </a:xfrm>
        </p:grpSpPr>
        <p:grpSp>
          <p:nvGrpSpPr>
            <p:cNvPr id="31" name="ïs1îḍê">
              <a:extLst>
                <a:ext uri="{FF2B5EF4-FFF2-40B4-BE49-F238E27FC236}">
                  <a16:creationId xmlns:a16="http://schemas.microsoft.com/office/drawing/2014/main" id="{53BFFCBD-2769-4EC9-A6AB-ED389388E199}"/>
                </a:ext>
              </a:extLst>
            </p:cNvPr>
            <p:cNvGrpSpPr/>
            <p:nvPr/>
          </p:nvGrpSpPr>
          <p:grpSpPr>
            <a:xfrm>
              <a:off x="1724543" y="2460074"/>
              <a:ext cx="4063012" cy="3424508"/>
              <a:chOff x="952868" y="2251187"/>
              <a:chExt cx="4063012" cy="3424508"/>
            </a:xfrm>
          </p:grpSpPr>
          <p:grpSp>
            <p:nvGrpSpPr>
              <p:cNvPr id="48" name="í$ḷiḋê">
                <a:extLst>
                  <a:ext uri="{FF2B5EF4-FFF2-40B4-BE49-F238E27FC236}">
                    <a16:creationId xmlns:a16="http://schemas.microsoft.com/office/drawing/2014/main" id="{F62C3D18-A12D-474E-A7C4-2089F383663D}"/>
                  </a:ext>
                </a:extLst>
              </p:cNvPr>
              <p:cNvGrpSpPr/>
              <p:nvPr/>
            </p:nvGrpSpPr>
            <p:grpSpPr>
              <a:xfrm>
                <a:off x="1775520" y="2251187"/>
                <a:ext cx="2405051" cy="1810734"/>
                <a:chOff x="1127448" y="2492896"/>
                <a:chExt cx="2777500" cy="2091149"/>
              </a:xfrm>
            </p:grpSpPr>
            <p:sp>
              <p:nvSpPr>
                <p:cNvPr id="51" name="iṧlídé">
                  <a:extLst>
                    <a:ext uri="{FF2B5EF4-FFF2-40B4-BE49-F238E27FC236}">
                      <a16:creationId xmlns:a16="http://schemas.microsoft.com/office/drawing/2014/main" id="{D908542E-5626-44E5-8E1C-EACE53C3BF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5625" y="4186551"/>
                  <a:ext cx="898675" cy="397491"/>
                </a:xfrm>
                <a:custGeom>
                  <a:avLst/>
                  <a:gdLst>
                    <a:gd name="T0" fmla="*/ 88 w 364"/>
                    <a:gd name="T1" fmla="*/ 0 h 161"/>
                    <a:gd name="T2" fmla="*/ 277 w 364"/>
                    <a:gd name="T3" fmla="*/ 0 h 161"/>
                    <a:gd name="T4" fmla="*/ 364 w 364"/>
                    <a:gd name="T5" fmla="*/ 161 h 161"/>
                    <a:gd name="T6" fmla="*/ 0 w 364"/>
                    <a:gd name="T7" fmla="*/ 161 h 161"/>
                    <a:gd name="T8" fmla="*/ 88 w 364"/>
                    <a:gd name="T9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" h="161">
                      <a:moveTo>
                        <a:pt x="88" y="0"/>
                      </a:moveTo>
                      <a:lnTo>
                        <a:pt x="277" y="0"/>
                      </a:lnTo>
                      <a:lnTo>
                        <a:pt x="364" y="161"/>
                      </a:lnTo>
                      <a:lnTo>
                        <a:pt x="0" y="161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î$ḻíḍê">
                  <a:extLst>
                    <a:ext uri="{FF2B5EF4-FFF2-40B4-BE49-F238E27FC236}">
                      <a16:creationId xmlns:a16="http://schemas.microsoft.com/office/drawing/2014/main" id="{C0B2259D-38CB-4027-B7CE-80DB7A41F6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2614" y="2492896"/>
                  <a:ext cx="2404697" cy="1792413"/>
                </a:xfrm>
                <a:custGeom>
                  <a:avLst/>
                  <a:gdLst>
                    <a:gd name="T0" fmla="*/ 19 w 412"/>
                    <a:gd name="T1" fmla="*/ 0 h 307"/>
                    <a:gd name="T2" fmla="*/ 393 w 412"/>
                    <a:gd name="T3" fmla="*/ 0 h 307"/>
                    <a:gd name="T4" fmla="*/ 412 w 412"/>
                    <a:gd name="T5" fmla="*/ 19 h 307"/>
                    <a:gd name="T6" fmla="*/ 412 w 412"/>
                    <a:gd name="T7" fmla="*/ 288 h 307"/>
                    <a:gd name="T8" fmla="*/ 393 w 412"/>
                    <a:gd name="T9" fmla="*/ 307 h 307"/>
                    <a:gd name="T10" fmla="*/ 19 w 412"/>
                    <a:gd name="T11" fmla="*/ 307 h 307"/>
                    <a:gd name="T12" fmla="*/ 0 w 412"/>
                    <a:gd name="T13" fmla="*/ 288 h 307"/>
                    <a:gd name="T14" fmla="*/ 0 w 412"/>
                    <a:gd name="T15" fmla="*/ 19 h 307"/>
                    <a:gd name="T16" fmla="*/ 19 w 412"/>
                    <a:gd name="T17" fmla="*/ 0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2" h="307">
                      <a:moveTo>
                        <a:pt x="19" y="0"/>
                      </a:moveTo>
                      <a:cubicBezTo>
                        <a:pt x="393" y="0"/>
                        <a:pt x="393" y="0"/>
                        <a:pt x="393" y="0"/>
                      </a:cubicBezTo>
                      <a:cubicBezTo>
                        <a:pt x="403" y="0"/>
                        <a:pt x="412" y="9"/>
                        <a:pt x="412" y="19"/>
                      </a:cubicBezTo>
                      <a:cubicBezTo>
                        <a:pt x="412" y="288"/>
                        <a:pt x="412" y="288"/>
                        <a:pt x="412" y="288"/>
                      </a:cubicBezTo>
                      <a:cubicBezTo>
                        <a:pt x="412" y="299"/>
                        <a:pt x="403" y="307"/>
                        <a:pt x="393" y="307"/>
                      </a:cubicBezTo>
                      <a:cubicBezTo>
                        <a:pt x="19" y="307"/>
                        <a:pt x="19" y="307"/>
                        <a:pt x="19" y="307"/>
                      </a:cubicBezTo>
                      <a:cubicBezTo>
                        <a:pt x="8" y="307"/>
                        <a:pt x="0" y="299"/>
                        <a:pt x="0" y="28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9"/>
                        <a:pt x="8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iś1íḑê">
                  <a:extLst>
                    <a:ext uri="{FF2B5EF4-FFF2-40B4-BE49-F238E27FC236}">
                      <a16:creationId xmlns:a16="http://schemas.microsoft.com/office/drawing/2014/main" id="{A79C460E-BEA4-446B-B079-D283EE2A3E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6708" y="4174208"/>
                  <a:ext cx="27157" cy="29627"/>
                </a:xfrm>
                <a:prstGeom prst="ellipse">
                  <a:avLst/>
                </a:pr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iŝ1ïďe">
                  <a:extLst>
                    <a:ext uri="{FF2B5EF4-FFF2-40B4-BE49-F238E27FC236}">
                      <a16:creationId xmlns:a16="http://schemas.microsoft.com/office/drawing/2014/main" id="{0FC39C0B-6DBF-4DB1-B61E-CD9DFDB938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7455" y="4174208"/>
                  <a:ext cx="29627" cy="29627"/>
                </a:xfrm>
                <a:prstGeom prst="ellipse">
                  <a:avLst/>
                </a:pr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iṣlíḍé">
                  <a:extLst>
                    <a:ext uri="{FF2B5EF4-FFF2-40B4-BE49-F238E27FC236}">
                      <a16:creationId xmlns:a16="http://schemas.microsoft.com/office/drawing/2014/main" id="{151E9606-B484-4BD0-999F-36A1D439ED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55607" y="4174208"/>
                  <a:ext cx="27157" cy="29627"/>
                </a:xfrm>
                <a:prstGeom prst="ellipse">
                  <a:avLst/>
                </a:pr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endParaRPr>
                </a:p>
              </p:txBody>
            </p:sp>
            <p:grpSp>
              <p:nvGrpSpPr>
                <p:cNvPr id="56" name="iṡlide">
                  <a:extLst>
                    <a:ext uri="{FF2B5EF4-FFF2-40B4-BE49-F238E27FC236}">
                      <a16:creationId xmlns:a16="http://schemas.microsoft.com/office/drawing/2014/main" id="{C1AD3E9C-57A2-4EC8-8B46-1D3F291625FB}"/>
                    </a:ext>
                  </a:extLst>
                </p:cNvPr>
                <p:cNvGrpSpPr/>
                <p:nvPr/>
              </p:nvGrpSpPr>
              <p:grpSpPr>
                <a:xfrm>
                  <a:off x="1127448" y="4460599"/>
                  <a:ext cx="2777500" cy="123446"/>
                  <a:chOff x="1127448" y="4460599"/>
                  <a:chExt cx="2777500" cy="123446"/>
                </a:xfrm>
              </p:grpSpPr>
              <p:sp>
                <p:nvSpPr>
                  <p:cNvPr id="79" name="ïṣḻiḍê">
                    <a:extLst>
                      <a:ext uri="{FF2B5EF4-FFF2-40B4-BE49-F238E27FC236}">
                        <a16:creationId xmlns:a16="http://schemas.microsoft.com/office/drawing/2014/main" id="{5F7F3937-CC13-4E6A-99E5-5F0C5A101F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27451" y="4460599"/>
                    <a:ext cx="2777497" cy="123446"/>
                  </a:xfrm>
                  <a:custGeom>
                    <a:avLst/>
                    <a:gdLst>
                      <a:gd name="T0" fmla="*/ 10 w 476"/>
                      <a:gd name="T1" fmla="*/ 0 h 21"/>
                      <a:gd name="T2" fmla="*/ 466 w 476"/>
                      <a:gd name="T3" fmla="*/ 0 h 21"/>
                      <a:gd name="T4" fmla="*/ 476 w 476"/>
                      <a:gd name="T5" fmla="*/ 11 h 21"/>
                      <a:gd name="T6" fmla="*/ 476 w 476"/>
                      <a:gd name="T7" fmla="*/ 11 h 21"/>
                      <a:gd name="T8" fmla="*/ 466 w 476"/>
                      <a:gd name="T9" fmla="*/ 21 h 21"/>
                      <a:gd name="T10" fmla="*/ 10 w 476"/>
                      <a:gd name="T11" fmla="*/ 21 h 21"/>
                      <a:gd name="T12" fmla="*/ 0 w 476"/>
                      <a:gd name="T13" fmla="*/ 11 h 21"/>
                      <a:gd name="T14" fmla="*/ 0 w 476"/>
                      <a:gd name="T15" fmla="*/ 11 h 21"/>
                      <a:gd name="T16" fmla="*/ 10 w 476"/>
                      <a:gd name="T17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76" h="21">
                        <a:moveTo>
                          <a:pt x="10" y="0"/>
                        </a:moveTo>
                        <a:cubicBezTo>
                          <a:pt x="466" y="0"/>
                          <a:pt x="466" y="0"/>
                          <a:pt x="466" y="0"/>
                        </a:cubicBezTo>
                        <a:cubicBezTo>
                          <a:pt x="472" y="0"/>
                          <a:pt x="476" y="5"/>
                          <a:pt x="476" y="11"/>
                        </a:cubicBezTo>
                        <a:cubicBezTo>
                          <a:pt x="476" y="11"/>
                          <a:pt x="476" y="11"/>
                          <a:pt x="476" y="11"/>
                        </a:cubicBezTo>
                        <a:cubicBezTo>
                          <a:pt x="476" y="16"/>
                          <a:pt x="472" y="21"/>
                          <a:pt x="466" y="21"/>
                        </a:cubicBezTo>
                        <a:cubicBezTo>
                          <a:pt x="10" y="21"/>
                          <a:pt x="10" y="21"/>
                          <a:pt x="10" y="21"/>
                        </a:cubicBezTo>
                        <a:cubicBezTo>
                          <a:pt x="4" y="21"/>
                          <a:pt x="0" y="16"/>
                          <a:pt x="0" y="11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0" y="5"/>
                          <a:pt x="4" y="0"/>
                          <a:pt x="10" y="0"/>
                        </a:cubicBez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latin typeface="제주고딕" panose="02000300000000000000" pitchFamily="2" charset="-127"/>
                      <a:ea typeface="제주고딕" panose="02000300000000000000" pitchFamily="2" charset="-127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1" name="ïṡļîḋé">
                    <a:extLst>
                      <a:ext uri="{FF2B5EF4-FFF2-40B4-BE49-F238E27FC236}">
                        <a16:creationId xmlns:a16="http://schemas.microsoft.com/office/drawing/2014/main" id="{9B313C1A-315F-4B2C-9A70-0417B46A5F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27448" y="4524789"/>
                    <a:ext cx="2777498" cy="59253"/>
                  </a:xfrm>
                  <a:custGeom>
                    <a:avLst/>
                    <a:gdLst>
                      <a:gd name="T0" fmla="*/ 476 w 476"/>
                      <a:gd name="T1" fmla="*/ 0 h 10"/>
                      <a:gd name="T2" fmla="*/ 466 w 476"/>
                      <a:gd name="T3" fmla="*/ 10 h 10"/>
                      <a:gd name="T4" fmla="*/ 10 w 476"/>
                      <a:gd name="T5" fmla="*/ 10 h 10"/>
                      <a:gd name="T6" fmla="*/ 0 w 476"/>
                      <a:gd name="T7" fmla="*/ 0 h 10"/>
                      <a:gd name="T8" fmla="*/ 476 w 476"/>
                      <a:gd name="T9" fmla="*/ 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6" h="10">
                        <a:moveTo>
                          <a:pt x="476" y="0"/>
                        </a:moveTo>
                        <a:cubicBezTo>
                          <a:pt x="476" y="5"/>
                          <a:pt x="472" y="10"/>
                          <a:pt x="466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4" y="10"/>
                          <a:pt x="0" y="5"/>
                          <a:pt x="0" y="0"/>
                        </a:cubicBezTo>
                        <a:lnTo>
                          <a:pt x="476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latin typeface="제주고딕" panose="02000300000000000000" pitchFamily="2" charset="-127"/>
                      <a:ea typeface="제주고딕" panose="02000300000000000000" pitchFamily="2" charset="-127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57" name="í$ḷíḋè">
                  <a:extLst>
                    <a:ext uri="{FF2B5EF4-FFF2-40B4-BE49-F238E27FC236}">
                      <a16:creationId xmlns:a16="http://schemas.microsoft.com/office/drawing/2014/main" id="{3271EE59-2921-495B-BE85-90B52197E6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9148" y="2557085"/>
                  <a:ext cx="2251625" cy="15307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ï$ḷîḍê">
                  <a:extLst>
                    <a:ext uri="{FF2B5EF4-FFF2-40B4-BE49-F238E27FC236}">
                      <a16:creationId xmlns:a16="http://schemas.microsoft.com/office/drawing/2014/main" id="{7C4A745F-9EF1-4DE9-8DB4-1DFA0EDF13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7095" y="2553382"/>
                  <a:ext cx="2257275" cy="140727"/>
                </a:xfrm>
                <a:prstGeom prst="rect">
                  <a:avLst/>
                </a:prstGeom>
                <a:solidFill>
                  <a:srgbClr val="00BF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îṡḻidè">
                  <a:extLst>
                    <a:ext uri="{FF2B5EF4-FFF2-40B4-BE49-F238E27FC236}">
                      <a16:creationId xmlns:a16="http://schemas.microsoft.com/office/drawing/2014/main" id="{0CAE8C8C-C0A7-4E32-83DC-87738445D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7095" y="2694109"/>
                  <a:ext cx="2251625" cy="1393687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9" name="íśļiďé">
                <a:extLst>
                  <a:ext uri="{FF2B5EF4-FFF2-40B4-BE49-F238E27FC236}">
                    <a16:creationId xmlns:a16="http://schemas.microsoft.com/office/drawing/2014/main" id="{E87FE7B4-F915-4B75-98A2-30C300DA6ACC}"/>
                  </a:ext>
                </a:extLst>
              </p:cNvPr>
              <p:cNvSpPr/>
              <p:nvPr/>
            </p:nvSpPr>
            <p:spPr>
              <a:xfrm>
                <a:off x="952868" y="4486869"/>
                <a:ext cx="4063012" cy="415726"/>
              </a:xfrm>
              <a:prstGeom prst="rect">
                <a:avLst/>
              </a:prstGeom>
            </p:spPr>
            <p:txBody>
              <a:bodyPr wrap="none" lIns="117208" tIns="58604" rIns="117208" bIns="58604">
                <a:noAutofit/>
              </a:bodyPr>
              <a:lstStyle/>
              <a:p>
                <a:pPr algn="ctr"/>
                <a:r>
                  <a:rPr lang="ko-KR" altLang="en-US" sz="2800">
                    <a:latin typeface="여기어때 잘난체" panose="020B0600000101010101" pitchFamily="50" charset="-127"/>
                    <a:ea typeface="여기어때 잘난체" panose="020B0600000101010101" pitchFamily="50" charset="-127"/>
                    <a:cs typeface="+mn-ea"/>
                    <a:sym typeface="+mn-lt"/>
                  </a:rPr>
                  <a:t>자성패</a:t>
                </a:r>
                <a:endParaRPr lang="zh-CN" altLang="en-US" sz="2800" dirty="0"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endParaRPr>
              </a:p>
            </p:txBody>
          </p:sp>
          <p:sp>
            <p:nvSpPr>
              <p:cNvPr id="50" name="iŝliḋê">
                <a:extLst>
                  <a:ext uri="{FF2B5EF4-FFF2-40B4-BE49-F238E27FC236}">
                    <a16:creationId xmlns:a16="http://schemas.microsoft.com/office/drawing/2014/main" id="{0484725F-4080-498A-8918-DE61CDE60B50}"/>
                  </a:ext>
                </a:extLst>
              </p:cNvPr>
              <p:cNvSpPr/>
              <p:nvPr/>
            </p:nvSpPr>
            <p:spPr>
              <a:xfrm>
                <a:off x="952868" y="5014527"/>
                <a:ext cx="4063012" cy="661168"/>
              </a:xfrm>
              <a:prstGeom prst="rect">
                <a:avLst/>
              </a:prstGeom>
            </p:spPr>
            <p:txBody>
              <a:bodyPr wrap="square" lIns="117208" tIns="58604" rIns="117208" bIns="58604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400">
                    <a:solidFill>
                      <a:srgbClr val="7B7E8C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rPr>
                  <a:t>IT </a:t>
                </a:r>
                <a:r>
                  <a:rPr lang="ko-KR" altLang="en-US" sz="1400">
                    <a:solidFill>
                      <a:srgbClr val="7B7E8C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rPr>
                  <a:t>분야 취준생을 위한</a:t>
                </a:r>
                <a:endParaRPr lang="en-US" altLang="ko-KR" sz="1400">
                  <a:solidFill>
                    <a:srgbClr val="7B7E8C"/>
                  </a:solidFill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ko-KR" altLang="en-US" sz="1400">
                    <a:solidFill>
                      <a:srgbClr val="7B7E8C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rPr>
                  <a:t>자기소개서 성공 패키지</a:t>
                </a:r>
                <a:endParaRPr lang="en-US" altLang="ko-KR" sz="1400">
                  <a:solidFill>
                    <a:srgbClr val="7B7E8C"/>
                  </a:solidFill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400" dirty="0">
                  <a:solidFill>
                    <a:srgbClr val="7B7E8C"/>
                  </a:solidFill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3435F3E-0510-4D6E-AC48-17FD74C2D91C}"/>
                </a:ext>
              </a:extLst>
            </p:cNvPr>
            <p:cNvSpPr txBox="1"/>
            <p:nvPr/>
          </p:nvSpPr>
          <p:spPr>
            <a:xfrm>
              <a:off x="2889353" y="2488738"/>
              <a:ext cx="188777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채용캘린더  채용검색                                       로그인</a:t>
              </a:r>
              <a:r>
                <a:rPr lang="en-US" altLang="ko-KR" sz="50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/</a:t>
              </a:r>
              <a:r>
                <a:rPr lang="ko-KR" altLang="en-US" sz="50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회원가입</a:t>
              </a:r>
              <a:endParaRPr lang="ko-KR" altLang="en-US" sz="5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46" name="iṣḻïdê">
              <a:extLst>
                <a:ext uri="{FF2B5EF4-FFF2-40B4-BE49-F238E27FC236}">
                  <a16:creationId xmlns:a16="http://schemas.microsoft.com/office/drawing/2014/main" id="{0D1EDCD0-C9DF-4D0B-9803-8929D844A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045" y="2637193"/>
              <a:ext cx="1616710" cy="12028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endParaRPr>
            </a:p>
          </p:txBody>
        </p:sp>
      </p:grp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CF88FD51-C109-404A-9FA1-1458F798C7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83" y="2103170"/>
            <a:ext cx="90866" cy="9086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F5F48C9-ACE1-4AB3-971C-3AAB9DCAFEF5}"/>
              </a:ext>
            </a:extLst>
          </p:cNvPr>
          <p:cNvSpPr/>
          <p:nvPr/>
        </p:nvSpPr>
        <p:spPr>
          <a:xfrm>
            <a:off x="2413061" y="2218003"/>
            <a:ext cx="93166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>
                <a:latin typeface="제주고딕" panose="02000300000000000000" pitchFamily="2" charset="-127"/>
                <a:ea typeface="제주고딕" panose="02000300000000000000" pitchFamily="2" charset="-127"/>
              </a:rPr>
              <a:t>자기소개서 성공 패키지</a:t>
            </a:r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9D6AF140-77B3-4BC3-88F7-41F702DE982F}"/>
              </a:ext>
            </a:extLst>
          </p:cNvPr>
          <p:cNvSpPr/>
          <p:nvPr/>
        </p:nvSpPr>
        <p:spPr>
          <a:xfrm>
            <a:off x="2175464" y="2986160"/>
            <a:ext cx="316433" cy="27904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2D81F5C8-AB36-4A2A-8B35-7ABDE440F829}"/>
              </a:ext>
            </a:extLst>
          </p:cNvPr>
          <p:cNvSpPr/>
          <p:nvPr/>
        </p:nvSpPr>
        <p:spPr>
          <a:xfrm>
            <a:off x="2518237" y="2982564"/>
            <a:ext cx="316433" cy="27904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A2964CBA-2CA7-4F0B-84F5-CDE5DE39B9B7}"/>
              </a:ext>
            </a:extLst>
          </p:cNvPr>
          <p:cNvSpPr/>
          <p:nvPr/>
        </p:nvSpPr>
        <p:spPr>
          <a:xfrm>
            <a:off x="2869716" y="2982564"/>
            <a:ext cx="316433" cy="27904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94BDF44E-0598-4CC1-8C68-C8AEB56E50B7}"/>
              </a:ext>
            </a:extLst>
          </p:cNvPr>
          <p:cNvSpPr/>
          <p:nvPr/>
        </p:nvSpPr>
        <p:spPr>
          <a:xfrm>
            <a:off x="3222976" y="2982564"/>
            <a:ext cx="316433" cy="27904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209E664-DA19-4C36-B822-6D60758097F7}"/>
              </a:ext>
            </a:extLst>
          </p:cNvPr>
          <p:cNvSpPr/>
          <p:nvPr/>
        </p:nvSpPr>
        <p:spPr>
          <a:xfrm>
            <a:off x="2625725" y="2835486"/>
            <a:ext cx="484428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">
                <a:latin typeface="제주고딕" panose="02000300000000000000" pitchFamily="2" charset="-127"/>
                <a:ea typeface="제주고딕" panose="02000300000000000000" pitchFamily="2" charset="-127"/>
              </a:rPr>
              <a:t>-</a:t>
            </a:r>
            <a:r>
              <a:rPr lang="ko-KR" altLang="en-US" sz="400">
                <a:latin typeface="제주고딕" panose="02000300000000000000" pitchFamily="2" charset="-127"/>
                <a:ea typeface="제주고딕" panose="02000300000000000000" pitchFamily="2" charset="-127"/>
              </a:rPr>
              <a:t> 프론트앤드 </a:t>
            </a:r>
            <a:r>
              <a:rPr lang="en-US" altLang="ko-KR" sz="400">
                <a:latin typeface="제주고딕" panose="02000300000000000000" pitchFamily="2" charset="-127"/>
                <a:ea typeface="제주고딕" panose="02000300000000000000" pitchFamily="2" charset="-127"/>
              </a:rPr>
              <a:t>-</a:t>
            </a:r>
            <a:endParaRPr lang="ko-KR" altLang="en-US" sz="14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E254580-048E-4DCC-A5FA-D91D047CA158}"/>
              </a:ext>
            </a:extLst>
          </p:cNvPr>
          <p:cNvSpPr/>
          <p:nvPr/>
        </p:nvSpPr>
        <p:spPr>
          <a:xfrm>
            <a:off x="2175464" y="2523382"/>
            <a:ext cx="316433" cy="27904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5BEB31BF-E8E0-4D19-A799-8992B628AD28}"/>
              </a:ext>
            </a:extLst>
          </p:cNvPr>
          <p:cNvSpPr/>
          <p:nvPr/>
        </p:nvSpPr>
        <p:spPr>
          <a:xfrm>
            <a:off x="2518237" y="2519786"/>
            <a:ext cx="316433" cy="27904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0AB19F8B-0869-4E4F-81A2-CC795AF33021}"/>
              </a:ext>
            </a:extLst>
          </p:cNvPr>
          <p:cNvSpPr/>
          <p:nvPr/>
        </p:nvSpPr>
        <p:spPr>
          <a:xfrm>
            <a:off x="2869716" y="2519786"/>
            <a:ext cx="316433" cy="27904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253F5B0B-E794-4532-9269-3726643DEB14}"/>
              </a:ext>
            </a:extLst>
          </p:cNvPr>
          <p:cNvSpPr/>
          <p:nvPr/>
        </p:nvSpPr>
        <p:spPr>
          <a:xfrm>
            <a:off x="3222976" y="2519786"/>
            <a:ext cx="316433" cy="27904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44439AA-0648-44DF-B884-C7CA9F9480DD}"/>
              </a:ext>
            </a:extLst>
          </p:cNvPr>
          <p:cNvSpPr/>
          <p:nvPr/>
        </p:nvSpPr>
        <p:spPr>
          <a:xfrm>
            <a:off x="2625725" y="2372708"/>
            <a:ext cx="452368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">
                <a:latin typeface="제주고딕" panose="02000300000000000000" pitchFamily="2" charset="-127"/>
                <a:ea typeface="제주고딕" panose="02000300000000000000" pitchFamily="2" charset="-127"/>
              </a:rPr>
              <a:t>-</a:t>
            </a:r>
            <a:r>
              <a:rPr lang="ko-KR" altLang="en-US" sz="400">
                <a:latin typeface="제주고딕" panose="02000300000000000000" pitchFamily="2" charset="-127"/>
                <a:ea typeface="제주고딕" panose="02000300000000000000" pitchFamily="2" charset="-127"/>
              </a:rPr>
              <a:t> 웹 개발자 </a:t>
            </a:r>
            <a:r>
              <a:rPr lang="en-US" altLang="ko-KR" sz="400">
                <a:latin typeface="제주고딕" panose="02000300000000000000" pitchFamily="2" charset="-127"/>
                <a:ea typeface="제주고딕" panose="02000300000000000000" pitchFamily="2" charset="-127"/>
              </a:rPr>
              <a:t>-</a:t>
            </a:r>
            <a:endParaRPr lang="ko-KR" altLang="en-US" sz="1400"/>
          </a:p>
        </p:txBody>
      </p:sp>
      <p:pic>
        <p:nvPicPr>
          <p:cNvPr id="13" name="그래픽 12" descr="딱정벌레">
            <a:extLst>
              <a:ext uri="{FF2B5EF4-FFF2-40B4-BE49-F238E27FC236}">
                <a16:creationId xmlns:a16="http://schemas.microsoft.com/office/drawing/2014/main" id="{D7E73403-5BD1-4B91-AFF9-DB9F27412C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53103" y="2561209"/>
            <a:ext cx="169277" cy="169277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21864FC-044D-4810-8785-B625913B1E48}"/>
              </a:ext>
            </a:extLst>
          </p:cNvPr>
          <p:cNvSpPr/>
          <p:nvPr/>
        </p:nvSpPr>
        <p:spPr>
          <a:xfrm>
            <a:off x="2150029" y="2677500"/>
            <a:ext cx="375424" cy="138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">
                <a:latin typeface="제주고딕" panose="02000300000000000000" pitchFamily="2" charset="-127"/>
                <a:ea typeface="제주고딕" panose="02000300000000000000" pitchFamily="2" charset="-127"/>
              </a:rPr>
              <a:t>㈜ 곤충회사</a:t>
            </a:r>
            <a:endParaRPr lang="ko-KR" altLang="en-US" sz="12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C7AC853-6CC8-400D-87F0-AC388D0419E5}"/>
              </a:ext>
            </a:extLst>
          </p:cNvPr>
          <p:cNvSpPr/>
          <p:nvPr/>
        </p:nvSpPr>
        <p:spPr>
          <a:xfrm>
            <a:off x="2491897" y="2676481"/>
            <a:ext cx="375424" cy="138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">
                <a:latin typeface="제주고딕" panose="02000300000000000000" pitchFamily="2" charset="-127"/>
                <a:ea typeface="제주고딕" panose="02000300000000000000" pitchFamily="2" charset="-127"/>
              </a:rPr>
              <a:t>㈜ 곤충회사</a:t>
            </a:r>
            <a:endParaRPr lang="ko-KR" altLang="en-US" sz="12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0505065-6EF3-4EF7-B27F-96B0AEB62AA7}"/>
              </a:ext>
            </a:extLst>
          </p:cNvPr>
          <p:cNvSpPr/>
          <p:nvPr/>
        </p:nvSpPr>
        <p:spPr>
          <a:xfrm>
            <a:off x="2840220" y="2676480"/>
            <a:ext cx="340158" cy="138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">
                <a:latin typeface="제주고딕" panose="02000300000000000000" pitchFamily="2" charset="-127"/>
                <a:ea typeface="제주고딕" panose="02000300000000000000" pitchFamily="2" charset="-127"/>
              </a:rPr>
              <a:t>㈜ 네이버</a:t>
            </a:r>
            <a:endParaRPr lang="ko-KR" altLang="en-US" sz="120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3F7133C-F2AF-49E5-A881-D82E3253DC08}"/>
              </a:ext>
            </a:extLst>
          </p:cNvPr>
          <p:cNvSpPr/>
          <p:nvPr/>
        </p:nvSpPr>
        <p:spPr>
          <a:xfrm>
            <a:off x="3193480" y="2676989"/>
            <a:ext cx="375424" cy="138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">
                <a:latin typeface="제주고딕" panose="02000300000000000000" pitchFamily="2" charset="-127"/>
                <a:ea typeface="제주고딕" panose="02000300000000000000" pitchFamily="2" charset="-127"/>
              </a:rPr>
              <a:t>㈜ 곤충회사</a:t>
            </a:r>
            <a:endParaRPr lang="ko-KR" altLang="en-US" sz="120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15CF37F-9384-48BA-B835-80E8EE2F085E}"/>
              </a:ext>
            </a:extLst>
          </p:cNvPr>
          <p:cNvSpPr/>
          <p:nvPr/>
        </p:nvSpPr>
        <p:spPr>
          <a:xfrm>
            <a:off x="2150029" y="3146636"/>
            <a:ext cx="362600" cy="138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">
                <a:latin typeface="제주고딕" panose="02000300000000000000" pitchFamily="2" charset="-127"/>
                <a:ea typeface="제주고딕" panose="02000300000000000000" pitchFamily="2" charset="-127"/>
              </a:rPr>
              <a:t>YOUTUBE</a:t>
            </a:r>
            <a:endParaRPr lang="ko-KR" altLang="en-US" sz="120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ADE470A-C223-4C4F-88EF-206CC155D4EC}"/>
              </a:ext>
            </a:extLst>
          </p:cNvPr>
          <p:cNvSpPr/>
          <p:nvPr/>
        </p:nvSpPr>
        <p:spPr>
          <a:xfrm>
            <a:off x="2499633" y="3146635"/>
            <a:ext cx="340158" cy="138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">
                <a:latin typeface="제주고딕" panose="02000300000000000000" pitchFamily="2" charset="-127"/>
                <a:ea typeface="제주고딕" panose="02000300000000000000" pitchFamily="2" charset="-127"/>
              </a:rPr>
              <a:t>㈜ 운토티</a:t>
            </a:r>
            <a:endParaRPr lang="ko-KR" altLang="en-US" sz="120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41C8A51-6B92-4FAD-9275-D0E986BB9367}"/>
              </a:ext>
            </a:extLst>
          </p:cNvPr>
          <p:cNvSpPr/>
          <p:nvPr/>
        </p:nvSpPr>
        <p:spPr>
          <a:xfrm>
            <a:off x="2840319" y="3147122"/>
            <a:ext cx="375424" cy="138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">
                <a:latin typeface="제주고딕" panose="02000300000000000000" pitchFamily="2" charset="-127"/>
                <a:ea typeface="제주고딕" panose="02000300000000000000" pitchFamily="2" charset="-127"/>
              </a:rPr>
              <a:t>㈜ 곤충회사</a:t>
            </a:r>
            <a:endParaRPr lang="ko-KR" altLang="en-US" sz="120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F2B698B-9524-4B2E-A7EA-1CCDFADB0446}"/>
              </a:ext>
            </a:extLst>
          </p:cNvPr>
          <p:cNvSpPr/>
          <p:nvPr/>
        </p:nvSpPr>
        <p:spPr>
          <a:xfrm>
            <a:off x="3193480" y="3142695"/>
            <a:ext cx="375424" cy="138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">
                <a:latin typeface="제주고딕" panose="02000300000000000000" pitchFamily="2" charset="-127"/>
                <a:ea typeface="제주고딕" panose="02000300000000000000" pitchFamily="2" charset="-127"/>
              </a:rPr>
              <a:t>㈜ 곤충회사</a:t>
            </a:r>
            <a:endParaRPr lang="ko-KR" altLang="en-US" sz="1200"/>
          </a:p>
        </p:txBody>
      </p:sp>
      <p:pic>
        <p:nvPicPr>
          <p:cNvPr id="15" name="그래픽 14" descr="건물">
            <a:extLst>
              <a:ext uri="{FF2B5EF4-FFF2-40B4-BE49-F238E27FC236}">
                <a16:creationId xmlns:a16="http://schemas.microsoft.com/office/drawing/2014/main" id="{47695828-FD81-4534-A7D5-F9314C8BDD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95322" y="2545363"/>
            <a:ext cx="168926" cy="168926"/>
          </a:xfrm>
          <a:prstGeom prst="rect">
            <a:avLst/>
          </a:prstGeom>
        </p:spPr>
      </p:pic>
      <p:pic>
        <p:nvPicPr>
          <p:cNvPr id="17" name="그래픽 16" descr="펼쳐진 책">
            <a:extLst>
              <a:ext uri="{FF2B5EF4-FFF2-40B4-BE49-F238E27FC236}">
                <a16:creationId xmlns:a16="http://schemas.microsoft.com/office/drawing/2014/main" id="{F3B257A1-D8D8-46B1-BA72-0C9020FD1F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45006" y="3014564"/>
            <a:ext cx="169364" cy="169364"/>
          </a:xfrm>
          <a:prstGeom prst="rect">
            <a:avLst/>
          </a:prstGeom>
        </p:spPr>
      </p:pic>
      <p:pic>
        <p:nvPicPr>
          <p:cNvPr id="19" name="그래픽 18" descr="헤드폰">
            <a:extLst>
              <a:ext uri="{FF2B5EF4-FFF2-40B4-BE49-F238E27FC236}">
                <a16:creationId xmlns:a16="http://schemas.microsoft.com/office/drawing/2014/main" id="{3DD6A4F4-66F3-4932-BF5C-76D169F526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1081" y="3002447"/>
            <a:ext cx="188460" cy="188460"/>
          </a:xfrm>
          <a:prstGeom prst="rect">
            <a:avLst/>
          </a:prstGeom>
        </p:spPr>
      </p:pic>
      <p:pic>
        <p:nvPicPr>
          <p:cNvPr id="21" name="그래픽 20" descr="달과 별">
            <a:extLst>
              <a:ext uri="{FF2B5EF4-FFF2-40B4-BE49-F238E27FC236}">
                <a16:creationId xmlns:a16="http://schemas.microsoft.com/office/drawing/2014/main" id="{E1313322-C852-48CC-884B-E3A5C26C25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44027" y="2541259"/>
            <a:ext cx="183971" cy="183971"/>
          </a:xfrm>
          <a:prstGeom prst="rect">
            <a:avLst/>
          </a:prstGeom>
        </p:spPr>
      </p:pic>
      <p:pic>
        <p:nvPicPr>
          <p:cNvPr id="23" name="그래픽 22" descr="올빼미">
            <a:extLst>
              <a:ext uri="{FF2B5EF4-FFF2-40B4-BE49-F238E27FC236}">
                <a16:creationId xmlns:a16="http://schemas.microsoft.com/office/drawing/2014/main" id="{1903C881-2912-4F9D-A000-5E65E0EE72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593607" y="3008494"/>
            <a:ext cx="175434" cy="175434"/>
          </a:xfrm>
          <a:prstGeom prst="rect">
            <a:avLst/>
          </a:prstGeom>
        </p:spPr>
      </p:pic>
      <p:pic>
        <p:nvPicPr>
          <p:cNvPr id="112" name="그래픽 111" descr="딱정벌레">
            <a:extLst>
              <a:ext uri="{FF2B5EF4-FFF2-40B4-BE49-F238E27FC236}">
                <a16:creationId xmlns:a16="http://schemas.microsoft.com/office/drawing/2014/main" id="{4037E3D2-F999-4F73-B00A-8F355CF5F5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8254" y="3018388"/>
            <a:ext cx="169277" cy="169277"/>
          </a:xfrm>
          <a:prstGeom prst="rect">
            <a:avLst/>
          </a:prstGeom>
        </p:spPr>
      </p:pic>
      <p:pic>
        <p:nvPicPr>
          <p:cNvPr id="113" name="그래픽 112" descr="건물">
            <a:extLst>
              <a:ext uri="{FF2B5EF4-FFF2-40B4-BE49-F238E27FC236}">
                <a16:creationId xmlns:a16="http://schemas.microsoft.com/office/drawing/2014/main" id="{7B0F323F-673E-4F4B-89EC-A7ED0BE1B2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01614" y="2539504"/>
            <a:ext cx="168926" cy="168926"/>
          </a:xfrm>
          <a:prstGeom prst="rect">
            <a:avLst/>
          </a:prstGeom>
        </p:spPr>
      </p:pic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FAACC31-6EF7-4605-9A5E-5D3DFCBC7C70}"/>
              </a:ext>
            </a:extLst>
          </p:cNvPr>
          <p:cNvGrpSpPr/>
          <p:nvPr/>
        </p:nvGrpSpPr>
        <p:grpSpPr>
          <a:xfrm>
            <a:off x="5682088" y="1856764"/>
            <a:ext cx="5771002" cy="472214"/>
            <a:chOff x="6772408" y="2313899"/>
            <a:chExt cx="5771002" cy="472214"/>
          </a:xfrm>
        </p:grpSpPr>
        <p:sp>
          <p:nvSpPr>
            <p:cNvPr id="116" name="Freeform 45">
              <a:extLst>
                <a:ext uri="{FF2B5EF4-FFF2-40B4-BE49-F238E27FC236}">
                  <a16:creationId xmlns:a16="http://schemas.microsoft.com/office/drawing/2014/main" id="{A284DE9C-099F-486C-B094-2901FAE791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2408" y="2348838"/>
              <a:ext cx="437275" cy="43727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3B42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rgbClr val="3B424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F645E3E-DBBB-4AC0-AC1B-99270C503B13}"/>
                </a:ext>
              </a:extLst>
            </p:cNvPr>
            <p:cNvSpPr txBox="1"/>
            <p:nvPr/>
          </p:nvSpPr>
          <p:spPr>
            <a:xfrm>
              <a:off x="7286066" y="2313899"/>
              <a:ext cx="5257344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200" spc="-100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구현 언어  </a:t>
              </a:r>
              <a:r>
                <a:rPr lang="en-US" altLang="ko-KR" sz="2200" spc="-100" dirty="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JAVA </a:t>
              </a:r>
              <a:r>
                <a:rPr lang="en-US" altLang="ko-KR" sz="2200" spc="-10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8 </a:t>
              </a:r>
              <a:r>
                <a:rPr lang="ko-KR" altLang="en-US" sz="2200" spc="-10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∙ </a:t>
              </a:r>
              <a:r>
                <a:rPr lang="en-US" altLang="ko-KR" sz="2200" spc="-100" dirty="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JS </a:t>
              </a:r>
              <a:r>
                <a:rPr lang="ko-KR" altLang="en-US" sz="2200" spc="-10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∙ </a:t>
              </a:r>
              <a:r>
                <a:rPr lang="en-US" altLang="ko-KR" sz="2200" spc="-10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Python </a:t>
              </a:r>
              <a:r>
                <a:rPr lang="ko-KR" altLang="en-US" sz="2200" spc="-10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∙ </a:t>
              </a:r>
              <a:r>
                <a:rPr lang="en-US" altLang="ko-KR" sz="2200" spc="-10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Node</a:t>
              </a:r>
              <a:r>
                <a:rPr lang="en-US" altLang="ko-KR" sz="2200" spc="-100" dirty="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.js</a:t>
              </a: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FDB723C7-DE38-4A65-98E1-AF71727F14E6}"/>
              </a:ext>
            </a:extLst>
          </p:cNvPr>
          <p:cNvGrpSpPr/>
          <p:nvPr/>
        </p:nvGrpSpPr>
        <p:grpSpPr>
          <a:xfrm>
            <a:off x="5688847" y="2695084"/>
            <a:ext cx="5764239" cy="472214"/>
            <a:chOff x="6772408" y="2313899"/>
            <a:chExt cx="5764239" cy="472214"/>
          </a:xfrm>
        </p:grpSpPr>
        <p:sp>
          <p:nvSpPr>
            <p:cNvPr id="119" name="Freeform 45">
              <a:extLst>
                <a:ext uri="{FF2B5EF4-FFF2-40B4-BE49-F238E27FC236}">
                  <a16:creationId xmlns:a16="http://schemas.microsoft.com/office/drawing/2014/main" id="{3CA87DAE-071E-477A-BD4D-750584B2AA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2408" y="2348838"/>
              <a:ext cx="437275" cy="43727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3B42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146D770-1FB3-447B-B530-CAD9AB15B9A4}"/>
                </a:ext>
              </a:extLst>
            </p:cNvPr>
            <p:cNvSpPr txBox="1"/>
            <p:nvPr/>
          </p:nvSpPr>
          <p:spPr>
            <a:xfrm>
              <a:off x="7286066" y="2313899"/>
              <a:ext cx="5250581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200" spc="-100">
                  <a:latin typeface="제주고딕" panose="02000300000000000000" pitchFamily="2" charset="-127"/>
                  <a:ea typeface="제주고딕" panose="02000300000000000000" pitchFamily="2" charset="-127"/>
                </a:rPr>
                <a:t>데이터베이스 </a:t>
              </a:r>
              <a:r>
                <a:rPr lang="en-US" altLang="ko-KR" sz="2200" spc="-10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ORACLE </a:t>
              </a:r>
              <a:r>
                <a:rPr lang="ko-KR" altLang="en-US" sz="2200" spc="-10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∙ </a:t>
              </a:r>
              <a:r>
                <a:rPr lang="en-US" altLang="ko-KR" sz="2200" spc="-10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MARIA DB</a:t>
              </a:r>
              <a:endParaRPr lang="en-US" altLang="ko-KR" sz="2200" spc="-100" dirty="0">
                <a:solidFill>
                  <a:srgbClr val="FF4D60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F3B4B6A-3924-41BD-A4E2-1216561BB557}"/>
              </a:ext>
            </a:extLst>
          </p:cNvPr>
          <p:cNvGrpSpPr/>
          <p:nvPr/>
        </p:nvGrpSpPr>
        <p:grpSpPr>
          <a:xfrm>
            <a:off x="5688847" y="4298526"/>
            <a:ext cx="4939171" cy="472214"/>
            <a:chOff x="6772408" y="2313899"/>
            <a:chExt cx="4939171" cy="472214"/>
          </a:xfrm>
        </p:grpSpPr>
        <p:sp>
          <p:nvSpPr>
            <p:cNvPr id="122" name="Freeform 45">
              <a:extLst>
                <a:ext uri="{FF2B5EF4-FFF2-40B4-BE49-F238E27FC236}">
                  <a16:creationId xmlns:a16="http://schemas.microsoft.com/office/drawing/2014/main" id="{B91922D1-241D-454F-B970-A140EB869E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2408" y="2348838"/>
              <a:ext cx="437275" cy="43727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3B42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86EFD02-1883-479A-B6C8-0DABB9318B14}"/>
                </a:ext>
              </a:extLst>
            </p:cNvPr>
            <p:cNvSpPr txBox="1"/>
            <p:nvPr/>
          </p:nvSpPr>
          <p:spPr>
            <a:xfrm>
              <a:off x="7286066" y="2313899"/>
              <a:ext cx="4425513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200" spc="-100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도구</a:t>
              </a:r>
              <a:r>
                <a:rPr lang="en-US" altLang="ko-KR" sz="2200" spc="-100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 </a:t>
              </a:r>
              <a:r>
                <a:rPr lang="en-US" altLang="ko-KR" sz="2200" spc="-10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Eclipse Jee </a:t>
              </a:r>
              <a:r>
                <a:rPr lang="ko-KR" altLang="en-US" sz="2200" spc="-10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∙ </a:t>
              </a:r>
              <a:r>
                <a:rPr lang="en-US" altLang="ko-KR" sz="2200" spc="-10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VS code </a:t>
              </a:r>
              <a:endParaRPr lang="en-US" altLang="ko-KR" sz="2200" spc="-100" dirty="0">
                <a:solidFill>
                  <a:srgbClr val="FF4D60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A0D8D306-134A-49BE-A293-8847CFE85788}"/>
              </a:ext>
            </a:extLst>
          </p:cNvPr>
          <p:cNvGrpSpPr/>
          <p:nvPr/>
        </p:nvGrpSpPr>
        <p:grpSpPr>
          <a:xfrm>
            <a:off x="5688847" y="3566104"/>
            <a:ext cx="4939171" cy="472214"/>
            <a:chOff x="6772408" y="2313899"/>
            <a:chExt cx="4939171" cy="472214"/>
          </a:xfrm>
        </p:grpSpPr>
        <p:sp>
          <p:nvSpPr>
            <p:cNvPr id="125" name="Freeform 45">
              <a:extLst>
                <a:ext uri="{FF2B5EF4-FFF2-40B4-BE49-F238E27FC236}">
                  <a16:creationId xmlns:a16="http://schemas.microsoft.com/office/drawing/2014/main" id="{1563D22B-32DF-4AB3-A348-9204A8DC67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2408" y="2348838"/>
              <a:ext cx="437275" cy="43727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3B42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03C1A55-7B3B-42D7-833B-B9CF9946C7CC}"/>
                </a:ext>
              </a:extLst>
            </p:cNvPr>
            <p:cNvSpPr txBox="1"/>
            <p:nvPr/>
          </p:nvSpPr>
          <p:spPr>
            <a:xfrm>
              <a:off x="7286066" y="2313899"/>
              <a:ext cx="4425513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200" spc="-100">
                  <a:latin typeface="제주고딕" panose="02000300000000000000" pitchFamily="2" charset="-127"/>
                  <a:ea typeface="제주고딕" panose="02000300000000000000" pitchFamily="2" charset="-127"/>
                </a:rPr>
                <a:t>서버</a:t>
              </a:r>
              <a:r>
                <a:rPr lang="en-US" altLang="ko-KR" sz="2200" spc="-100">
                  <a:latin typeface="제주고딕" panose="02000300000000000000" pitchFamily="2" charset="-127"/>
                  <a:ea typeface="제주고딕" panose="02000300000000000000" pitchFamily="2" charset="-127"/>
                </a:rPr>
                <a:t>  </a:t>
              </a:r>
              <a:r>
                <a:rPr lang="en-US" altLang="ko-KR" sz="2200" spc="-10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Tomcat 9.0 · Node.js</a:t>
              </a:r>
              <a:endParaRPr lang="en-US" altLang="ko-KR" sz="2200" spc="-100" dirty="0">
                <a:solidFill>
                  <a:srgbClr val="FF4D60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B285FA12-E934-4DCC-BB4E-2F04C4FB7D8E}"/>
              </a:ext>
            </a:extLst>
          </p:cNvPr>
          <p:cNvGrpSpPr/>
          <p:nvPr/>
        </p:nvGrpSpPr>
        <p:grpSpPr>
          <a:xfrm>
            <a:off x="5688847" y="5065887"/>
            <a:ext cx="4939171" cy="472214"/>
            <a:chOff x="6772408" y="2313899"/>
            <a:chExt cx="4939171" cy="472214"/>
          </a:xfrm>
        </p:grpSpPr>
        <p:sp>
          <p:nvSpPr>
            <p:cNvPr id="128" name="Freeform 45">
              <a:extLst>
                <a:ext uri="{FF2B5EF4-FFF2-40B4-BE49-F238E27FC236}">
                  <a16:creationId xmlns:a16="http://schemas.microsoft.com/office/drawing/2014/main" id="{EF99F557-C640-4B5D-8BA8-1317B4528D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2408" y="2348838"/>
              <a:ext cx="437275" cy="43727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3B42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B174B3E-06B0-4BCD-815D-832ADF11186D}"/>
                </a:ext>
              </a:extLst>
            </p:cNvPr>
            <p:cNvSpPr txBox="1"/>
            <p:nvPr/>
          </p:nvSpPr>
          <p:spPr>
            <a:xfrm>
              <a:off x="7286066" y="2313899"/>
              <a:ext cx="4425513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200" spc="-100">
                  <a:latin typeface="제주고딕" panose="02000300000000000000" pitchFamily="2" charset="-127"/>
                  <a:ea typeface="제주고딕" panose="02000300000000000000" pitchFamily="2" charset="-127"/>
                </a:rPr>
                <a:t>형상관리</a:t>
              </a:r>
              <a:r>
                <a:rPr lang="en-US" altLang="ko-KR" sz="2200" spc="-100">
                  <a:latin typeface="제주고딕" panose="02000300000000000000" pitchFamily="2" charset="-127"/>
                  <a:ea typeface="제주고딕" panose="02000300000000000000" pitchFamily="2" charset="-127"/>
                </a:rPr>
                <a:t>  </a:t>
              </a:r>
              <a:r>
                <a:rPr lang="en-US" altLang="ko-KR" sz="2200" spc="-10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Git · GitHub · Source tree </a:t>
              </a:r>
              <a:endParaRPr lang="en-US" altLang="ko-KR" sz="2200" spc="-100" dirty="0">
                <a:solidFill>
                  <a:srgbClr val="FF4D60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65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s_2">
            <a:extLst>
              <a:ext uri="{FF2B5EF4-FFF2-40B4-BE49-F238E27FC236}">
                <a16:creationId xmlns:a16="http://schemas.microsoft.com/office/drawing/2014/main" id="{E6595FA0-61CD-462A-99D3-6713AACEFA8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324464" y="384625"/>
            <a:ext cx="1171852" cy="500102"/>
          </a:xfrm>
          <a:prstGeom prst="rect">
            <a:avLst/>
          </a:prstGeom>
          <a:solidFill>
            <a:srgbClr val="3B4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2">
              <a:solidFill>
                <a:srgbClr val="FFFF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sym typeface="Arial" panose="020B0604020202020204" pitchFamily="34" charset="0"/>
            </a:endParaRPr>
          </a:p>
        </p:txBody>
      </p:sp>
      <p:sp>
        <p:nvSpPr>
          <p:cNvPr id="3" name="MH_Others_2">
            <a:extLst>
              <a:ext uri="{FF2B5EF4-FFF2-40B4-BE49-F238E27FC236}">
                <a16:creationId xmlns:a16="http://schemas.microsoft.com/office/drawing/2014/main" id="{5DD48AB7-5878-4437-A426-DA7C627DA8A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1099" y="419232"/>
            <a:ext cx="2602199" cy="43088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rgbClr val="3B424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sym typeface="Arial" panose="020B0604020202020204" pitchFamily="34" charset="0"/>
              </a:rPr>
              <a:t>2-2. </a:t>
            </a:r>
            <a:r>
              <a:rPr lang="ko-KR" altLang="en-US" sz="2800">
                <a:solidFill>
                  <a:srgbClr val="3B424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sym typeface="Arial" panose="020B0604020202020204" pitchFamily="34" charset="0"/>
              </a:rPr>
              <a:t>주요기능</a:t>
            </a:r>
            <a:endParaRPr lang="zh-CN" altLang="en-US" sz="2800" dirty="0">
              <a:solidFill>
                <a:srgbClr val="3B424B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sym typeface="Arial" panose="020B0604020202020204" pitchFamily="34" charset="0"/>
            </a:endParaRPr>
          </a:p>
        </p:txBody>
      </p:sp>
      <p:sp>
        <p:nvSpPr>
          <p:cNvPr id="4" name="MH_Others_2">
            <a:extLst>
              <a:ext uri="{FF2B5EF4-FFF2-40B4-BE49-F238E27FC236}">
                <a16:creationId xmlns:a16="http://schemas.microsoft.com/office/drawing/2014/main" id="{74E02F7C-A742-4F96-BA3F-069E468F3B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236001" y="384625"/>
            <a:ext cx="9314876" cy="500102"/>
          </a:xfrm>
          <a:prstGeom prst="rect">
            <a:avLst/>
          </a:prstGeom>
          <a:solidFill>
            <a:srgbClr val="3B4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2">
              <a:solidFill>
                <a:srgbClr val="FFFF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sym typeface="Arial" panose="020B0604020202020204" pitchFamily="34" charset="0"/>
            </a:endParaRPr>
          </a:p>
        </p:txBody>
      </p:sp>
      <p:cxnSp>
        <p:nvCxnSpPr>
          <p:cNvPr id="29" name="直接连接符 5">
            <a:extLst>
              <a:ext uri="{FF2B5EF4-FFF2-40B4-BE49-F238E27FC236}">
                <a16:creationId xmlns:a16="http://schemas.microsoft.com/office/drawing/2014/main" id="{EF6D0C63-C49E-42BB-BE3D-3C2EADE55FD4}"/>
              </a:ext>
            </a:extLst>
          </p:cNvPr>
          <p:cNvCxnSpPr/>
          <p:nvPr/>
        </p:nvCxnSpPr>
        <p:spPr>
          <a:xfrm>
            <a:off x="5145562" y="2071421"/>
            <a:ext cx="0" cy="3004586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CD668A4-94E5-48FB-9AFF-D9C48CEDEBD3}"/>
              </a:ext>
            </a:extLst>
          </p:cNvPr>
          <p:cNvGrpSpPr/>
          <p:nvPr/>
        </p:nvGrpSpPr>
        <p:grpSpPr>
          <a:xfrm>
            <a:off x="847388" y="2040496"/>
            <a:ext cx="4063012" cy="3424508"/>
            <a:chOff x="1724543" y="2460074"/>
            <a:chExt cx="4063012" cy="3424508"/>
          </a:xfrm>
        </p:grpSpPr>
        <p:grpSp>
          <p:nvGrpSpPr>
            <p:cNvPr id="31" name="ïs1îḍê">
              <a:extLst>
                <a:ext uri="{FF2B5EF4-FFF2-40B4-BE49-F238E27FC236}">
                  <a16:creationId xmlns:a16="http://schemas.microsoft.com/office/drawing/2014/main" id="{53BFFCBD-2769-4EC9-A6AB-ED389388E199}"/>
                </a:ext>
              </a:extLst>
            </p:cNvPr>
            <p:cNvGrpSpPr/>
            <p:nvPr/>
          </p:nvGrpSpPr>
          <p:grpSpPr>
            <a:xfrm>
              <a:off x="1724543" y="2460074"/>
              <a:ext cx="4063012" cy="3424508"/>
              <a:chOff x="952868" y="2251187"/>
              <a:chExt cx="4063012" cy="3424508"/>
            </a:xfrm>
          </p:grpSpPr>
          <p:grpSp>
            <p:nvGrpSpPr>
              <p:cNvPr id="48" name="í$ḷiḋê">
                <a:extLst>
                  <a:ext uri="{FF2B5EF4-FFF2-40B4-BE49-F238E27FC236}">
                    <a16:creationId xmlns:a16="http://schemas.microsoft.com/office/drawing/2014/main" id="{F62C3D18-A12D-474E-A7C4-2089F383663D}"/>
                  </a:ext>
                </a:extLst>
              </p:cNvPr>
              <p:cNvGrpSpPr/>
              <p:nvPr/>
            </p:nvGrpSpPr>
            <p:grpSpPr>
              <a:xfrm>
                <a:off x="1775520" y="2251187"/>
                <a:ext cx="2405051" cy="1810734"/>
                <a:chOff x="1127448" y="2492896"/>
                <a:chExt cx="2777500" cy="2091149"/>
              </a:xfrm>
            </p:grpSpPr>
            <p:sp>
              <p:nvSpPr>
                <p:cNvPr id="51" name="iṧlídé">
                  <a:extLst>
                    <a:ext uri="{FF2B5EF4-FFF2-40B4-BE49-F238E27FC236}">
                      <a16:creationId xmlns:a16="http://schemas.microsoft.com/office/drawing/2014/main" id="{D908542E-5626-44E5-8E1C-EACE53C3BF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5625" y="4186551"/>
                  <a:ext cx="898675" cy="397491"/>
                </a:xfrm>
                <a:custGeom>
                  <a:avLst/>
                  <a:gdLst>
                    <a:gd name="T0" fmla="*/ 88 w 364"/>
                    <a:gd name="T1" fmla="*/ 0 h 161"/>
                    <a:gd name="T2" fmla="*/ 277 w 364"/>
                    <a:gd name="T3" fmla="*/ 0 h 161"/>
                    <a:gd name="T4" fmla="*/ 364 w 364"/>
                    <a:gd name="T5" fmla="*/ 161 h 161"/>
                    <a:gd name="T6" fmla="*/ 0 w 364"/>
                    <a:gd name="T7" fmla="*/ 161 h 161"/>
                    <a:gd name="T8" fmla="*/ 88 w 364"/>
                    <a:gd name="T9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4" h="161">
                      <a:moveTo>
                        <a:pt x="88" y="0"/>
                      </a:moveTo>
                      <a:lnTo>
                        <a:pt x="277" y="0"/>
                      </a:lnTo>
                      <a:lnTo>
                        <a:pt x="364" y="161"/>
                      </a:lnTo>
                      <a:lnTo>
                        <a:pt x="0" y="161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î$ḻíḍê">
                  <a:extLst>
                    <a:ext uri="{FF2B5EF4-FFF2-40B4-BE49-F238E27FC236}">
                      <a16:creationId xmlns:a16="http://schemas.microsoft.com/office/drawing/2014/main" id="{C0B2259D-38CB-4027-B7CE-80DB7A41F6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2614" y="2492896"/>
                  <a:ext cx="2404697" cy="1792413"/>
                </a:xfrm>
                <a:custGeom>
                  <a:avLst/>
                  <a:gdLst>
                    <a:gd name="T0" fmla="*/ 19 w 412"/>
                    <a:gd name="T1" fmla="*/ 0 h 307"/>
                    <a:gd name="T2" fmla="*/ 393 w 412"/>
                    <a:gd name="T3" fmla="*/ 0 h 307"/>
                    <a:gd name="T4" fmla="*/ 412 w 412"/>
                    <a:gd name="T5" fmla="*/ 19 h 307"/>
                    <a:gd name="T6" fmla="*/ 412 w 412"/>
                    <a:gd name="T7" fmla="*/ 288 h 307"/>
                    <a:gd name="T8" fmla="*/ 393 w 412"/>
                    <a:gd name="T9" fmla="*/ 307 h 307"/>
                    <a:gd name="T10" fmla="*/ 19 w 412"/>
                    <a:gd name="T11" fmla="*/ 307 h 307"/>
                    <a:gd name="T12" fmla="*/ 0 w 412"/>
                    <a:gd name="T13" fmla="*/ 288 h 307"/>
                    <a:gd name="T14" fmla="*/ 0 w 412"/>
                    <a:gd name="T15" fmla="*/ 19 h 307"/>
                    <a:gd name="T16" fmla="*/ 19 w 412"/>
                    <a:gd name="T17" fmla="*/ 0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2" h="307">
                      <a:moveTo>
                        <a:pt x="19" y="0"/>
                      </a:moveTo>
                      <a:cubicBezTo>
                        <a:pt x="393" y="0"/>
                        <a:pt x="393" y="0"/>
                        <a:pt x="393" y="0"/>
                      </a:cubicBezTo>
                      <a:cubicBezTo>
                        <a:pt x="403" y="0"/>
                        <a:pt x="412" y="9"/>
                        <a:pt x="412" y="19"/>
                      </a:cubicBezTo>
                      <a:cubicBezTo>
                        <a:pt x="412" y="288"/>
                        <a:pt x="412" y="288"/>
                        <a:pt x="412" y="288"/>
                      </a:cubicBezTo>
                      <a:cubicBezTo>
                        <a:pt x="412" y="299"/>
                        <a:pt x="403" y="307"/>
                        <a:pt x="393" y="307"/>
                      </a:cubicBezTo>
                      <a:cubicBezTo>
                        <a:pt x="19" y="307"/>
                        <a:pt x="19" y="307"/>
                        <a:pt x="19" y="307"/>
                      </a:cubicBezTo>
                      <a:cubicBezTo>
                        <a:pt x="8" y="307"/>
                        <a:pt x="0" y="299"/>
                        <a:pt x="0" y="28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9"/>
                        <a:pt x="8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iś1íḑê">
                  <a:extLst>
                    <a:ext uri="{FF2B5EF4-FFF2-40B4-BE49-F238E27FC236}">
                      <a16:creationId xmlns:a16="http://schemas.microsoft.com/office/drawing/2014/main" id="{A79C460E-BEA4-446B-B079-D283EE2A3E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6708" y="4174208"/>
                  <a:ext cx="27157" cy="29627"/>
                </a:xfrm>
                <a:prstGeom prst="ellipse">
                  <a:avLst/>
                </a:pr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iŝ1ïďe">
                  <a:extLst>
                    <a:ext uri="{FF2B5EF4-FFF2-40B4-BE49-F238E27FC236}">
                      <a16:creationId xmlns:a16="http://schemas.microsoft.com/office/drawing/2014/main" id="{0FC39C0B-6DBF-4DB1-B61E-CD9DFDB938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7455" y="4174208"/>
                  <a:ext cx="29627" cy="29627"/>
                </a:xfrm>
                <a:prstGeom prst="ellipse">
                  <a:avLst/>
                </a:pr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iṣlíḍé">
                  <a:extLst>
                    <a:ext uri="{FF2B5EF4-FFF2-40B4-BE49-F238E27FC236}">
                      <a16:creationId xmlns:a16="http://schemas.microsoft.com/office/drawing/2014/main" id="{151E9606-B484-4BD0-999F-36A1D439ED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55607" y="4174208"/>
                  <a:ext cx="27157" cy="29627"/>
                </a:xfrm>
                <a:prstGeom prst="ellipse">
                  <a:avLst/>
                </a:pr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endParaRPr>
                </a:p>
              </p:txBody>
            </p:sp>
            <p:grpSp>
              <p:nvGrpSpPr>
                <p:cNvPr id="56" name="iṡlide">
                  <a:extLst>
                    <a:ext uri="{FF2B5EF4-FFF2-40B4-BE49-F238E27FC236}">
                      <a16:creationId xmlns:a16="http://schemas.microsoft.com/office/drawing/2014/main" id="{C1AD3E9C-57A2-4EC8-8B46-1D3F291625FB}"/>
                    </a:ext>
                  </a:extLst>
                </p:cNvPr>
                <p:cNvGrpSpPr/>
                <p:nvPr/>
              </p:nvGrpSpPr>
              <p:grpSpPr>
                <a:xfrm>
                  <a:off x="1127448" y="4460599"/>
                  <a:ext cx="2777500" cy="123446"/>
                  <a:chOff x="1127448" y="4460599"/>
                  <a:chExt cx="2777500" cy="123446"/>
                </a:xfrm>
              </p:grpSpPr>
              <p:sp>
                <p:nvSpPr>
                  <p:cNvPr id="79" name="ïṣḻiḍê">
                    <a:extLst>
                      <a:ext uri="{FF2B5EF4-FFF2-40B4-BE49-F238E27FC236}">
                        <a16:creationId xmlns:a16="http://schemas.microsoft.com/office/drawing/2014/main" id="{5F7F3937-CC13-4E6A-99E5-5F0C5A101F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27451" y="4460599"/>
                    <a:ext cx="2777497" cy="123446"/>
                  </a:xfrm>
                  <a:custGeom>
                    <a:avLst/>
                    <a:gdLst>
                      <a:gd name="T0" fmla="*/ 10 w 476"/>
                      <a:gd name="T1" fmla="*/ 0 h 21"/>
                      <a:gd name="T2" fmla="*/ 466 w 476"/>
                      <a:gd name="T3" fmla="*/ 0 h 21"/>
                      <a:gd name="T4" fmla="*/ 476 w 476"/>
                      <a:gd name="T5" fmla="*/ 11 h 21"/>
                      <a:gd name="T6" fmla="*/ 476 w 476"/>
                      <a:gd name="T7" fmla="*/ 11 h 21"/>
                      <a:gd name="T8" fmla="*/ 466 w 476"/>
                      <a:gd name="T9" fmla="*/ 21 h 21"/>
                      <a:gd name="T10" fmla="*/ 10 w 476"/>
                      <a:gd name="T11" fmla="*/ 21 h 21"/>
                      <a:gd name="T12" fmla="*/ 0 w 476"/>
                      <a:gd name="T13" fmla="*/ 11 h 21"/>
                      <a:gd name="T14" fmla="*/ 0 w 476"/>
                      <a:gd name="T15" fmla="*/ 11 h 21"/>
                      <a:gd name="T16" fmla="*/ 10 w 476"/>
                      <a:gd name="T17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76" h="21">
                        <a:moveTo>
                          <a:pt x="10" y="0"/>
                        </a:moveTo>
                        <a:cubicBezTo>
                          <a:pt x="466" y="0"/>
                          <a:pt x="466" y="0"/>
                          <a:pt x="466" y="0"/>
                        </a:cubicBezTo>
                        <a:cubicBezTo>
                          <a:pt x="472" y="0"/>
                          <a:pt x="476" y="5"/>
                          <a:pt x="476" y="11"/>
                        </a:cubicBezTo>
                        <a:cubicBezTo>
                          <a:pt x="476" y="11"/>
                          <a:pt x="476" y="11"/>
                          <a:pt x="476" y="11"/>
                        </a:cubicBezTo>
                        <a:cubicBezTo>
                          <a:pt x="476" y="16"/>
                          <a:pt x="472" y="21"/>
                          <a:pt x="466" y="21"/>
                        </a:cubicBezTo>
                        <a:cubicBezTo>
                          <a:pt x="10" y="21"/>
                          <a:pt x="10" y="21"/>
                          <a:pt x="10" y="21"/>
                        </a:cubicBezTo>
                        <a:cubicBezTo>
                          <a:pt x="4" y="21"/>
                          <a:pt x="0" y="16"/>
                          <a:pt x="0" y="11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0" y="5"/>
                          <a:pt x="4" y="0"/>
                          <a:pt x="10" y="0"/>
                        </a:cubicBez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latin typeface="제주고딕" panose="02000300000000000000" pitchFamily="2" charset="-127"/>
                      <a:ea typeface="제주고딕" panose="02000300000000000000" pitchFamily="2" charset="-127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1" name="ïṡļîḋé">
                    <a:extLst>
                      <a:ext uri="{FF2B5EF4-FFF2-40B4-BE49-F238E27FC236}">
                        <a16:creationId xmlns:a16="http://schemas.microsoft.com/office/drawing/2014/main" id="{9B313C1A-315F-4B2C-9A70-0417B46A5F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27448" y="4524789"/>
                    <a:ext cx="2777498" cy="59253"/>
                  </a:xfrm>
                  <a:custGeom>
                    <a:avLst/>
                    <a:gdLst>
                      <a:gd name="T0" fmla="*/ 476 w 476"/>
                      <a:gd name="T1" fmla="*/ 0 h 10"/>
                      <a:gd name="T2" fmla="*/ 466 w 476"/>
                      <a:gd name="T3" fmla="*/ 10 h 10"/>
                      <a:gd name="T4" fmla="*/ 10 w 476"/>
                      <a:gd name="T5" fmla="*/ 10 h 10"/>
                      <a:gd name="T6" fmla="*/ 0 w 476"/>
                      <a:gd name="T7" fmla="*/ 0 h 10"/>
                      <a:gd name="T8" fmla="*/ 476 w 476"/>
                      <a:gd name="T9" fmla="*/ 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6" h="10">
                        <a:moveTo>
                          <a:pt x="476" y="0"/>
                        </a:moveTo>
                        <a:cubicBezTo>
                          <a:pt x="476" y="5"/>
                          <a:pt x="472" y="10"/>
                          <a:pt x="466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4" y="10"/>
                          <a:pt x="0" y="5"/>
                          <a:pt x="0" y="0"/>
                        </a:cubicBezTo>
                        <a:lnTo>
                          <a:pt x="476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latin typeface="제주고딕" panose="02000300000000000000" pitchFamily="2" charset="-127"/>
                      <a:ea typeface="제주고딕" panose="02000300000000000000" pitchFamily="2" charset="-127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57" name="í$ḷíḋè">
                  <a:extLst>
                    <a:ext uri="{FF2B5EF4-FFF2-40B4-BE49-F238E27FC236}">
                      <a16:creationId xmlns:a16="http://schemas.microsoft.com/office/drawing/2014/main" id="{3271EE59-2921-495B-BE85-90B52197E6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9148" y="2557085"/>
                  <a:ext cx="2251625" cy="15307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ï$ḷîḍê">
                  <a:extLst>
                    <a:ext uri="{FF2B5EF4-FFF2-40B4-BE49-F238E27FC236}">
                      <a16:creationId xmlns:a16="http://schemas.microsoft.com/office/drawing/2014/main" id="{7C4A745F-9EF1-4DE9-8DB4-1DFA0EDF13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7095" y="2553382"/>
                  <a:ext cx="2257275" cy="140727"/>
                </a:xfrm>
                <a:prstGeom prst="rect">
                  <a:avLst/>
                </a:prstGeom>
                <a:solidFill>
                  <a:srgbClr val="00BF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îṡḻidè">
                  <a:extLst>
                    <a:ext uri="{FF2B5EF4-FFF2-40B4-BE49-F238E27FC236}">
                      <a16:creationId xmlns:a16="http://schemas.microsoft.com/office/drawing/2014/main" id="{0CAE8C8C-C0A7-4E32-83DC-87738445D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7095" y="2694109"/>
                  <a:ext cx="2251625" cy="1393687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9" name="íśļiďé">
                <a:extLst>
                  <a:ext uri="{FF2B5EF4-FFF2-40B4-BE49-F238E27FC236}">
                    <a16:creationId xmlns:a16="http://schemas.microsoft.com/office/drawing/2014/main" id="{E87FE7B4-F915-4B75-98A2-30C300DA6ACC}"/>
                  </a:ext>
                </a:extLst>
              </p:cNvPr>
              <p:cNvSpPr/>
              <p:nvPr/>
            </p:nvSpPr>
            <p:spPr>
              <a:xfrm>
                <a:off x="952868" y="4486869"/>
                <a:ext cx="4063012" cy="415726"/>
              </a:xfrm>
              <a:prstGeom prst="rect">
                <a:avLst/>
              </a:prstGeom>
            </p:spPr>
            <p:txBody>
              <a:bodyPr wrap="none" lIns="117208" tIns="58604" rIns="117208" bIns="58604">
                <a:noAutofit/>
              </a:bodyPr>
              <a:lstStyle/>
              <a:p>
                <a:pPr algn="ctr"/>
                <a:r>
                  <a:rPr lang="ko-KR" altLang="en-US" sz="2800">
                    <a:latin typeface="여기어때 잘난체" panose="020B0600000101010101" pitchFamily="50" charset="-127"/>
                    <a:ea typeface="여기어때 잘난체" panose="020B0600000101010101" pitchFamily="50" charset="-127"/>
                    <a:cs typeface="+mn-ea"/>
                    <a:sym typeface="+mn-lt"/>
                  </a:rPr>
                  <a:t>자성패</a:t>
                </a:r>
                <a:endParaRPr lang="zh-CN" altLang="en-US" sz="2800" dirty="0"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ea"/>
                  <a:sym typeface="+mn-lt"/>
                </a:endParaRPr>
              </a:p>
            </p:txBody>
          </p:sp>
          <p:sp>
            <p:nvSpPr>
              <p:cNvPr id="50" name="iŝliḋê">
                <a:extLst>
                  <a:ext uri="{FF2B5EF4-FFF2-40B4-BE49-F238E27FC236}">
                    <a16:creationId xmlns:a16="http://schemas.microsoft.com/office/drawing/2014/main" id="{0484725F-4080-498A-8918-DE61CDE60B50}"/>
                  </a:ext>
                </a:extLst>
              </p:cNvPr>
              <p:cNvSpPr/>
              <p:nvPr/>
            </p:nvSpPr>
            <p:spPr>
              <a:xfrm>
                <a:off x="952868" y="5014527"/>
                <a:ext cx="4063012" cy="661168"/>
              </a:xfrm>
              <a:prstGeom prst="rect">
                <a:avLst/>
              </a:prstGeom>
            </p:spPr>
            <p:txBody>
              <a:bodyPr wrap="square" lIns="117208" tIns="58604" rIns="117208" bIns="58604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400">
                    <a:solidFill>
                      <a:srgbClr val="7B7E8C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rPr>
                  <a:t>IT </a:t>
                </a:r>
                <a:r>
                  <a:rPr lang="ko-KR" altLang="en-US" sz="1400">
                    <a:solidFill>
                      <a:srgbClr val="7B7E8C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rPr>
                  <a:t>분야 취준생을 위한</a:t>
                </a:r>
                <a:endParaRPr lang="en-US" altLang="ko-KR" sz="1400">
                  <a:solidFill>
                    <a:srgbClr val="7B7E8C"/>
                  </a:solidFill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ko-KR" altLang="en-US" sz="1400">
                    <a:solidFill>
                      <a:srgbClr val="7B7E8C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  <a:cs typeface="+mn-ea"/>
                    <a:sym typeface="+mn-lt"/>
                  </a:rPr>
                  <a:t>자기소개서 성공 패키지</a:t>
                </a:r>
                <a:endParaRPr lang="en-US" altLang="ko-KR" sz="1400">
                  <a:solidFill>
                    <a:srgbClr val="7B7E8C"/>
                  </a:solidFill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400" dirty="0">
                  <a:solidFill>
                    <a:srgbClr val="7B7E8C"/>
                  </a:solidFill>
                  <a:latin typeface="제주고딕" panose="02000300000000000000" pitchFamily="2" charset="-127"/>
                  <a:ea typeface="제주고딕" panose="02000300000000000000" pitchFamily="2" charset="-127"/>
                  <a:cs typeface="+mn-ea"/>
                  <a:sym typeface="+mn-lt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3435F3E-0510-4D6E-AC48-17FD74C2D91C}"/>
                </a:ext>
              </a:extLst>
            </p:cNvPr>
            <p:cNvSpPr txBox="1"/>
            <p:nvPr/>
          </p:nvSpPr>
          <p:spPr>
            <a:xfrm>
              <a:off x="2889353" y="2488738"/>
              <a:ext cx="188777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채용캘린더  채용검색                                       로그인</a:t>
              </a:r>
              <a:r>
                <a:rPr lang="en-US" altLang="ko-KR" sz="50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/</a:t>
              </a:r>
              <a:r>
                <a:rPr lang="ko-KR" altLang="en-US" sz="500">
                  <a:solidFill>
                    <a:schemeClr val="bg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회원가입</a:t>
              </a:r>
              <a:endParaRPr lang="ko-KR" altLang="en-US" sz="5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46" name="iṣḻïdê">
              <a:extLst>
                <a:ext uri="{FF2B5EF4-FFF2-40B4-BE49-F238E27FC236}">
                  <a16:creationId xmlns:a16="http://schemas.microsoft.com/office/drawing/2014/main" id="{0D1EDCD0-C9DF-4D0B-9803-8929D844A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045" y="2637193"/>
              <a:ext cx="1616710" cy="12028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제주고딕" panose="02000300000000000000" pitchFamily="2" charset="-127"/>
                <a:ea typeface="제주고딕" panose="02000300000000000000" pitchFamily="2" charset="-127"/>
                <a:cs typeface="+mn-ea"/>
                <a:sym typeface="+mn-lt"/>
              </a:endParaRPr>
            </a:p>
          </p:txBody>
        </p:sp>
      </p:grp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CF88FD51-C109-404A-9FA1-1458F798C7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83" y="2103170"/>
            <a:ext cx="90866" cy="9086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F5F48C9-ACE1-4AB3-971C-3AAB9DCAFEF5}"/>
              </a:ext>
            </a:extLst>
          </p:cNvPr>
          <p:cNvSpPr/>
          <p:nvPr/>
        </p:nvSpPr>
        <p:spPr>
          <a:xfrm>
            <a:off x="2413061" y="2218003"/>
            <a:ext cx="93166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>
                <a:latin typeface="제주고딕" panose="02000300000000000000" pitchFamily="2" charset="-127"/>
                <a:ea typeface="제주고딕" panose="02000300000000000000" pitchFamily="2" charset="-127"/>
              </a:rPr>
              <a:t>자기소개서 성공 패키지</a:t>
            </a:r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9D6AF140-77B3-4BC3-88F7-41F702DE982F}"/>
              </a:ext>
            </a:extLst>
          </p:cNvPr>
          <p:cNvSpPr/>
          <p:nvPr/>
        </p:nvSpPr>
        <p:spPr>
          <a:xfrm>
            <a:off x="2175464" y="2986160"/>
            <a:ext cx="316433" cy="27904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2D81F5C8-AB36-4A2A-8B35-7ABDE440F829}"/>
              </a:ext>
            </a:extLst>
          </p:cNvPr>
          <p:cNvSpPr/>
          <p:nvPr/>
        </p:nvSpPr>
        <p:spPr>
          <a:xfrm>
            <a:off x="2518237" y="2982564"/>
            <a:ext cx="316433" cy="27904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A2964CBA-2CA7-4F0B-84F5-CDE5DE39B9B7}"/>
              </a:ext>
            </a:extLst>
          </p:cNvPr>
          <p:cNvSpPr/>
          <p:nvPr/>
        </p:nvSpPr>
        <p:spPr>
          <a:xfrm>
            <a:off x="2869716" y="2982564"/>
            <a:ext cx="316433" cy="27904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94BDF44E-0598-4CC1-8C68-C8AEB56E50B7}"/>
              </a:ext>
            </a:extLst>
          </p:cNvPr>
          <p:cNvSpPr/>
          <p:nvPr/>
        </p:nvSpPr>
        <p:spPr>
          <a:xfrm>
            <a:off x="3222976" y="2982564"/>
            <a:ext cx="316433" cy="27904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209E664-DA19-4C36-B822-6D60758097F7}"/>
              </a:ext>
            </a:extLst>
          </p:cNvPr>
          <p:cNvSpPr/>
          <p:nvPr/>
        </p:nvSpPr>
        <p:spPr>
          <a:xfrm>
            <a:off x="2625725" y="2835486"/>
            <a:ext cx="484428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">
                <a:latin typeface="제주고딕" panose="02000300000000000000" pitchFamily="2" charset="-127"/>
                <a:ea typeface="제주고딕" panose="02000300000000000000" pitchFamily="2" charset="-127"/>
              </a:rPr>
              <a:t>-</a:t>
            </a:r>
            <a:r>
              <a:rPr lang="ko-KR" altLang="en-US" sz="400">
                <a:latin typeface="제주고딕" panose="02000300000000000000" pitchFamily="2" charset="-127"/>
                <a:ea typeface="제주고딕" panose="02000300000000000000" pitchFamily="2" charset="-127"/>
              </a:rPr>
              <a:t> 프론트앤드 </a:t>
            </a:r>
            <a:r>
              <a:rPr lang="en-US" altLang="ko-KR" sz="400">
                <a:latin typeface="제주고딕" panose="02000300000000000000" pitchFamily="2" charset="-127"/>
                <a:ea typeface="제주고딕" panose="02000300000000000000" pitchFamily="2" charset="-127"/>
              </a:rPr>
              <a:t>-</a:t>
            </a:r>
            <a:endParaRPr lang="ko-KR" altLang="en-US" sz="14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E254580-048E-4DCC-A5FA-D91D047CA158}"/>
              </a:ext>
            </a:extLst>
          </p:cNvPr>
          <p:cNvSpPr/>
          <p:nvPr/>
        </p:nvSpPr>
        <p:spPr>
          <a:xfrm>
            <a:off x="2175464" y="2523382"/>
            <a:ext cx="316433" cy="27904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5BEB31BF-E8E0-4D19-A799-8992B628AD28}"/>
              </a:ext>
            </a:extLst>
          </p:cNvPr>
          <p:cNvSpPr/>
          <p:nvPr/>
        </p:nvSpPr>
        <p:spPr>
          <a:xfrm>
            <a:off x="2518237" y="2519786"/>
            <a:ext cx="316433" cy="27904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0AB19F8B-0869-4E4F-81A2-CC795AF33021}"/>
              </a:ext>
            </a:extLst>
          </p:cNvPr>
          <p:cNvSpPr/>
          <p:nvPr/>
        </p:nvSpPr>
        <p:spPr>
          <a:xfrm>
            <a:off x="2869716" y="2519786"/>
            <a:ext cx="316433" cy="27904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253F5B0B-E794-4532-9269-3726643DEB14}"/>
              </a:ext>
            </a:extLst>
          </p:cNvPr>
          <p:cNvSpPr/>
          <p:nvPr/>
        </p:nvSpPr>
        <p:spPr>
          <a:xfrm>
            <a:off x="3222976" y="2519786"/>
            <a:ext cx="316433" cy="27904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44439AA-0648-44DF-B884-C7CA9F9480DD}"/>
              </a:ext>
            </a:extLst>
          </p:cNvPr>
          <p:cNvSpPr/>
          <p:nvPr/>
        </p:nvSpPr>
        <p:spPr>
          <a:xfrm>
            <a:off x="2625725" y="2372708"/>
            <a:ext cx="452368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">
                <a:latin typeface="제주고딕" panose="02000300000000000000" pitchFamily="2" charset="-127"/>
                <a:ea typeface="제주고딕" panose="02000300000000000000" pitchFamily="2" charset="-127"/>
              </a:rPr>
              <a:t>-</a:t>
            </a:r>
            <a:r>
              <a:rPr lang="ko-KR" altLang="en-US" sz="400">
                <a:latin typeface="제주고딕" panose="02000300000000000000" pitchFamily="2" charset="-127"/>
                <a:ea typeface="제주고딕" panose="02000300000000000000" pitchFamily="2" charset="-127"/>
              </a:rPr>
              <a:t> 웹 개발자 </a:t>
            </a:r>
            <a:r>
              <a:rPr lang="en-US" altLang="ko-KR" sz="400">
                <a:latin typeface="제주고딕" panose="02000300000000000000" pitchFamily="2" charset="-127"/>
                <a:ea typeface="제주고딕" panose="02000300000000000000" pitchFamily="2" charset="-127"/>
              </a:rPr>
              <a:t>-</a:t>
            </a:r>
            <a:endParaRPr lang="ko-KR" altLang="en-US" sz="1400"/>
          </a:p>
        </p:txBody>
      </p:sp>
      <p:pic>
        <p:nvPicPr>
          <p:cNvPr id="13" name="그래픽 12" descr="딱정벌레">
            <a:extLst>
              <a:ext uri="{FF2B5EF4-FFF2-40B4-BE49-F238E27FC236}">
                <a16:creationId xmlns:a16="http://schemas.microsoft.com/office/drawing/2014/main" id="{D7E73403-5BD1-4B91-AFF9-DB9F27412C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53103" y="2561209"/>
            <a:ext cx="169277" cy="169277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21864FC-044D-4810-8785-B625913B1E48}"/>
              </a:ext>
            </a:extLst>
          </p:cNvPr>
          <p:cNvSpPr/>
          <p:nvPr/>
        </p:nvSpPr>
        <p:spPr>
          <a:xfrm>
            <a:off x="2150029" y="2677500"/>
            <a:ext cx="375424" cy="138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">
                <a:latin typeface="제주고딕" panose="02000300000000000000" pitchFamily="2" charset="-127"/>
                <a:ea typeface="제주고딕" panose="02000300000000000000" pitchFamily="2" charset="-127"/>
              </a:rPr>
              <a:t>㈜ 곤충회사</a:t>
            </a:r>
            <a:endParaRPr lang="ko-KR" altLang="en-US" sz="12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C7AC853-6CC8-400D-87F0-AC388D0419E5}"/>
              </a:ext>
            </a:extLst>
          </p:cNvPr>
          <p:cNvSpPr/>
          <p:nvPr/>
        </p:nvSpPr>
        <p:spPr>
          <a:xfrm>
            <a:off x="2491897" y="2676481"/>
            <a:ext cx="375424" cy="138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">
                <a:latin typeface="제주고딕" panose="02000300000000000000" pitchFamily="2" charset="-127"/>
                <a:ea typeface="제주고딕" panose="02000300000000000000" pitchFamily="2" charset="-127"/>
              </a:rPr>
              <a:t>㈜ 곤충회사</a:t>
            </a:r>
            <a:endParaRPr lang="ko-KR" altLang="en-US" sz="12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0505065-6EF3-4EF7-B27F-96B0AEB62AA7}"/>
              </a:ext>
            </a:extLst>
          </p:cNvPr>
          <p:cNvSpPr/>
          <p:nvPr/>
        </p:nvSpPr>
        <p:spPr>
          <a:xfrm>
            <a:off x="2840220" y="2676480"/>
            <a:ext cx="340158" cy="138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">
                <a:latin typeface="제주고딕" panose="02000300000000000000" pitchFamily="2" charset="-127"/>
                <a:ea typeface="제주고딕" panose="02000300000000000000" pitchFamily="2" charset="-127"/>
              </a:rPr>
              <a:t>㈜ 네이버</a:t>
            </a:r>
            <a:endParaRPr lang="ko-KR" altLang="en-US" sz="120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3F7133C-F2AF-49E5-A881-D82E3253DC08}"/>
              </a:ext>
            </a:extLst>
          </p:cNvPr>
          <p:cNvSpPr/>
          <p:nvPr/>
        </p:nvSpPr>
        <p:spPr>
          <a:xfrm>
            <a:off x="3193480" y="2676989"/>
            <a:ext cx="375424" cy="138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">
                <a:latin typeface="제주고딕" panose="02000300000000000000" pitchFamily="2" charset="-127"/>
                <a:ea typeface="제주고딕" panose="02000300000000000000" pitchFamily="2" charset="-127"/>
              </a:rPr>
              <a:t>㈜ 곤충회사</a:t>
            </a:r>
            <a:endParaRPr lang="ko-KR" altLang="en-US" sz="120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15CF37F-9384-48BA-B835-80E8EE2F085E}"/>
              </a:ext>
            </a:extLst>
          </p:cNvPr>
          <p:cNvSpPr/>
          <p:nvPr/>
        </p:nvSpPr>
        <p:spPr>
          <a:xfrm>
            <a:off x="2150029" y="3146636"/>
            <a:ext cx="362600" cy="138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">
                <a:latin typeface="제주고딕" panose="02000300000000000000" pitchFamily="2" charset="-127"/>
                <a:ea typeface="제주고딕" panose="02000300000000000000" pitchFamily="2" charset="-127"/>
              </a:rPr>
              <a:t>YOUTUBE</a:t>
            </a:r>
            <a:endParaRPr lang="ko-KR" altLang="en-US" sz="120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ADE470A-C223-4C4F-88EF-206CC155D4EC}"/>
              </a:ext>
            </a:extLst>
          </p:cNvPr>
          <p:cNvSpPr/>
          <p:nvPr/>
        </p:nvSpPr>
        <p:spPr>
          <a:xfrm>
            <a:off x="2499633" y="3146635"/>
            <a:ext cx="340158" cy="138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">
                <a:latin typeface="제주고딕" panose="02000300000000000000" pitchFamily="2" charset="-127"/>
                <a:ea typeface="제주고딕" panose="02000300000000000000" pitchFamily="2" charset="-127"/>
              </a:rPr>
              <a:t>㈜ 운토티</a:t>
            </a:r>
            <a:endParaRPr lang="ko-KR" altLang="en-US" sz="120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41C8A51-6B92-4FAD-9275-D0E986BB9367}"/>
              </a:ext>
            </a:extLst>
          </p:cNvPr>
          <p:cNvSpPr/>
          <p:nvPr/>
        </p:nvSpPr>
        <p:spPr>
          <a:xfrm>
            <a:off x="2840319" y="3147122"/>
            <a:ext cx="375424" cy="138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">
                <a:latin typeface="제주고딕" panose="02000300000000000000" pitchFamily="2" charset="-127"/>
                <a:ea typeface="제주고딕" panose="02000300000000000000" pitchFamily="2" charset="-127"/>
              </a:rPr>
              <a:t>㈜ 곤충회사</a:t>
            </a:r>
            <a:endParaRPr lang="ko-KR" altLang="en-US" sz="120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F2B698B-9524-4B2E-A7EA-1CCDFADB0446}"/>
              </a:ext>
            </a:extLst>
          </p:cNvPr>
          <p:cNvSpPr/>
          <p:nvPr/>
        </p:nvSpPr>
        <p:spPr>
          <a:xfrm>
            <a:off x="3193480" y="3142695"/>
            <a:ext cx="375424" cy="138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">
                <a:latin typeface="제주고딕" panose="02000300000000000000" pitchFamily="2" charset="-127"/>
                <a:ea typeface="제주고딕" panose="02000300000000000000" pitchFamily="2" charset="-127"/>
              </a:rPr>
              <a:t>㈜ 곤충회사</a:t>
            </a:r>
            <a:endParaRPr lang="ko-KR" altLang="en-US" sz="1200"/>
          </a:p>
        </p:txBody>
      </p:sp>
      <p:pic>
        <p:nvPicPr>
          <p:cNvPr id="15" name="그래픽 14" descr="건물">
            <a:extLst>
              <a:ext uri="{FF2B5EF4-FFF2-40B4-BE49-F238E27FC236}">
                <a16:creationId xmlns:a16="http://schemas.microsoft.com/office/drawing/2014/main" id="{47695828-FD81-4534-A7D5-F9314C8BDD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95322" y="2545363"/>
            <a:ext cx="168926" cy="168926"/>
          </a:xfrm>
          <a:prstGeom prst="rect">
            <a:avLst/>
          </a:prstGeom>
        </p:spPr>
      </p:pic>
      <p:pic>
        <p:nvPicPr>
          <p:cNvPr id="17" name="그래픽 16" descr="펼쳐진 책">
            <a:extLst>
              <a:ext uri="{FF2B5EF4-FFF2-40B4-BE49-F238E27FC236}">
                <a16:creationId xmlns:a16="http://schemas.microsoft.com/office/drawing/2014/main" id="{F3B257A1-D8D8-46B1-BA72-0C9020FD1F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45006" y="3014564"/>
            <a:ext cx="169364" cy="169364"/>
          </a:xfrm>
          <a:prstGeom prst="rect">
            <a:avLst/>
          </a:prstGeom>
        </p:spPr>
      </p:pic>
      <p:pic>
        <p:nvPicPr>
          <p:cNvPr id="19" name="그래픽 18" descr="헤드폰">
            <a:extLst>
              <a:ext uri="{FF2B5EF4-FFF2-40B4-BE49-F238E27FC236}">
                <a16:creationId xmlns:a16="http://schemas.microsoft.com/office/drawing/2014/main" id="{3DD6A4F4-66F3-4932-BF5C-76D169F526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1081" y="3002447"/>
            <a:ext cx="188460" cy="188460"/>
          </a:xfrm>
          <a:prstGeom prst="rect">
            <a:avLst/>
          </a:prstGeom>
        </p:spPr>
      </p:pic>
      <p:pic>
        <p:nvPicPr>
          <p:cNvPr id="21" name="그래픽 20" descr="달과 별">
            <a:extLst>
              <a:ext uri="{FF2B5EF4-FFF2-40B4-BE49-F238E27FC236}">
                <a16:creationId xmlns:a16="http://schemas.microsoft.com/office/drawing/2014/main" id="{E1313322-C852-48CC-884B-E3A5C26C25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44027" y="2541259"/>
            <a:ext cx="183971" cy="183971"/>
          </a:xfrm>
          <a:prstGeom prst="rect">
            <a:avLst/>
          </a:prstGeom>
        </p:spPr>
      </p:pic>
      <p:pic>
        <p:nvPicPr>
          <p:cNvPr id="23" name="그래픽 22" descr="올빼미">
            <a:extLst>
              <a:ext uri="{FF2B5EF4-FFF2-40B4-BE49-F238E27FC236}">
                <a16:creationId xmlns:a16="http://schemas.microsoft.com/office/drawing/2014/main" id="{1903C881-2912-4F9D-A000-5E65E0EE72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593607" y="3008494"/>
            <a:ext cx="175434" cy="175434"/>
          </a:xfrm>
          <a:prstGeom prst="rect">
            <a:avLst/>
          </a:prstGeom>
        </p:spPr>
      </p:pic>
      <p:pic>
        <p:nvPicPr>
          <p:cNvPr id="112" name="그래픽 111" descr="딱정벌레">
            <a:extLst>
              <a:ext uri="{FF2B5EF4-FFF2-40B4-BE49-F238E27FC236}">
                <a16:creationId xmlns:a16="http://schemas.microsoft.com/office/drawing/2014/main" id="{4037E3D2-F999-4F73-B00A-8F355CF5F5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8254" y="3018388"/>
            <a:ext cx="169277" cy="169277"/>
          </a:xfrm>
          <a:prstGeom prst="rect">
            <a:avLst/>
          </a:prstGeom>
        </p:spPr>
      </p:pic>
      <p:pic>
        <p:nvPicPr>
          <p:cNvPr id="113" name="그래픽 112" descr="건물">
            <a:extLst>
              <a:ext uri="{FF2B5EF4-FFF2-40B4-BE49-F238E27FC236}">
                <a16:creationId xmlns:a16="http://schemas.microsoft.com/office/drawing/2014/main" id="{7B0F323F-673E-4F4B-89EC-A7ED0BE1B2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01614" y="2539504"/>
            <a:ext cx="168926" cy="168926"/>
          </a:xfrm>
          <a:prstGeom prst="rect">
            <a:avLst/>
          </a:prstGeom>
        </p:spPr>
      </p:pic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FAACC31-6EF7-4605-9A5E-5D3DFCBC7C70}"/>
              </a:ext>
            </a:extLst>
          </p:cNvPr>
          <p:cNvGrpSpPr/>
          <p:nvPr/>
        </p:nvGrpSpPr>
        <p:grpSpPr>
          <a:xfrm>
            <a:off x="5731099" y="2070374"/>
            <a:ext cx="5771002" cy="472214"/>
            <a:chOff x="6772408" y="2313899"/>
            <a:chExt cx="5771002" cy="472214"/>
          </a:xfrm>
        </p:grpSpPr>
        <p:sp>
          <p:nvSpPr>
            <p:cNvPr id="116" name="Freeform 45">
              <a:extLst>
                <a:ext uri="{FF2B5EF4-FFF2-40B4-BE49-F238E27FC236}">
                  <a16:creationId xmlns:a16="http://schemas.microsoft.com/office/drawing/2014/main" id="{A284DE9C-099F-486C-B094-2901FAE791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2408" y="2348838"/>
              <a:ext cx="437275" cy="43727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3B42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rgbClr val="3B424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F645E3E-DBBB-4AC0-AC1B-99270C503B13}"/>
                </a:ext>
              </a:extLst>
            </p:cNvPr>
            <p:cNvSpPr txBox="1"/>
            <p:nvPr/>
          </p:nvSpPr>
          <p:spPr>
            <a:xfrm>
              <a:off x="7286066" y="2313899"/>
              <a:ext cx="5257344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200" spc="-10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채용공고</a:t>
              </a:r>
              <a:r>
                <a:rPr lang="ko-KR" altLang="en-US" sz="2200" spc="-100">
                  <a:solidFill>
                    <a:srgbClr val="3B424B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제공</a:t>
              </a:r>
              <a:endParaRPr lang="en-US" altLang="ko-KR" sz="2200" spc="-100" dirty="0">
                <a:solidFill>
                  <a:srgbClr val="3B424B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FDB723C7-DE38-4A65-98E1-AF71727F14E6}"/>
              </a:ext>
            </a:extLst>
          </p:cNvPr>
          <p:cNvGrpSpPr/>
          <p:nvPr/>
        </p:nvGrpSpPr>
        <p:grpSpPr>
          <a:xfrm>
            <a:off x="5737858" y="2908694"/>
            <a:ext cx="5764239" cy="472214"/>
            <a:chOff x="6772408" y="2313899"/>
            <a:chExt cx="5764239" cy="472214"/>
          </a:xfrm>
        </p:grpSpPr>
        <p:sp>
          <p:nvSpPr>
            <p:cNvPr id="119" name="Freeform 45">
              <a:extLst>
                <a:ext uri="{FF2B5EF4-FFF2-40B4-BE49-F238E27FC236}">
                  <a16:creationId xmlns:a16="http://schemas.microsoft.com/office/drawing/2014/main" id="{3CA87DAE-071E-477A-BD4D-750584B2AA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2408" y="2348838"/>
              <a:ext cx="437275" cy="43727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3B42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146D770-1FB3-447B-B530-CAD9AB15B9A4}"/>
                </a:ext>
              </a:extLst>
            </p:cNvPr>
            <p:cNvSpPr txBox="1"/>
            <p:nvPr/>
          </p:nvSpPr>
          <p:spPr>
            <a:xfrm>
              <a:off x="7286066" y="2313899"/>
              <a:ext cx="5250581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200" spc="-10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자기소개서</a:t>
              </a:r>
              <a:r>
                <a:rPr lang="ko-KR" altLang="en-US" sz="2200" spc="-100">
                  <a:solidFill>
                    <a:srgbClr val="3B424B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작성 </a:t>
              </a:r>
              <a:r>
                <a:rPr lang="en-US" altLang="ko-KR" sz="2200" spc="-100">
                  <a:solidFill>
                    <a:srgbClr val="3B424B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· </a:t>
              </a:r>
              <a:r>
                <a:rPr lang="ko-KR" altLang="en-US" sz="2200" spc="-100">
                  <a:solidFill>
                    <a:srgbClr val="3B424B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맞춤법 검사</a:t>
              </a:r>
              <a:endParaRPr lang="en-US" altLang="ko-KR" sz="2200" spc="-100" dirty="0">
                <a:solidFill>
                  <a:srgbClr val="3B424B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F3B4B6A-3924-41BD-A4E2-1216561BB557}"/>
              </a:ext>
            </a:extLst>
          </p:cNvPr>
          <p:cNvGrpSpPr/>
          <p:nvPr/>
        </p:nvGrpSpPr>
        <p:grpSpPr>
          <a:xfrm>
            <a:off x="5737858" y="4512136"/>
            <a:ext cx="5364247" cy="472214"/>
            <a:chOff x="6772408" y="2313899"/>
            <a:chExt cx="5364247" cy="472214"/>
          </a:xfrm>
        </p:grpSpPr>
        <p:sp>
          <p:nvSpPr>
            <p:cNvPr id="122" name="Freeform 45">
              <a:extLst>
                <a:ext uri="{FF2B5EF4-FFF2-40B4-BE49-F238E27FC236}">
                  <a16:creationId xmlns:a16="http://schemas.microsoft.com/office/drawing/2014/main" id="{B91922D1-241D-454F-B970-A140EB869E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2408" y="2348838"/>
              <a:ext cx="437275" cy="43727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3B42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86EFD02-1883-479A-B6C8-0DABB9318B14}"/>
                </a:ext>
              </a:extLst>
            </p:cNvPr>
            <p:cNvSpPr txBox="1"/>
            <p:nvPr/>
          </p:nvSpPr>
          <p:spPr>
            <a:xfrm>
              <a:off x="7286066" y="2313899"/>
              <a:ext cx="4850589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200" spc="-10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이력서 </a:t>
              </a:r>
              <a:r>
                <a:rPr lang="en-US" altLang="ko-KR" sz="2200" spc="-10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/ </a:t>
              </a:r>
              <a:r>
                <a:rPr lang="ko-KR" altLang="en-US" sz="2200" spc="-10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포트폴리오 </a:t>
              </a:r>
              <a:r>
                <a:rPr lang="ko-KR" altLang="en-US" sz="2200" spc="-100">
                  <a:solidFill>
                    <a:srgbClr val="3B424B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작성 </a:t>
              </a:r>
              <a:r>
                <a:rPr lang="en-US" altLang="ko-KR" sz="2200" spc="-100">
                  <a:solidFill>
                    <a:srgbClr val="3B424B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· PDF </a:t>
              </a:r>
              <a:r>
                <a:rPr lang="ko-KR" altLang="en-US" sz="2200" spc="-100">
                  <a:solidFill>
                    <a:srgbClr val="3B424B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다운로드</a:t>
              </a:r>
              <a:r>
                <a:rPr lang="en-US" altLang="ko-KR" sz="2200" spc="-100">
                  <a:solidFill>
                    <a:srgbClr val="3B424B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 </a:t>
              </a:r>
              <a:endParaRPr lang="en-US" altLang="ko-KR" sz="2200" spc="-100" dirty="0">
                <a:solidFill>
                  <a:srgbClr val="3B424B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A0D8D306-134A-49BE-A293-8847CFE85788}"/>
              </a:ext>
            </a:extLst>
          </p:cNvPr>
          <p:cNvGrpSpPr/>
          <p:nvPr/>
        </p:nvGrpSpPr>
        <p:grpSpPr>
          <a:xfrm>
            <a:off x="5737858" y="3779714"/>
            <a:ext cx="4939171" cy="472214"/>
            <a:chOff x="6772408" y="2313899"/>
            <a:chExt cx="4939171" cy="472214"/>
          </a:xfrm>
        </p:grpSpPr>
        <p:sp>
          <p:nvSpPr>
            <p:cNvPr id="125" name="Freeform 45">
              <a:extLst>
                <a:ext uri="{FF2B5EF4-FFF2-40B4-BE49-F238E27FC236}">
                  <a16:creationId xmlns:a16="http://schemas.microsoft.com/office/drawing/2014/main" id="{1563D22B-32DF-4AB3-A348-9204A8DC67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2408" y="2348838"/>
              <a:ext cx="437275" cy="437275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3B42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03C1A55-7B3B-42D7-833B-B9CF9946C7CC}"/>
                </a:ext>
              </a:extLst>
            </p:cNvPr>
            <p:cNvSpPr txBox="1"/>
            <p:nvPr/>
          </p:nvSpPr>
          <p:spPr>
            <a:xfrm>
              <a:off x="7286066" y="2313899"/>
              <a:ext cx="4425513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200" spc="-10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스피치</a:t>
              </a:r>
              <a:r>
                <a:rPr lang="ko-KR" altLang="en-US" sz="2200" spc="-100">
                  <a:solidFill>
                    <a:srgbClr val="3B424B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연습 </a:t>
              </a:r>
              <a:r>
                <a:rPr lang="en-US" altLang="ko-KR" sz="2200" spc="-100">
                  <a:solidFill>
                    <a:srgbClr val="3B424B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· </a:t>
              </a:r>
              <a:r>
                <a:rPr lang="ko-KR" altLang="en-US" sz="2200" spc="-100">
                  <a:solidFill>
                    <a:srgbClr val="3B424B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면접 대비 </a:t>
              </a:r>
              <a:r>
                <a:rPr lang="ko-KR" altLang="en-US" sz="2200" spc="-100">
                  <a:solidFill>
                    <a:srgbClr val="FF4D60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문답</a:t>
              </a:r>
              <a:r>
                <a:rPr lang="ko-KR" altLang="en-US" sz="2200" spc="-100">
                  <a:solidFill>
                    <a:srgbClr val="3B424B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연습</a:t>
              </a:r>
              <a:r>
                <a:rPr lang="en-US" altLang="ko-KR" sz="2200" spc="-100">
                  <a:solidFill>
                    <a:srgbClr val="3B424B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 </a:t>
              </a:r>
              <a:endParaRPr lang="en-US" altLang="ko-KR" sz="2200" spc="-100" dirty="0">
                <a:solidFill>
                  <a:srgbClr val="3B424B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496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551</Words>
  <Application>Microsoft Office PowerPoint</Application>
  <PresentationFormat>와이드스크린</PresentationFormat>
  <Paragraphs>168</Paragraphs>
  <Slides>18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여기어때 잘난체</vt:lpstr>
      <vt:lpstr>Arial</vt:lpstr>
      <vt:lpstr>맑은 고딕</vt:lpstr>
      <vt:lpstr>제주고딕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박하</dc:creator>
  <cp:lastModifiedBy>박하</cp:lastModifiedBy>
  <cp:revision>36</cp:revision>
  <dcterms:created xsi:type="dcterms:W3CDTF">2020-04-07T12:51:19Z</dcterms:created>
  <dcterms:modified xsi:type="dcterms:W3CDTF">2020-04-09T02:44:49Z</dcterms:modified>
</cp:coreProperties>
</file>