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3"/>
    <p:sldMasterId id="2147483652" r:id="rId4"/>
    <p:sldMasterId id="2147483671" r:id="rId5"/>
    <p:sldMasterId id="2147483673" r:id="rId6"/>
  </p:sldMasterIdLst>
  <p:notesMasterIdLst>
    <p:notesMasterId r:id="rId8"/>
  </p:notesMasterIdLst>
  <p:handoutMasterIdLst>
    <p:handoutMasterId r:id="rId17"/>
  </p:handoutMasterIdLst>
  <p:sldIdLst>
    <p:sldId id="257" r:id="rId7"/>
    <p:sldId id="292" r:id="rId9"/>
    <p:sldId id="470" r:id="rId10"/>
    <p:sldId id="497" r:id="rId11"/>
    <p:sldId id="473" r:id="rId12"/>
    <p:sldId id="472" r:id="rId13"/>
    <p:sldId id="491" r:id="rId14"/>
    <p:sldId id="471" r:id="rId15"/>
    <p:sldId id="427" r:id="rId16"/>
  </p:sldIdLst>
  <p:sldSz cx="24377650" cy="13716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400" b="0" i="0" u="none" kern="1200">
        <a:solidFill>
          <a:srgbClr val="000000"/>
        </a:solidFill>
        <a:latin typeface="Arial" panose="020B0604020202020204"/>
        <a:ea typeface="Arial" panose="020B0604020202020204"/>
        <a:cs typeface="+mn-cs"/>
        <a:sym typeface="Arial" panose="020B0604020202020204"/>
      </a:defRPr>
    </a:lvl1pPr>
    <a:lvl2pPr marL="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400" b="0" i="0" u="none" kern="1200">
        <a:solidFill>
          <a:srgbClr val="000000"/>
        </a:solidFill>
        <a:latin typeface="Arial" panose="020B0604020202020204"/>
        <a:ea typeface="Arial" panose="020B0604020202020204"/>
        <a:cs typeface="+mn-cs"/>
        <a:sym typeface="Arial" panose="020B0604020202020204"/>
      </a:defRPr>
    </a:lvl2pPr>
    <a:lvl3pPr marL="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400" b="0" i="0" u="none" kern="1200">
        <a:solidFill>
          <a:srgbClr val="000000"/>
        </a:solidFill>
        <a:latin typeface="Arial" panose="020B0604020202020204"/>
        <a:ea typeface="Arial" panose="020B0604020202020204"/>
        <a:cs typeface="+mn-cs"/>
        <a:sym typeface="Arial" panose="020B0604020202020204"/>
      </a:defRPr>
    </a:lvl3pPr>
    <a:lvl4pPr marL="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400" b="0" i="0" u="none" kern="1200">
        <a:solidFill>
          <a:srgbClr val="000000"/>
        </a:solidFill>
        <a:latin typeface="Arial" panose="020B0604020202020204"/>
        <a:ea typeface="Arial" panose="020B0604020202020204"/>
        <a:cs typeface="+mn-cs"/>
        <a:sym typeface="Arial" panose="020B0604020202020204"/>
      </a:defRPr>
    </a:lvl4pPr>
    <a:lvl5pPr marL="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400" b="0" i="0" u="none" kern="1200">
        <a:solidFill>
          <a:srgbClr val="000000"/>
        </a:solidFill>
        <a:latin typeface="Arial" panose="020B0604020202020204"/>
        <a:ea typeface="Arial" panose="020B0604020202020204"/>
        <a:cs typeface="+mn-cs"/>
        <a:sym typeface="Arial" panose="020B0604020202020204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400" b="0" i="0" u="none" kern="1200">
        <a:solidFill>
          <a:srgbClr val="000000"/>
        </a:solidFill>
        <a:latin typeface="Arial" panose="020B0604020202020204"/>
        <a:ea typeface="Arial" panose="020B0604020202020204"/>
        <a:cs typeface="+mn-cs"/>
        <a:sym typeface="Arial" panose="020B0604020202020204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400" b="0" i="0" u="none" kern="1200">
        <a:solidFill>
          <a:srgbClr val="000000"/>
        </a:solidFill>
        <a:latin typeface="Arial" panose="020B0604020202020204"/>
        <a:ea typeface="Arial" panose="020B0604020202020204"/>
        <a:cs typeface="+mn-cs"/>
        <a:sym typeface="Arial" panose="020B0604020202020204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400" b="0" i="0" u="none" kern="1200">
        <a:solidFill>
          <a:srgbClr val="000000"/>
        </a:solidFill>
        <a:latin typeface="Arial" panose="020B0604020202020204"/>
        <a:ea typeface="Arial" panose="020B0604020202020204"/>
        <a:cs typeface="+mn-cs"/>
        <a:sym typeface="Arial" panose="020B0604020202020204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400" b="0" i="0" u="none" kern="1200">
        <a:solidFill>
          <a:srgbClr val="000000"/>
        </a:solidFill>
        <a:latin typeface="Arial" panose="020B0604020202020204"/>
        <a:ea typeface="Arial" panose="020B0604020202020204"/>
        <a:cs typeface="+mn-cs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6464"/>
    <a:srgbClr val="0051A4"/>
    <a:srgbClr val="FF9F07"/>
    <a:srgbClr val="F49700"/>
    <a:srgbClr val="353C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2323"/>
    <p:restoredTop sz="94660"/>
  </p:normalViewPr>
  <p:slideViewPr>
    <p:cSldViewPr snapToGrid="0" showGuides="1">
      <p:cViewPr varScale="1">
        <p:scale>
          <a:sx n="53" d="100"/>
          <a:sy n="53" d="100"/>
        </p:scale>
        <p:origin x="774" y="180"/>
      </p:cViewPr>
      <p:guideLst>
        <p:guide orient="horz" pos="2192"/>
        <p:guide pos="295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2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slide" Target="slides/slide9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auto"/>
            <a:fld id="{0F9B84EA-7D68-4D60-9CB1-D50884785D1C}" type="datetimeFigureOut">
              <a:rPr lang="zh-CN" altLang="en-US" strike="noStrike" noProof="1" smtClean="0">
                <a:latin typeface="Arial" panose="020B0604020202020204"/>
                <a:ea typeface="Arial" panose="020B0604020202020204"/>
                <a:cs typeface="Arial" panose="020B0604020202020204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auto"/>
            <a:fld id="{8D4E0FC9-F1F8-4FAE-9988-3BA365CFD46F}" type="slidenum">
              <a:rPr lang="zh-CN" altLang="en-US" strike="noStrike" noProof="1" smtClean="0">
                <a:latin typeface="Arial" panose="020B0604020202020204"/>
                <a:ea typeface="Arial" panose="020B0604020202020204"/>
                <a:cs typeface="Arial" panose="020B0604020202020204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Shape 3"/>
          <p:cNvSpPr txBox="true">
            <a:spLocks noGrp="true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false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DejaVu Math TeX Gyre" panose="02000503000000000000" charset="0"/>
                <a:ea typeface="DejaVu Math TeX Gyre" panose="02000503000000000000" charset="0"/>
                <a:cs typeface="DejaVu Math TeX Gyre" panose="02000503000000000000" charset="0"/>
                <a:sym typeface="Montserrat"/>
              </a:defRPr>
            </a:lvl1pPr>
            <a:lvl2pPr marL="914400" marR="0" lvl="1" indent="-1270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828165" marR="0" lvl="2" indent="-12065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2742565" marR="0" lvl="3" indent="-12065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3656965" marR="0" lvl="4" indent="-12065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4571365" marR="0" lvl="5" indent="-12065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5485130" marR="0" lvl="6" indent="-1143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6399530" marR="0" lvl="7" indent="-1143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7313930" marR="0" lvl="8" indent="-1143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fontAlgn="auto"/>
          </a:p>
        </p:txBody>
      </p:sp>
      <p:sp>
        <p:nvSpPr>
          <p:cNvPr id="4" name="Shape 4"/>
          <p:cNvSpPr txBox="true">
            <a:spLocks noGrp="true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false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DejaVu Math TeX Gyre" panose="02000503000000000000" charset="0"/>
                <a:ea typeface="DejaVu Math TeX Gyre" panose="02000503000000000000" charset="0"/>
                <a:cs typeface="DejaVu Math TeX Gyre" panose="02000503000000000000" charset="0"/>
                <a:sym typeface="Montserrat"/>
              </a:defRPr>
            </a:lvl1pPr>
            <a:lvl2pPr marL="914400" marR="0" lvl="1" indent="-1270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828165" marR="0" lvl="2" indent="-12065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2742565" marR="0" lvl="3" indent="-12065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3656965" marR="0" lvl="4" indent="-12065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4571365" marR="0" lvl="5" indent="-12065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5485130" marR="0" lvl="6" indent="-1143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6399530" marR="0" lvl="7" indent="-1143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7313930" marR="0" lvl="8" indent="-1143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fontAlgn="auto"/>
          </a:p>
        </p:txBody>
      </p:sp>
      <p:sp>
        <p:nvSpPr>
          <p:cNvPr id="5" name="Shape 5"/>
          <p:cNvSpPr>
            <a:spLocks noGrp="true" noRot="true" noChangeAspect="true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605" name="Shape 6"/>
          <p:cNvSpPr txBox="true">
            <a:spLocks noGrp="true"/>
          </p:cNvSpPr>
          <p:nvPr>
            <p:ph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lIns="91425" tIns="91425" rIns="91425" bIns="91425" anchor="t"/>
          <a:p>
            <a:pPr lvl="0"/>
            <a:endParaRPr lang="zh-CN" altLang="zh-CN"/>
          </a:p>
        </p:txBody>
      </p:sp>
      <p:sp>
        <p:nvSpPr>
          <p:cNvPr id="7" name="Shape 7"/>
          <p:cNvSpPr txBox="true">
            <a:spLocks noGrp="true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false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DejaVu Math TeX Gyre" panose="02000503000000000000" charset="0"/>
                <a:ea typeface="DejaVu Math TeX Gyre" panose="02000503000000000000" charset="0"/>
                <a:cs typeface="DejaVu Math TeX Gyre" panose="02000503000000000000" charset="0"/>
                <a:sym typeface="Montserrat"/>
              </a:defRPr>
            </a:lvl1pPr>
            <a:lvl2pPr marL="914400" marR="0" lvl="1" indent="-1270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828165" marR="0" lvl="2" indent="-12065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2742565" marR="0" lvl="3" indent="-12065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3656965" marR="0" lvl="4" indent="-12065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4571365" marR="0" lvl="5" indent="-12065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5485130" marR="0" lvl="6" indent="-1143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6399530" marR="0" lvl="7" indent="-1143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7313930" marR="0" lvl="8" indent="-1143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fontAlgn="auto"/>
          </a:p>
        </p:txBody>
      </p:sp>
      <p:sp>
        <p:nvSpPr>
          <p:cNvPr id="8" name="Shape 8"/>
          <p:cNvSpPr txBox="true">
            <a:spLocks noGrp="true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false">
            <a:noAutofit/>
          </a:bodyPr>
          <a:p>
            <a:pPr lvl="0" algn="r" fontAlgn="base">
              <a:buSzPct val="25000"/>
            </a:pPr>
            <a:fld id="{9A0DB2DC-4C9A-4742-B13C-FB6460FD3503}" type="slidenum">
              <a:rPr lang="en-US" altLang="zh-CN" sz="1200" strike="noStrike" noProof="1">
                <a:latin typeface="DejaVu Math TeX Gyre" panose="02000503000000000000" charset="0"/>
                <a:ea typeface="Arial" panose="020B0604020202020204"/>
                <a:cs typeface="+mn-cs"/>
                <a:sym typeface="Montserrat"/>
              </a:rPr>
            </a:fld>
            <a:endParaRPr lang="en-US" altLang="zh-CN" sz="1200" strike="noStrike" noProof="1">
              <a:latin typeface="DejaVu Math TeX Gyre" panose="02000503000000000000" charset="0"/>
              <a:ea typeface="DejaVu Math TeX Gyre" panose="02000503000000000000" charset="0"/>
              <a:sym typeface="Montserrat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Noto Sans CJK SC" panose="020B0500000000000000" charset="-122"/>
        <a:ea typeface="Noto Sans CJK SC" panose="020B0500000000000000" charset="-122"/>
        <a:cs typeface="Noto Sans CJK SC" panose="020B0500000000000000" charset="-12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7649" name="Shape 32"/>
          <p:cNvSpPr>
            <a:spLocks noGrp="true"/>
          </p:cNvSpPr>
          <p:nvPr>
            <p:ph type="body"/>
          </p:nvPr>
        </p:nvSpPr>
        <p:spPr/>
        <p:txBody>
          <a:bodyPr lIns="91425" tIns="91425" rIns="91425" bIns="91425" anchor="t"/>
          <a:p>
            <a:pPr lvl="0" indent="0">
              <a:spcBef>
                <a:spcPct val="0"/>
              </a:spcBef>
              <a:buNone/>
            </a:pPr>
            <a:endParaRPr lang="zh-CN" altLang="zh-CN" sz="2400" u="none">
              <a:solidFill>
                <a:srgbClr val="000000"/>
              </a:solidFill>
              <a:latin typeface="Montserrat"/>
              <a:sym typeface="Montserrat"/>
            </a:endParaRPr>
          </a:p>
        </p:txBody>
      </p:sp>
      <p:sp>
        <p:nvSpPr>
          <p:cNvPr id="33" name="Shape 33"/>
          <p:cNvSpPr>
            <a:spLocks noGrp="true" noRot="true" noChangeAspect="true"/>
          </p:cNvSpPr>
          <p:nvPr>
            <p:ph type="sldImg" idx="2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9697" name="Shape 707"/>
          <p:cNvSpPr>
            <a:spLocks noGrp="true"/>
          </p:cNvSpPr>
          <p:nvPr>
            <p:ph type="body"/>
          </p:nvPr>
        </p:nvSpPr>
        <p:spPr/>
        <p:txBody>
          <a:bodyPr lIns="91425" tIns="91425" rIns="91425" bIns="91425" anchor="t"/>
          <a:p>
            <a:pPr lvl="0" indent="0">
              <a:spcBef>
                <a:spcPct val="0"/>
              </a:spcBef>
              <a:buNone/>
            </a:pPr>
            <a:endParaRPr lang="zh-CN" altLang="zh-CN" sz="2400" u="none">
              <a:solidFill>
                <a:srgbClr val="000000"/>
              </a:solidFill>
              <a:latin typeface="Montserrat"/>
              <a:sym typeface="Montserrat"/>
            </a:endParaRPr>
          </a:p>
        </p:txBody>
      </p:sp>
      <p:sp>
        <p:nvSpPr>
          <p:cNvPr id="708" name="Shape 708"/>
          <p:cNvSpPr>
            <a:spLocks noGrp="true" noRot="true" noChangeAspect="true"/>
          </p:cNvSpPr>
          <p:nvPr>
            <p:ph type="sldImg" idx="2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6865" name="Shape 32"/>
          <p:cNvSpPr>
            <a:spLocks noGrp="true"/>
          </p:cNvSpPr>
          <p:nvPr>
            <p:ph type="body"/>
          </p:nvPr>
        </p:nvSpPr>
        <p:spPr/>
        <p:txBody>
          <a:bodyPr lIns="91425" tIns="91425" rIns="91425" bIns="91425" anchor="t"/>
          <a:p>
            <a:pPr lvl="0" indent="0">
              <a:spcBef>
                <a:spcPct val="0"/>
              </a:spcBef>
              <a:buNone/>
            </a:pPr>
            <a:endParaRPr lang="zh-CN" altLang="zh-CN" sz="2400" u="none">
              <a:solidFill>
                <a:srgbClr val="000000"/>
              </a:solidFill>
              <a:latin typeface="Montserrat"/>
              <a:sym typeface="Montserrat"/>
            </a:endParaRPr>
          </a:p>
        </p:txBody>
      </p:sp>
      <p:sp>
        <p:nvSpPr>
          <p:cNvPr id="33" name="Shape 33"/>
          <p:cNvSpPr>
            <a:spLocks noGrp="true" noRot="true" noChangeAspect="true"/>
          </p:cNvSpPr>
          <p:nvPr>
            <p:ph type="sldImg" idx="2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图片 11" descr="s-003"/>
          <p:cNvPicPr>
            <a:picLocks noChangeAspect="true"/>
          </p:cNvPicPr>
          <p:nvPr userDrawn="true"/>
        </p:nvPicPr>
        <p:blipFill>
          <a:blip r:embed="rId2"/>
          <a:stretch>
            <a:fillRect/>
          </a:stretch>
        </p:blipFill>
        <p:spPr>
          <a:xfrm>
            <a:off x="11312525" y="-23812"/>
            <a:ext cx="13077825" cy="137636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48" name="图片 12" descr="LOGO-1"/>
          <p:cNvPicPr>
            <a:picLocks noChangeAspect="true"/>
          </p:cNvPicPr>
          <p:nvPr userDrawn="true"/>
        </p:nvPicPr>
        <p:blipFill>
          <a:blip r:embed="rId3"/>
          <a:stretch>
            <a:fillRect/>
          </a:stretch>
        </p:blipFill>
        <p:spPr>
          <a:xfrm>
            <a:off x="1831975" y="1920875"/>
            <a:ext cx="4271963" cy="12176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true"/>
          </p:cNvSpPr>
          <p:nvPr>
            <p:ph type="ctrTitle" hasCustomPrompt="true"/>
          </p:nvPr>
        </p:nvSpPr>
        <p:spPr>
          <a:xfrm>
            <a:off x="1832610" y="5388610"/>
            <a:ext cx="15078710" cy="1497965"/>
          </a:xfrm>
        </p:spPr>
        <p:txBody>
          <a:bodyPr anchor="b">
            <a:normAutofit/>
          </a:bodyPr>
          <a:lstStyle>
            <a:lvl1pPr algn="dist" eaLnBrk="1" fontAlgn="auto" latinLnBrk="0" hangingPunct="1">
              <a:lnSpc>
                <a:spcPct val="100000"/>
              </a:lnSpc>
              <a:defRPr sz="8000">
                <a:solidFill>
                  <a:srgbClr val="0051A4"/>
                </a:solidFill>
                <a:effectLst/>
                <a:latin typeface="Noto Sans CJK SC" panose="020B0500000000000000" charset="-122"/>
                <a:ea typeface="Noto Sans CJK SC" panose="020B0500000000000000" charset="-122"/>
                <a:cs typeface="DejaVu Sans" panose="020B0603030804020204" charset="0"/>
              </a:defRPr>
            </a:lvl1pPr>
          </a:lstStyle>
          <a:p>
            <a:pPr fontAlgn="auto"/>
            <a:br>
              <a:rPr lang="zh-CN" altLang="en-US" dirty="0"/>
            </a:br>
            <a:br>
              <a:rPr lang="zh-CN" altLang="en-US" dirty="0"/>
            </a:br>
            <a:r>
              <a:rPr lang="zh-CN" altLang="en-US" strike="noStrike" noProof="1" dirty="0"/>
              <a:t>单击此处添加标题</a:t>
            </a:r>
            <a:endParaRPr lang="zh-CN" altLang="en-US" strike="noStrike" noProof="1" dirty="0"/>
          </a:p>
        </p:txBody>
      </p:sp>
      <p:sp>
        <p:nvSpPr>
          <p:cNvPr id="3" name="副标题 2"/>
          <p:cNvSpPr>
            <a:spLocks noGrp="true"/>
          </p:cNvSpPr>
          <p:nvPr>
            <p:ph type="subTitle" idx="1" hasCustomPrompt="true"/>
          </p:nvPr>
        </p:nvSpPr>
        <p:spPr>
          <a:xfrm>
            <a:off x="1828165" y="4632325"/>
            <a:ext cx="8265795" cy="663575"/>
          </a:xfrm>
        </p:spPr>
        <p:txBody>
          <a:bodyPr>
            <a:normAutofit/>
          </a:bodyPr>
          <a:lstStyle>
            <a:lvl1pPr marL="0" indent="0" algn="dist">
              <a:buNone/>
              <a:defRPr sz="3000">
                <a:solidFill>
                  <a:srgbClr val="0051A4"/>
                </a:solidFill>
                <a:effectLst/>
                <a:latin typeface="Noto Sans CJK SC" panose="020B0500000000000000" charset="-122"/>
                <a:ea typeface="Noto Sans CJK SC" panose="020B0500000000000000" charset="-122"/>
                <a:cs typeface="DejaVu Sans" panose="020B0603030804020204" charset="0"/>
              </a:defRPr>
            </a:lvl1pPr>
            <a:lvl2pPr marL="914400" indent="0" algn="ctr">
              <a:buNone/>
              <a:defRPr sz="4000"/>
            </a:lvl2pPr>
            <a:lvl3pPr marL="1828165" indent="0" algn="ctr">
              <a:buNone/>
              <a:defRPr sz="3600"/>
            </a:lvl3pPr>
            <a:lvl4pPr marL="2742565" indent="0" algn="ctr">
              <a:buNone/>
              <a:defRPr sz="3200"/>
            </a:lvl4pPr>
            <a:lvl5pPr marL="3656965" indent="0" algn="ctr">
              <a:buNone/>
              <a:defRPr sz="3200"/>
            </a:lvl5pPr>
            <a:lvl6pPr marL="4570730" indent="0" algn="ctr">
              <a:buNone/>
              <a:defRPr sz="3200"/>
            </a:lvl6pPr>
            <a:lvl7pPr marL="5485130" indent="0" algn="ctr">
              <a:buNone/>
              <a:defRPr sz="3200"/>
            </a:lvl7pPr>
            <a:lvl8pPr marL="6398895" indent="0" algn="ctr">
              <a:buNone/>
              <a:defRPr sz="3200"/>
            </a:lvl8pPr>
            <a:lvl9pPr marL="7313295" indent="0" algn="ctr">
              <a:buNone/>
              <a:defRPr sz="3200"/>
            </a:lvl9pPr>
          </a:lstStyle>
          <a:p>
            <a:pPr fontAlgn="auto"/>
            <a:r>
              <a:rPr lang="zh-CN" altLang="en-US" strike="noStrike" noProof="1" dirty="0"/>
              <a:t>单击此处添加副标题</a:t>
            </a:r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8_单独图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 hidden="true"/>
          <p:cNvCxnSpPr/>
          <p:nvPr userDrawn="true"/>
        </p:nvCxnSpPr>
        <p:spPr>
          <a:xfrm>
            <a:off x="1485900" y="868363"/>
            <a:ext cx="0" cy="27828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3040380" y="1693545"/>
            <a:ext cx="18297525" cy="9719945"/>
          </a:xfrm>
        </p:spPr>
        <p:txBody>
          <a:bodyPr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165" indent="0">
              <a:buNone/>
              <a:defRPr sz="4800"/>
            </a:lvl3pPr>
            <a:lvl4pPr marL="2742565" indent="0">
              <a:buNone/>
              <a:defRPr sz="4000"/>
            </a:lvl4pPr>
            <a:lvl5pPr marL="3656965" indent="0">
              <a:buNone/>
              <a:defRPr sz="4000"/>
            </a:lvl5pPr>
            <a:lvl6pPr marL="4570730" indent="0">
              <a:buNone/>
              <a:defRPr sz="4000"/>
            </a:lvl6pPr>
            <a:lvl7pPr marL="5485130" indent="0">
              <a:buNone/>
              <a:defRPr sz="4000"/>
            </a:lvl7pPr>
            <a:lvl8pPr marL="6398895" indent="0">
              <a:buNone/>
              <a:defRPr sz="4000"/>
            </a:lvl8pPr>
            <a:lvl9pPr marL="7313295" indent="0">
              <a:buNone/>
              <a:defRPr sz="4000"/>
            </a:lvl9pPr>
          </a:lstStyle>
          <a:p>
            <a:pPr fontAlgn="auto"/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9_标题与单图单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 hidden="true"/>
          <p:cNvCxnSpPr/>
          <p:nvPr userDrawn="true"/>
        </p:nvCxnSpPr>
        <p:spPr>
          <a:xfrm>
            <a:off x="1485900" y="868363"/>
            <a:ext cx="0" cy="27828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true"/>
        </p:nvCxnSpPr>
        <p:spPr>
          <a:xfrm>
            <a:off x="1319213" y="3448050"/>
            <a:ext cx="8324850" cy="0"/>
          </a:xfrm>
          <a:prstGeom prst="line">
            <a:avLst/>
          </a:prstGeom>
          <a:ln>
            <a:solidFill>
              <a:srgbClr val="0051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390" name="组合 11"/>
          <p:cNvGrpSpPr/>
          <p:nvPr userDrawn="true"/>
        </p:nvGrpSpPr>
        <p:grpSpPr>
          <a:xfrm>
            <a:off x="-22225" y="374650"/>
            <a:ext cx="1085850" cy="1485900"/>
            <a:chOff x="-35" y="1530"/>
            <a:chExt cx="1710" cy="2340"/>
          </a:xfrm>
        </p:grpSpPr>
        <p:sp>
          <p:nvSpPr>
            <p:cNvPr id="2" name="矩形 1"/>
            <p:cNvSpPr/>
            <p:nvPr userDrawn="true"/>
          </p:nvSpPr>
          <p:spPr>
            <a:xfrm>
              <a:off x="-35" y="1530"/>
              <a:ext cx="1170" cy="2340"/>
            </a:xfrm>
            <a:prstGeom prst="rect">
              <a:avLst/>
            </a:prstGeom>
            <a:solidFill>
              <a:srgbClr val="005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zh-CN" altLang="en-US" strike="noStrike" noProof="1">
                <a:cs typeface="DejaVu Sans" panose="020B0603030804020204" charset="0"/>
              </a:endParaRPr>
            </a:p>
          </p:txBody>
        </p:sp>
        <p:sp>
          <p:nvSpPr>
            <p:cNvPr id="5" name="矩形 4"/>
            <p:cNvSpPr/>
            <p:nvPr userDrawn="true"/>
          </p:nvSpPr>
          <p:spPr>
            <a:xfrm>
              <a:off x="1345" y="1530"/>
              <a:ext cx="331" cy="2340"/>
            </a:xfrm>
            <a:prstGeom prst="rect">
              <a:avLst/>
            </a:prstGeom>
            <a:solidFill>
              <a:srgbClr val="F497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zh-CN" altLang="en-US" strike="noStrike" noProof="1">
                <a:cs typeface="DejaVu Sans" panose="020B0603030804020204" charset="0"/>
              </a:endParaRPr>
            </a:p>
          </p:txBody>
        </p:sp>
      </p:grp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10365105" y="3448685"/>
            <a:ext cx="14012545" cy="8272780"/>
          </a:xfrm>
        </p:spPr>
        <p:txBody>
          <a:bodyPr/>
          <a:lstStyle>
            <a:lvl1pPr marL="0" indent="0">
              <a:buNone/>
              <a:defRPr sz="4400"/>
            </a:lvl1pPr>
            <a:lvl2pPr marL="914400" indent="0">
              <a:buNone/>
              <a:defRPr sz="5600"/>
            </a:lvl2pPr>
            <a:lvl3pPr marL="1828165" indent="0">
              <a:buNone/>
              <a:defRPr sz="4800"/>
            </a:lvl3pPr>
            <a:lvl4pPr marL="2742565" indent="0">
              <a:buNone/>
              <a:defRPr sz="4000"/>
            </a:lvl4pPr>
            <a:lvl5pPr marL="3656965" indent="0">
              <a:buNone/>
              <a:defRPr sz="4000"/>
            </a:lvl5pPr>
            <a:lvl6pPr marL="4570730" indent="0">
              <a:buNone/>
              <a:defRPr sz="4000"/>
            </a:lvl6pPr>
            <a:lvl7pPr marL="5485130" indent="0">
              <a:buNone/>
              <a:defRPr sz="4000"/>
            </a:lvl7pPr>
            <a:lvl8pPr marL="6398895" indent="0">
              <a:buNone/>
              <a:defRPr sz="4000"/>
            </a:lvl8pPr>
            <a:lvl9pPr marL="7313295" indent="0">
              <a:buNone/>
              <a:defRPr sz="4000"/>
            </a:lvl9pPr>
          </a:lstStyle>
          <a:p>
            <a:pPr fontAlgn="auto"/>
            <a:endParaRPr lang="zh-CN" altLang="en-US" strike="noStrike" noProof="1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1292860" y="3638550"/>
            <a:ext cx="8328025" cy="8082280"/>
          </a:xfrm>
        </p:spPr>
        <p:txBody>
          <a:bodyPr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Bef>
                <a:spcPts val="0"/>
              </a:spcBef>
              <a:buNone/>
              <a:defRPr sz="4400"/>
            </a:lvl1pPr>
            <a:lvl2pPr marL="914400" indent="0">
              <a:buNone/>
              <a:defRPr sz="2800"/>
            </a:lvl2pPr>
            <a:lvl3pPr marL="1828165" indent="0">
              <a:buNone/>
              <a:defRPr sz="2400"/>
            </a:lvl3pPr>
            <a:lvl4pPr marL="2742565" indent="0">
              <a:buNone/>
              <a:defRPr sz="2000"/>
            </a:lvl4pPr>
            <a:lvl5pPr marL="3656965" indent="0">
              <a:buNone/>
              <a:defRPr sz="2000"/>
            </a:lvl5pPr>
            <a:lvl6pPr marL="4570730" indent="0">
              <a:buNone/>
              <a:defRPr sz="2000"/>
            </a:lvl6pPr>
            <a:lvl7pPr marL="5485130" indent="0">
              <a:buNone/>
              <a:defRPr sz="2000"/>
            </a:lvl7pPr>
            <a:lvl8pPr marL="6398895" indent="0">
              <a:buNone/>
              <a:defRPr sz="2000"/>
            </a:lvl8pPr>
            <a:lvl9pPr marL="7313295" indent="0">
              <a:buNone/>
              <a:defRPr sz="2000"/>
            </a:lvl9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0" fontAlgn="auto"/>
            <a:endParaRPr lang="zh-CN" altLang="en-US" strike="noStrike" noProof="1" dirty="0"/>
          </a:p>
        </p:txBody>
      </p:sp>
      <p:sp>
        <p:nvSpPr>
          <p:cNvPr id="7" name="标题 6"/>
          <p:cNvSpPr>
            <a:spLocks noGrp="true"/>
          </p:cNvSpPr>
          <p:nvPr>
            <p:ph type="title"/>
          </p:nvPr>
        </p:nvSpPr>
        <p:spPr>
          <a:xfrm>
            <a:off x="1294765" y="374650"/>
            <a:ext cx="21025485" cy="1485900"/>
          </a:xfrm>
        </p:spPr>
        <p:txBody>
          <a:bodyPr anchor="ctr" anchorCtr="false">
            <a:normAutofit/>
          </a:bodyPr>
          <a:lstStyle>
            <a:lvl1pPr eaLnBrk="1" fontAlgn="ctr" latinLnBrk="0" hangingPunct="1">
              <a:defRPr sz="6000" b="0" i="0">
                <a:effectLst/>
                <a:latin typeface="+mj-lt"/>
                <a:ea typeface="+mj-ea"/>
              </a:defRPr>
            </a:lvl1pPr>
          </a:lstStyle>
          <a:p>
            <a:pPr fontAlgn="auto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0_标题与图片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2" name="组合 11"/>
          <p:cNvGrpSpPr/>
          <p:nvPr userDrawn="true"/>
        </p:nvGrpSpPr>
        <p:grpSpPr>
          <a:xfrm>
            <a:off x="-22225" y="374650"/>
            <a:ext cx="1085850" cy="1485900"/>
            <a:chOff x="-35" y="1530"/>
            <a:chExt cx="1710" cy="2340"/>
          </a:xfrm>
        </p:grpSpPr>
        <p:sp>
          <p:nvSpPr>
            <p:cNvPr id="4" name="矩形 3"/>
            <p:cNvSpPr/>
            <p:nvPr userDrawn="true"/>
          </p:nvSpPr>
          <p:spPr>
            <a:xfrm>
              <a:off x="-35" y="1530"/>
              <a:ext cx="1170" cy="2340"/>
            </a:xfrm>
            <a:prstGeom prst="rect">
              <a:avLst/>
            </a:prstGeom>
            <a:solidFill>
              <a:srgbClr val="005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zh-CN" altLang="en-US" strike="noStrike" noProof="1">
                <a:cs typeface="DejaVu Sans" panose="020B0603030804020204" charset="0"/>
              </a:endParaRPr>
            </a:p>
          </p:txBody>
        </p:sp>
        <p:sp>
          <p:nvSpPr>
            <p:cNvPr id="6" name="矩形 5"/>
            <p:cNvSpPr/>
            <p:nvPr userDrawn="true"/>
          </p:nvSpPr>
          <p:spPr>
            <a:xfrm>
              <a:off x="1345" y="1530"/>
              <a:ext cx="331" cy="2340"/>
            </a:xfrm>
            <a:prstGeom prst="rect">
              <a:avLst/>
            </a:prstGeom>
            <a:solidFill>
              <a:srgbClr val="F497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zh-CN" altLang="en-US" strike="noStrike" noProof="1">
                <a:cs typeface="DejaVu Sans" panose="020B0603030804020204" charset="0"/>
              </a:endParaRPr>
            </a:p>
          </p:txBody>
        </p:sp>
      </p:grpSp>
      <p:sp>
        <p:nvSpPr>
          <p:cNvPr id="3" name="内容占位符 2"/>
          <p:cNvSpPr>
            <a:spLocks noGrp="true"/>
          </p:cNvSpPr>
          <p:nvPr>
            <p:ph sz="half" idx="1" hasCustomPrompt="true"/>
          </p:nvPr>
        </p:nvSpPr>
        <p:spPr>
          <a:xfrm>
            <a:off x="1294765" y="3060700"/>
            <a:ext cx="7219315" cy="8702675"/>
          </a:xfrm>
        </p:spPr>
        <p:txBody>
          <a:bodyPr>
            <a:normAutofit/>
          </a:bodyPr>
          <a:lstStyle>
            <a:lvl1pPr marL="0" indent="0" eaLnBrk="1" fontAlgn="auto" latinLnBrk="0" hangingPunct="1">
              <a:lnSpc>
                <a:spcPct val="150000"/>
              </a:lnSpc>
              <a:spcBef>
                <a:spcPts val="0"/>
              </a:spcBef>
              <a:buNone/>
              <a:defRPr sz="4400">
                <a:solidFill>
                  <a:srgbClr val="646464"/>
                </a:solidFill>
              </a:defRPr>
            </a:lvl1pPr>
            <a:lvl2pPr marL="913765" indent="0">
              <a:lnSpc>
                <a:spcPct val="150000"/>
              </a:lnSpc>
              <a:buNone/>
              <a:defRPr sz="3600">
                <a:solidFill>
                  <a:srgbClr val="646464"/>
                </a:solidFill>
              </a:defRPr>
            </a:lvl2pPr>
            <a:lvl3pPr marL="1828165" indent="0">
              <a:lnSpc>
                <a:spcPct val="150000"/>
              </a:lnSpc>
              <a:buNone/>
              <a:defRPr sz="3200">
                <a:solidFill>
                  <a:srgbClr val="646464"/>
                </a:solidFill>
              </a:defRPr>
            </a:lvl3pPr>
            <a:lvl4pPr marL="2742565" indent="0">
              <a:lnSpc>
                <a:spcPct val="150000"/>
              </a:lnSpc>
              <a:buNone/>
              <a:defRPr sz="3200">
                <a:solidFill>
                  <a:srgbClr val="646464"/>
                </a:solidFill>
              </a:defRPr>
            </a:lvl4pPr>
            <a:lvl5pPr marL="3656330" indent="0">
              <a:lnSpc>
                <a:spcPct val="150000"/>
              </a:lnSpc>
              <a:buNone/>
              <a:defRPr sz="3200">
                <a:solidFill>
                  <a:srgbClr val="646464"/>
                </a:solidFill>
              </a:defRPr>
            </a:lvl5pPr>
          </a:lstStyle>
          <a:p>
            <a:pPr lvl="0" fontAlgn="auto"/>
            <a:endParaRPr lang="zh-CN" altLang="en-US" strike="noStrike" noProof="1" dirty="0"/>
          </a:p>
        </p:txBody>
      </p:sp>
      <p:sp>
        <p:nvSpPr>
          <p:cNvPr id="2" name="图片占位符 1"/>
          <p:cNvSpPr>
            <a:spLocks noGrp="true" noChangeAspect="true"/>
          </p:cNvSpPr>
          <p:nvPr>
            <p:ph type="pic" idx="13"/>
          </p:nvPr>
        </p:nvSpPr>
        <p:spPr>
          <a:xfrm>
            <a:off x="8860790" y="3060700"/>
            <a:ext cx="14031595" cy="8660765"/>
          </a:xfrm>
        </p:spPr>
        <p:txBody>
          <a:bodyPr/>
          <a:lstStyle>
            <a:lvl1pPr marL="0" indent="0">
              <a:buNone/>
              <a:defRPr sz="4400"/>
            </a:lvl1pPr>
            <a:lvl2pPr marL="914400" indent="0">
              <a:buNone/>
              <a:defRPr sz="5600"/>
            </a:lvl2pPr>
            <a:lvl3pPr marL="1828165" indent="0">
              <a:buNone/>
              <a:defRPr sz="4800"/>
            </a:lvl3pPr>
            <a:lvl4pPr marL="2742565" indent="0">
              <a:buNone/>
              <a:defRPr sz="4000"/>
            </a:lvl4pPr>
            <a:lvl5pPr marL="3656965" indent="0">
              <a:buNone/>
              <a:defRPr sz="4000"/>
            </a:lvl5pPr>
            <a:lvl6pPr marL="4570730" indent="0">
              <a:buNone/>
              <a:defRPr sz="4000"/>
            </a:lvl6pPr>
            <a:lvl7pPr marL="5485130" indent="0">
              <a:buNone/>
              <a:defRPr sz="4000"/>
            </a:lvl7pPr>
            <a:lvl8pPr marL="6398895" indent="0">
              <a:buNone/>
              <a:defRPr sz="4000"/>
            </a:lvl8pPr>
            <a:lvl9pPr marL="7313295" indent="0">
              <a:buNone/>
              <a:defRPr sz="4000"/>
            </a:lvl9pPr>
          </a:lstStyle>
          <a:p>
            <a:pPr fontAlgn="auto"/>
            <a:endParaRPr lang="zh-CN" altLang="en-US" strike="noStrike" noProof="1" dirty="0"/>
          </a:p>
        </p:txBody>
      </p:sp>
      <p:sp>
        <p:nvSpPr>
          <p:cNvPr id="5" name="标题 4"/>
          <p:cNvSpPr>
            <a:spLocks noGrp="true"/>
          </p:cNvSpPr>
          <p:nvPr>
            <p:ph type="title"/>
          </p:nvPr>
        </p:nvSpPr>
        <p:spPr>
          <a:xfrm>
            <a:off x="1294765" y="374650"/>
            <a:ext cx="21025485" cy="1485900"/>
          </a:xfrm>
        </p:spPr>
        <p:txBody>
          <a:bodyPr anchor="ctr" anchorCtr="false">
            <a:normAutofit/>
          </a:bodyPr>
          <a:lstStyle>
            <a:lvl1pPr eaLnBrk="1" fontAlgn="ctr" latinLnBrk="0" hangingPunct="1">
              <a:defRPr sz="6000" b="0" i="0">
                <a:effectLst/>
                <a:latin typeface="+mj-lt"/>
                <a:ea typeface="+mj-ea"/>
              </a:defRPr>
            </a:lvl1pPr>
          </a:lstStyle>
          <a:p>
            <a:pPr fontAlgn="auto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1_两标题与图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6" name="组合 11"/>
          <p:cNvGrpSpPr/>
          <p:nvPr userDrawn="true"/>
        </p:nvGrpSpPr>
        <p:grpSpPr>
          <a:xfrm>
            <a:off x="-22225" y="374650"/>
            <a:ext cx="1085850" cy="1485900"/>
            <a:chOff x="-35" y="1530"/>
            <a:chExt cx="1710" cy="2340"/>
          </a:xfrm>
        </p:grpSpPr>
        <p:sp>
          <p:nvSpPr>
            <p:cNvPr id="3" name="矩形 2"/>
            <p:cNvSpPr/>
            <p:nvPr userDrawn="true"/>
          </p:nvSpPr>
          <p:spPr>
            <a:xfrm>
              <a:off x="-35" y="1530"/>
              <a:ext cx="1170" cy="2340"/>
            </a:xfrm>
            <a:prstGeom prst="rect">
              <a:avLst/>
            </a:prstGeom>
            <a:solidFill>
              <a:srgbClr val="005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zh-CN" altLang="en-US" strike="noStrike" noProof="1">
                <a:cs typeface="DejaVu Sans" panose="020B0603030804020204" charset="0"/>
              </a:endParaRPr>
            </a:p>
          </p:txBody>
        </p:sp>
        <p:sp>
          <p:nvSpPr>
            <p:cNvPr id="4" name="矩形 3"/>
            <p:cNvSpPr/>
            <p:nvPr userDrawn="true"/>
          </p:nvSpPr>
          <p:spPr>
            <a:xfrm>
              <a:off x="1345" y="1530"/>
              <a:ext cx="331" cy="2340"/>
            </a:xfrm>
            <a:prstGeom prst="rect">
              <a:avLst/>
            </a:prstGeom>
            <a:solidFill>
              <a:srgbClr val="F497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zh-CN" altLang="en-US" strike="noStrike" noProof="1">
                <a:cs typeface="DejaVu Sans" panose="020B0603030804020204" charset="0"/>
              </a:endParaRPr>
            </a:p>
          </p:txBody>
        </p:sp>
      </p:grpSp>
      <p:sp>
        <p:nvSpPr>
          <p:cNvPr id="2" name="图片占位符 1"/>
          <p:cNvSpPr>
            <a:spLocks noGrp="true" noChangeAspect="true"/>
          </p:cNvSpPr>
          <p:nvPr>
            <p:ph type="pic" idx="13"/>
          </p:nvPr>
        </p:nvSpPr>
        <p:spPr>
          <a:xfrm>
            <a:off x="1294765" y="3060700"/>
            <a:ext cx="21597620" cy="8660765"/>
          </a:xfrm>
        </p:spPr>
        <p:txBody>
          <a:bodyPr/>
          <a:lstStyle>
            <a:lvl1pPr marL="0" indent="0">
              <a:buNone/>
              <a:defRPr sz="4400"/>
            </a:lvl1pPr>
            <a:lvl2pPr marL="914400" indent="0">
              <a:buNone/>
              <a:defRPr sz="5600"/>
            </a:lvl2pPr>
            <a:lvl3pPr marL="1828165" indent="0">
              <a:buNone/>
              <a:defRPr sz="4800"/>
            </a:lvl3pPr>
            <a:lvl4pPr marL="2742565" indent="0">
              <a:buNone/>
              <a:defRPr sz="4000"/>
            </a:lvl4pPr>
            <a:lvl5pPr marL="3656965" indent="0">
              <a:buNone/>
              <a:defRPr sz="4000"/>
            </a:lvl5pPr>
            <a:lvl6pPr marL="4570730" indent="0">
              <a:buNone/>
              <a:defRPr sz="4000"/>
            </a:lvl6pPr>
            <a:lvl7pPr marL="5485130" indent="0">
              <a:buNone/>
              <a:defRPr sz="4000"/>
            </a:lvl7pPr>
            <a:lvl8pPr marL="6398895" indent="0">
              <a:buNone/>
              <a:defRPr sz="4000"/>
            </a:lvl8pPr>
            <a:lvl9pPr marL="7313295" indent="0">
              <a:buNone/>
              <a:defRPr sz="4000"/>
            </a:lvl9pPr>
          </a:lstStyle>
          <a:p>
            <a:pPr fontAlgn="auto"/>
            <a:endParaRPr lang="zh-CN" altLang="en-US" strike="noStrike" noProof="1" dirty="0"/>
          </a:p>
        </p:txBody>
      </p:sp>
      <p:sp>
        <p:nvSpPr>
          <p:cNvPr id="5" name="标题 4"/>
          <p:cNvSpPr>
            <a:spLocks noGrp="true"/>
          </p:cNvSpPr>
          <p:nvPr>
            <p:ph type="title"/>
          </p:nvPr>
        </p:nvSpPr>
        <p:spPr>
          <a:xfrm>
            <a:off x="1294765" y="374650"/>
            <a:ext cx="21025485" cy="1485900"/>
          </a:xfrm>
        </p:spPr>
        <p:txBody>
          <a:bodyPr anchor="ctr" anchorCtr="false">
            <a:normAutofit/>
          </a:bodyPr>
          <a:lstStyle>
            <a:lvl1pPr eaLnBrk="1" fontAlgn="ctr" latinLnBrk="0" hangingPunct="1">
              <a:defRPr sz="6000" b="0" i="0">
                <a:effectLst/>
                <a:latin typeface="+mj-lt"/>
                <a:ea typeface="+mj-ea"/>
              </a:defRPr>
            </a:lvl1pPr>
          </a:lstStyle>
          <a:p>
            <a:pPr fontAlgn="auto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2_图片与单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0" name="组合 11"/>
          <p:cNvGrpSpPr/>
          <p:nvPr userDrawn="true"/>
        </p:nvGrpSpPr>
        <p:grpSpPr>
          <a:xfrm>
            <a:off x="-22225" y="374650"/>
            <a:ext cx="1085850" cy="1485900"/>
            <a:chOff x="-35" y="1530"/>
            <a:chExt cx="1710" cy="2340"/>
          </a:xfrm>
        </p:grpSpPr>
        <p:sp>
          <p:nvSpPr>
            <p:cNvPr id="4" name="矩形 3"/>
            <p:cNvSpPr/>
            <p:nvPr userDrawn="true"/>
          </p:nvSpPr>
          <p:spPr>
            <a:xfrm>
              <a:off x="-35" y="1530"/>
              <a:ext cx="1170" cy="2340"/>
            </a:xfrm>
            <a:prstGeom prst="rect">
              <a:avLst/>
            </a:prstGeom>
            <a:solidFill>
              <a:srgbClr val="005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zh-CN" altLang="en-US" strike="noStrike" noProof="1">
                <a:cs typeface="DejaVu Sans" panose="020B0603030804020204" charset="0"/>
              </a:endParaRPr>
            </a:p>
          </p:txBody>
        </p:sp>
        <p:sp>
          <p:nvSpPr>
            <p:cNvPr id="6" name="矩形 5"/>
            <p:cNvSpPr/>
            <p:nvPr userDrawn="true"/>
          </p:nvSpPr>
          <p:spPr>
            <a:xfrm>
              <a:off x="1345" y="1530"/>
              <a:ext cx="331" cy="2340"/>
            </a:xfrm>
            <a:prstGeom prst="rect">
              <a:avLst/>
            </a:prstGeom>
            <a:solidFill>
              <a:srgbClr val="F497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zh-CN" altLang="en-US" strike="noStrike" noProof="1">
                <a:cs typeface="DejaVu Sans" panose="020B0603030804020204" charset="0"/>
              </a:endParaRPr>
            </a:p>
          </p:txBody>
        </p:sp>
      </p:grpSp>
      <p:sp>
        <p:nvSpPr>
          <p:cNvPr id="3" name="内容占位符 2"/>
          <p:cNvSpPr>
            <a:spLocks noGrp="true"/>
          </p:cNvSpPr>
          <p:nvPr>
            <p:ph sz="half" idx="1" hasCustomPrompt="true"/>
          </p:nvPr>
        </p:nvSpPr>
        <p:spPr>
          <a:xfrm>
            <a:off x="17125315" y="3060700"/>
            <a:ext cx="5767070" cy="8702675"/>
          </a:xfrm>
        </p:spPr>
        <p:txBody>
          <a:bodyPr>
            <a:normAutofit/>
          </a:bodyPr>
          <a:lstStyle>
            <a:lvl1pPr marL="0" indent="0" eaLnBrk="1" fontAlgn="auto" latinLnBrk="0" hangingPunct="1">
              <a:lnSpc>
                <a:spcPct val="150000"/>
              </a:lnSpc>
              <a:spcBef>
                <a:spcPts val="0"/>
              </a:spcBef>
              <a:buNone/>
              <a:defRPr sz="4400">
                <a:solidFill>
                  <a:srgbClr val="646464"/>
                </a:solidFill>
              </a:defRPr>
            </a:lvl1pPr>
            <a:lvl2pPr marL="913765" indent="0">
              <a:lnSpc>
                <a:spcPct val="150000"/>
              </a:lnSpc>
              <a:buNone/>
              <a:defRPr sz="3600">
                <a:solidFill>
                  <a:srgbClr val="646464"/>
                </a:solidFill>
              </a:defRPr>
            </a:lvl2pPr>
            <a:lvl3pPr marL="1828165" indent="0">
              <a:lnSpc>
                <a:spcPct val="150000"/>
              </a:lnSpc>
              <a:buNone/>
              <a:defRPr sz="3200">
                <a:solidFill>
                  <a:srgbClr val="646464"/>
                </a:solidFill>
              </a:defRPr>
            </a:lvl3pPr>
            <a:lvl4pPr marL="2742565" indent="0">
              <a:lnSpc>
                <a:spcPct val="150000"/>
              </a:lnSpc>
              <a:buNone/>
              <a:defRPr sz="3200">
                <a:solidFill>
                  <a:srgbClr val="646464"/>
                </a:solidFill>
              </a:defRPr>
            </a:lvl4pPr>
            <a:lvl5pPr marL="3656330" indent="0">
              <a:lnSpc>
                <a:spcPct val="150000"/>
              </a:lnSpc>
              <a:buNone/>
              <a:defRPr sz="3200">
                <a:solidFill>
                  <a:srgbClr val="646464"/>
                </a:solidFill>
              </a:defRPr>
            </a:lvl5pPr>
          </a:lstStyle>
          <a:p>
            <a:pPr lvl="0" fontAlgn="auto"/>
            <a:endParaRPr lang="zh-CN" altLang="en-US" strike="noStrike" noProof="1" dirty="0"/>
          </a:p>
        </p:txBody>
      </p:sp>
      <p:sp>
        <p:nvSpPr>
          <p:cNvPr id="2" name="图片占位符 1"/>
          <p:cNvSpPr>
            <a:spLocks noGrp="true" noChangeAspect="true"/>
          </p:cNvSpPr>
          <p:nvPr>
            <p:ph type="pic" idx="13"/>
          </p:nvPr>
        </p:nvSpPr>
        <p:spPr>
          <a:xfrm>
            <a:off x="1294765" y="3060700"/>
            <a:ext cx="15196820" cy="8660765"/>
          </a:xfrm>
        </p:spPr>
        <p:txBody>
          <a:bodyPr/>
          <a:lstStyle>
            <a:lvl1pPr marL="0" indent="0">
              <a:buNone/>
              <a:defRPr sz="4400"/>
            </a:lvl1pPr>
            <a:lvl2pPr marL="914400" indent="0">
              <a:buNone/>
              <a:defRPr sz="5600"/>
            </a:lvl2pPr>
            <a:lvl3pPr marL="1828165" indent="0">
              <a:buNone/>
              <a:defRPr sz="4800"/>
            </a:lvl3pPr>
            <a:lvl4pPr marL="2742565" indent="0">
              <a:buNone/>
              <a:defRPr sz="4000"/>
            </a:lvl4pPr>
            <a:lvl5pPr marL="3656965" indent="0">
              <a:buNone/>
              <a:defRPr sz="4000"/>
            </a:lvl5pPr>
            <a:lvl6pPr marL="4570730" indent="0">
              <a:buNone/>
              <a:defRPr sz="4000"/>
            </a:lvl6pPr>
            <a:lvl7pPr marL="5485130" indent="0">
              <a:buNone/>
              <a:defRPr sz="4000"/>
            </a:lvl7pPr>
            <a:lvl8pPr marL="6398895" indent="0">
              <a:buNone/>
              <a:defRPr sz="4000"/>
            </a:lvl8pPr>
            <a:lvl9pPr marL="7313295" indent="0">
              <a:buNone/>
              <a:defRPr sz="4000"/>
            </a:lvl9pPr>
          </a:lstStyle>
          <a:p>
            <a:pPr fontAlgn="auto"/>
            <a:endParaRPr lang="zh-CN" altLang="en-US" strike="noStrike" noProof="1" dirty="0"/>
          </a:p>
        </p:txBody>
      </p:sp>
      <p:sp>
        <p:nvSpPr>
          <p:cNvPr id="5" name="标题 4"/>
          <p:cNvSpPr>
            <a:spLocks noGrp="true"/>
          </p:cNvSpPr>
          <p:nvPr>
            <p:ph type="title"/>
          </p:nvPr>
        </p:nvSpPr>
        <p:spPr>
          <a:xfrm>
            <a:off x="1294765" y="374650"/>
            <a:ext cx="21025485" cy="1485900"/>
          </a:xfrm>
        </p:spPr>
        <p:txBody>
          <a:bodyPr anchor="ctr" anchorCtr="false">
            <a:normAutofit/>
          </a:bodyPr>
          <a:lstStyle>
            <a:lvl1pPr eaLnBrk="1" fontAlgn="ctr" latinLnBrk="0" hangingPunct="1">
              <a:defRPr sz="6000" b="0" i="0">
                <a:effectLst/>
                <a:latin typeface="+mj-lt"/>
                <a:ea typeface="+mj-ea"/>
              </a:defRPr>
            </a:lvl1pPr>
          </a:lstStyle>
          <a:p>
            <a:pPr fontAlgn="auto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2_图片与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4" name="组合 11"/>
          <p:cNvGrpSpPr/>
          <p:nvPr userDrawn="true"/>
        </p:nvGrpSpPr>
        <p:grpSpPr>
          <a:xfrm>
            <a:off x="-22225" y="374650"/>
            <a:ext cx="1085850" cy="1485900"/>
            <a:chOff x="-35" y="1530"/>
            <a:chExt cx="1710" cy="2340"/>
          </a:xfrm>
        </p:grpSpPr>
        <p:sp>
          <p:nvSpPr>
            <p:cNvPr id="6" name="矩形 5"/>
            <p:cNvSpPr/>
            <p:nvPr userDrawn="true"/>
          </p:nvSpPr>
          <p:spPr>
            <a:xfrm>
              <a:off x="-35" y="1530"/>
              <a:ext cx="1170" cy="2340"/>
            </a:xfrm>
            <a:prstGeom prst="rect">
              <a:avLst/>
            </a:prstGeom>
            <a:solidFill>
              <a:srgbClr val="005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zh-CN" altLang="en-US" strike="noStrike" noProof="1">
                <a:cs typeface="DejaVu Sans" panose="020B0603030804020204" charset="0"/>
              </a:endParaRPr>
            </a:p>
          </p:txBody>
        </p:sp>
        <p:sp>
          <p:nvSpPr>
            <p:cNvPr id="7" name="矩形 6"/>
            <p:cNvSpPr/>
            <p:nvPr userDrawn="true"/>
          </p:nvSpPr>
          <p:spPr>
            <a:xfrm>
              <a:off x="1345" y="1530"/>
              <a:ext cx="331" cy="2340"/>
            </a:xfrm>
            <a:prstGeom prst="rect">
              <a:avLst/>
            </a:prstGeom>
            <a:solidFill>
              <a:srgbClr val="F497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zh-CN" altLang="en-US" strike="noStrike" noProof="1">
                <a:cs typeface="DejaVu Sans" panose="020B0603030804020204" charset="0"/>
              </a:endParaRPr>
            </a:p>
          </p:txBody>
        </p:sp>
      </p:grpSp>
      <p:sp>
        <p:nvSpPr>
          <p:cNvPr id="3" name="内容占位符 2"/>
          <p:cNvSpPr>
            <a:spLocks noGrp="true"/>
          </p:cNvSpPr>
          <p:nvPr>
            <p:ph sz="half" idx="1" hasCustomPrompt="true"/>
          </p:nvPr>
        </p:nvSpPr>
        <p:spPr>
          <a:xfrm>
            <a:off x="17125315" y="3060700"/>
            <a:ext cx="5767070" cy="4036060"/>
          </a:xfrm>
        </p:spPr>
        <p:txBody>
          <a:bodyPr>
            <a:normAutofit/>
          </a:bodyPr>
          <a:lstStyle>
            <a:lvl1pPr marL="0" indent="0" eaLnBrk="1" fontAlgn="auto" latinLnBrk="0" hangingPunct="1">
              <a:lnSpc>
                <a:spcPct val="150000"/>
              </a:lnSpc>
              <a:spcBef>
                <a:spcPts val="0"/>
              </a:spcBef>
              <a:buNone/>
              <a:defRPr sz="4400">
                <a:solidFill>
                  <a:srgbClr val="646464"/>
                </a:solidFill>
              </a:defRPr>
            </a:lvl1pPr>
            <a:lvl2pPr marL="913765" indent="0">
              <a:lnSpc>
                <a:spcPct val="150000"/>
              </a:lnSpc>
              <a:buNone/>
              <a:defRPr sz="3600">
                <a:solidFill>
                  <a:srgbClr val="646464"/>
                </a:solidFill>
              </a:defRPr>
            </a:lvl2pPr>
            <a:lvl3pPr marL="1828165" indent="0">
              <a:lnSpc>
                <a:spcPct val="150000"/>
              </a:lnSpc>
              <a:buNone/>
              <a:defRPr sz="3200">
                <a:solidFill>
                  <a:srgbClr val="646464"/>
                </a:solidFill>
              </a:defRPr>
            </a:lvl3pPr>
            <a:lvl4pPr marL="2742565" indent="0">
              <a:lnSpc>
                <a:spcPct val="150000"/>
              </a:lnSpc>
              <a:buNone/>
              <a:defRPr sz="3200">
                <a:solidFill>
                  <a:srgbClr val="646464"/>
                </a:solidFill>
              </a:defRPr>
            </a:lvl4pPr>
            <a:lvl5pPr marL="3656330" indent="0">
              <a:lnSpc>
                <a:spcPct val="150000"/>
              </a:lnSpc>
              <a:buNone/>
              <a:defRPr sz="3200">
                <a:solidFill>
                  <a:srgbClr val="646464"/>
                </a:solidFill>
              </a:defRPr>
            </a:lvl5pPr>
          </a:lstStyle>
          <a:p>
            <a:pPr lvl="0" fontAlgn="auto"/>
            <a:endParaRPr lang="zh-CN" altLang="en-US" strike="noStrike" noProof="1" dirty="0"/>
          </a:p>
        </p:txBody>
      </p:sp>
      <p:sp>
        <p:nvSpPr>
          <p:cNvPr id="2" name="图片占位符 1"/>
          <p:cNvSpPr>
            <a:spLocks noGrp="true" noChangeAspect="true"/>
          </p:cNvSpPr>
          <p:nvPr>
            <p:ph type="pic" idx="13"/>
          </p:nvPr>
        </p:nvSpPr>
        <p:spPr>
          <a:xfrm>
            <a:off x="1294765" y="3060700"/>
            <a:ext cx="15196820" cy="8660765"/>
          </a:xfrm>
        </p:spPr>
        <p:txBody>
          <a:bodyPr/>
          <a:lstStyle>
            <a:lvl1pPr marL="0" indent="0">
              <a:buNone/>
              <a:defRPr sz="4400"/>
            </a:lvl1pPr>
            <a:lvl2pPr marL="914400" indent="0">
              <a:buNone/>
              <a:defRPr sz="5600"/>
            </a:lvl2pPr>
            <a:lvl3pPr marL="1828165" indent="0">
              <a:buNone/>
              <a:defRPr sz="4800"/>
            </a:lvl3pPr>
            <a:lvl4pPr marL="2742565" indent="0">
              <a:buNone/>
              <a:defRPr sz="4000"/>
            </a:lvl4pPr>
            <a:lvl5pPr marL="3656965" indent="0">
              <a:buNone/>
              <a:defRPr sz="4000"/>
            </a:lvl5pPr>
            <a:lvl6pPr marL="4570730" indent="0">
              <a:buNone/>
              <a:defRPr sz="4000"/>
            </a:lvl6pPr>
            <a:lvl7pPr marL="5485130" indent="0">
              <a:buNone/>
              <a:defRPr sz="4000"/>
            </a:lvl7pPr>
            <a:lvl8pPr marL="6398895" indent="0">
              <a:buNone/>
              <a:defRPr sz="4000"/>
            </a:lvl8pPr>
            <a:lvl9pPr marL="7313295" indent="0">
              <a:buNone/>
              <a:defRPr sz="4000"/>
            </a:lvl9pPr>
          </a:lstStyle>
          <a:p>
            <a:pPr fontAlgn="auto"/>
            <a:endParaRPr lang="zh-CN" altLang="en-US" strike="noStrike" noProof="1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14" hasCustomPrompt="true"/>
          </p:nvPr>
        </p:nvSpPr>
        <p:spPr>
          <a:xfrm>
            <a:off x="17157065" y="7854950"/>
            <a:ext cx="5767070" cy="3807460"/>
          </a:xfrm>
        </p:spPr>
        <p:txBody>
          <a:bodyPr>
            <a:normAutofit/>
          </a:bodyPr>
          <a:lstStyle>
            <a:lvl1pPr marL="0" indent="0" eaLnBrk="1" fontAlgn="auto" latinLnBrk="0" hangingPunct="1">
              <a:lnSpc>
                <a:spcPct val="150000"/>
              </a:lnSpc>
              <a:spcBef>
                <a:spcPts val="0"/>
              </a:spcBef>
              <a:buNone/>
              <a:defRPr sz="4400">
                <a:solidFill>
                  <a:srgbClr val="646464"/>
                </a:solidFill>
              </a:defRPr>
            </a:lvl1pPr>
            <a:lvl2pPr marL="913765" indent="0">
              <a:lnSpc>
                <a:spcPct val="150000"/>
              </a:lnSpc>
              <a:buNone/>
              <a:defRPr sz="3600">
                <a:solidFill>
                  <a:srgbClr val="646464"/>
                </a:solidFill>
              </a:defRPr>
            </a:lvl2pPr>
            <a:lvl3pPr marL="1828165" indent="0">
              <a:lnSpc>
                <a:spcPct val="150000"/>
              </a:lnSpc>
              <a:buNone/>
              <a:defRPr sz="3200">
                <a:solidFill>
                  <a:srgbClr val="646464"/>
                </a:solidFill>
              </a:defRPr>
            </a:lvl3pPr>
            <a:lvl4pPr marL="2742565" indent="0">
              <a:lnSpc>
                <a:spcPct val="150000"/>
              </a:lnSpc>
              <a:buNone/>
              <a:defRPr sz="3200">
                <a:solidFill>
                  <a:srgbClr val="646464"/>
                </a:solidFill>
              </a:defRPr>
            </a:lvl4pPr>
            <a:lvl5pPr marL="3656330" indent="0">
              <a:lnSpc>
                <a:spcPct val="150000"/>
              </a:lnSpc>
              <a:buNone/>
              <a:defRPr sz="3200">
                <a:solidFill>
                  <a:srgbClr val="646464"/>
                </a:solidFill>
              </a:defRPr>
            </a:lvl5pPr>
          </a:lstStyle>
          <a:p>
            <a:pPr lvl="0" fontAlgn="auto"/>
            <a:endParaRPr lang="zh-CN" altLang="en-US" strike="noStrike" noProof="1" dirty="0"/>
          </a:p>
        </p:txBody>
      </p:sp>
      <p:sp>
        <p:nvSpPr>
          <p:cNvPr id="5" name="标题 4"/>
          <p:cNvSpPr>
            <a:spLocks noGrp="true"/>
          </p:cNvSpPr>
          <p:nvPr>
            <p:ph type="title"/>
          </p:nvPr>
        </p:nvSpPr>
        <p:spPr>
          <a:xfrm>
            <a:off x="1294765" y="374650"/>
            <a:ext cx="21025485" cy="1485900"/>
          </a:xfrm>
        </p:spPr>
        <p:txBody>
          <a:bodyPr anchor="ctr" anchorCtr="false">
            <a:normAutofit/>
          </a:bodyPr>
          <a:lstStyle>
            <a:lvl1pPr eaLnBrk="1" fontAlgn="ctr" latinLnBrk="0" hangingPunct="1">
              <a:defRPr sz="6000" b="0" i="0">
                <a:effectLst/>
                <a:latin typeface="+mj-lt"/>
                <a:ea typeface="+mj-ea"/>
              </a:defRPr>
            </a:lvl1pPr>
          </a:lstStyle>
          <a:p>
            <a:pPr fontAlgn="auto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3_图片与两栏内容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8" name="组合 11"/>
          <p:cNvGrpSpPr/>
          <p:nvPr userDrawn="true"/>
        </p:nvGrpSpPr>
        <p:grpSpPr>
          <a:xfrm>
            <a:off x="-22225" y="374650"/>
            <a:ext cx="1085850" cy="1485900"/>
            <a:chOff x="-35" y="1530"/>
            <a:chExt cx="1710" cy="2340"/>
          </a:xfrm>
        </p:grpSpPr>
        <p:sp>
          <p:nvSpPr>
            <p:cNvPr id="3" name="矩形 2"/>
            <p:cNvSpPr/>
            <p:nvPr userDrawn="true"/>
          </p:nvSpPr>
          <p:spPr>
            <a:xfrm>
              <a:off x="-35" y="1530"/>
              <a:ext cx="1170" cy="2340"/>
            </a:xfrm>
            <a:prstGeom prst="rect">
              <a:avLst/>
            </a:prstGeom>
            <a:solidFill>
              <a:srgbClr val="005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zh-CN" altLang="en-US" strike="noStrike" noProof="1">
                <a:cs typeface="DejaVu Sans" panose="020B0603030804020204" charset="0"/>
              </a:endParaRPr>
            </a:p>
          </p:txBody>
        </p:sp>
        <p:sp>
          <p:nvSpPr>
            <p:cNvPr id="7" name="矩形 6"/>
            <p:cNvSpPr/>
            <p:nvPr userDrawn="true"/>
          </p:nvSpPr>
          <p:spPr>
            <a:xfrm>
              <a:off x="1345" y="1530"/>
              <a:ext cx="331" cy="2340"/>
            </a:xfrm>
            <a:prstGeom prst="rect">
              <a:avLst/>
            </a:prstGeom>
            <a:solidFill>
              <a:srgbClr val="F497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zh-CN" altLang="en-US" strike="noStrike" noProof="1">
                <a:cs typeface="DejaVu Sans" panose="020B0603030804020204" charset="0"/>
              </a:endParaRPr>
            </a:p>
          </p:txBody>
        </p:sp>
      </p:grpSp>
      <p:sp>
        <p:nvSpPr>
          <p:cNvPr id="2" name="图片占位符 1"/>
          <p:cNvSpPr>
            <a:spLocks noGrp="true" noChangeAspect="true"/>
          </p:cNvSpPr>
          <p:nvPr>
            <p:ph type="pic" idx="13"/>
          </p:nvPr>
        </p:nvSpPr>
        <p:spPr>
          <a:xfrm>
            <a:off x="6370955" y="3060700"/>
            <a:ext cx="11635105" cy="8660765"/>
          </a:xfrm>
        </p:spPr>
        <p:txBody>
          <a:bodyPr/>
          <a:lstStyle>
            <a:lvl1pPr marL="0" indent="0">
              <a:buNone/>
              <a:defRPr sz="4400"/>
            </a:lvl1pPr>
            <a:lvl2pPr marL="914400" indent="0">
              <a:buNone/>
              <a:defRPr sz="5600"/>
            </a:lvl2pPr>
            <a:lvl3pPr marL="1828165" indent="0">
              <a:buNone/>
              <a:defRPr sz="4800"/>
            </a:lvl3pPr>
            <a:lvl4pPr marL="2742565" indent="0">
              <a:buNone/>
              <a:defRPr sz="4000"/>
            </a:lvl4pPr>
            <a:lvl5pPr marL="3656965" indent="0">
              <a:buNone/>
              <a:defRPr sz="4000"/>
            </a:lvl5pPr>
            <a:lvl6pPr marL="4570730" indent="0">
              <a:buNone/>
              <a:defRPr sz="4000"/>
            </a:lvl6pPr>
            <a:lvl7pPr marL="5485130" indent="0">
              <a:buNone/>
              <a:defRPr sz="4000"/>
            </a:lvl7pPr>
            <a:lvl8pPr marL="6398895" indent="0">
              <a:buNone/>
              <a:defRPr sz="4000"/>
            </a:lvl8pPr>
            <a:lvl9pPr marL="7313295" indent="0">
              <a:buNone/>
              <a:defRPr sz="4000"/>
            </a:lvl9pPr>
          </a:lstStyle>
          <a:p>
            <a:pPr fontAlgn="auto"/>
            <a:endParaRPr lang="zh-CN" altLang="en-US" strike="noStrike" noProof="1" dirty="0"/>
          </a:p>
        </p:txBody>
      </p:sp>
      <p:sp>
        <p:nvSpPr>
          <p:cNvPr id="6" name="内容占位符 5"/>
          <p:cNvSpPr>
            <a:spLocks noGrp="true"/>
          </p:cNvSpPr>
          <p:nvPr>
            <p:ph sz="half" idx="14" hasCustomPrompt="true"/>
          </p:nvPr>
        </p:nvSpPr>
        <p:spPr>
          <a:xfrm>
            <a:off x="1294765" y="3060700"/>
            <a:ext cx="4581525" cy="8661400"/>
          </a:xfrm>
        </p:spPr>
        <p:txBody>
          <a:bodyPr>
            <a:normAutofit/>
          </a:bodyPr>
          <a:lstStyle>
            <a:lvl1pPr marL="0" indent="0" eaLnBrk="1" fontAlgn="auto" latinLnBrk="0" hangingPunct="1">
              <a:lnSpc>
                <a:spcPct val="150000"/>
              </a:lnSpc>
              <a:spcBef>
                <a:spcPts val="0"/>
              </a:spcBef>
              <a:buNone/>
              <a:defRPr sz="4400">
                <a:solidFill>
                  <a:srgbClr val="646464"/>
                </a:solidFill>
              </a:defRPr>
            </a:lvl1pPr>
            <a:lvl2pPr marL="913765" indent="0">
              <a:lnSpc>
                <a:spcPct val="150000"/>
              </a:lnSpc>
              <a:buNone/>
              <a:defRPr sz="3600">
                <a:solidFill>
                  <a:srgbClr val="646464"/>
                </a:solidFill>
              </a:defRPr>
            </a:lvl2pPr>
            <a:lvl3pPr marL="1828165" indent="0">
              <a:lnSpc>
                <a:spcPct val="150000"/>
              </a:lnSpc>
              <a:buNone/>
              <a:defRPr sz="3200">
                <a:solidFill>
                  <a:srgbClr val="646464"/>
                </a:solidFill>
              </a:defRPr>
            </a:lvl3pPr>
            <a:lvl4pPr marL="2742565" indent="0">
              <a:lnSpc>
                <a:spcPct val="150000"/>
              </a:lnSpc>
              <a:buNone/>
              <a:defRPr sz="3200">
                <a:solidFill>
                  <a:srgbClr val="646464"/>
                </a:solidFill>
              </a:defRPr>
            </a:lvl4pPr>
            <a:lvl5pPr marL="3656330" indent="0">
              <a:lnSpc>
                <a:spcPct val="150000"/>
              </a:lnSpc>
              <a:buNone/>
              <a:defRPr sz="3200">
                <a:solidFill>
                  <a:srgbClr val="646464"/>
                </a:solidFill>
              </a:defRPr>
            </a:lvl5pPr>
          </a:lstStyle>
          <a:p>
            <a:pPr lvl="0" fontAlgn="auto"/>
            <a:endParaRPr lang="zh-CN" altLang="en-US" strike="noStrike" noProof="1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15" hasCustomPrompt="true"/>
          </p:nvPr>
        </p:nvSpPr>
        <p:spPr>
          <a:xfrm>
            <a:off x="18310860" y="3060065"/>
            <a:ext cx="4581525" cy="8661400"/>
          </a:xfrm>
        </p:spPr>
        <p:txBody>
          <a:bodyPr>
            <a:normAutofit/>
          </a:bodyPr>
          <a:lstStyle>
            <a:lvl1pPr marL="0" indent="0" eaLnBrk="1" fontAlgn="auto" latinLnBrk="0" hangingPunct="1">
              <a:lnSpc>
                <a:spcPct val="150000"/>
              </a:lnSpc>
              <a:spcBef>
                <a:spcPts val="0"/>
              </a:spcBef>
              <a:buNone/>
              <a:defRPr sz="4400">
                <a:solidFill>
                  <a:srgbClr val="646464"/>
                </a:solidFill>
              </a:defRPr>
            </a:lvl1pPr>
            <a:lvl2pPr marL="913765" indent="0">
              <a:lnSpc>
                <a:spcPct val="150000"/>
              </a:lnSpc>
              <a:buNone/>
              <a:defRPr sz="3600">
                <a:solidFill>
                  <a:srgbClr val="646464"/>
                </a:solidFill>
              </a:defRPr>
            </a:lvl2pPr>
            <a:lvl3pPr marL="1828165" indent="0">
              <a:lnSpc>
                <a:spcPct val="150000"/>
              </a:lnSpc>
              <a:buNone/>
              <a:defRPr sz="3200">
                <a:solidFill>
                  <a:srgbClr val="646464"/>
                </a:solidFill>
              </a:defRPr>
            </a:lvl3pPr>
            <a:lvl4pPr marL="2742565" indent="0">
              <a:lnSpc>
                <a:spcPct val="150000"/>
              </a:lnSpc>
              <a:buNone/>
              <a:defRPr sz="3200">
                <a:solidFill>
                  <a:srgbClr val="646464"/>
                </a:solidFill>
              </a:defRPr>
            </a:lvl4pPr>
            <a:lvl5pPr marL="3656330" indent="0">
              <a:lnSpc>
                <a:spcPct val="150000"/>
              </a:lnSpc>
              <a:buNone/>
              <a:defRPr sz="3200">
                <a:solidFill>
                  <a:srgbClr val="646464"/>
                </a:solidFill>
              </a:defRPr>
            </a:lvl5pPr>
          </a:lstStyle>
          <a:p>
            <a:pPr lvl="0" fontAlgn="auto"/>
            <a:endParaRPr lang="zh-CN" altLang="en-US" strike="noStrike" noProof="1" dirty="0"/>
          </a:p>
        </p:txBody>
      </p:sp>
      <p:sp>
        <p:nvSpPr>
          <p:cNvPr id="5" name="标题 4"/>
          <p:cNvSpPr>
            <a:spLocks noGrp="true"/>
          </p:cNvSpPr>
          <p:nvPr>
            <p:ph type="title"/>
          </p:nvPr>
        </p:nvSpPr>
        <p:spPr>
          <a:xfrm>
            <a:off x="1294765" y="374650"/>
            <a:ext cx="21025485" cy="1485900"/>
          </a:xfrm>
        </p:spPr>
        <p:txBody>
          <a:bodyPr anchor="ctr" anchorCtr="false">
            <a:normAutofit/>
          </a:bodyPr>
          <a:lstStyle>
            <a:lvl1pPr eaLnBrk="1" fontAlgn="ctr" latinLnBrk="0" hangingPunct="1">
              <a:defRPr sz="6000" b="0" i="0">
                <a:effectLst/>
                <a:latin typeface="+mj-lt"/>
                <a:ea typeface="+mj-ea"/>
              </a:defRPr>
            </a:lvl1pPr>
          </a:lstStyle>
          <a:p>
            <a:pPr fontAlgn="auto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4_图片与三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2" name="组合 11"/>
          <p:cNvGrpSpPr/>
          <p:nvPr userDrawn="true"/>
        </p:nvGrpSpPr>
        <p:grpSpPr>
          <a:xfrm>
            <a:off x="-22225" y="374650"/>
            <a:ext cx="1085850" cy="1485900"/>
            <a:chOff x="-35" y="1530"/>
            <a:chExt cx="1710" cy="2340"/>
          </a:xfrm>
        </p:grpSpPr>
        <p:sp>
          <p:nvSpPr>
            <p:cNvPr id="4" name="矩形 3"/>
            <p:cNvSpPr/>
            <p:nvPr userDrawn="true"/>
          </p:nvSpPr>
          <p:spPr>
            <a:xfrm>
              <a:off x="-35" y="1530"/>
              <a:ext cx="1170" cy="2340"/>
            </a:xfrm>
            <a:prstGeom prst="rect">
              <a:avLst/>
            </a:prstGeom>
            <a:solidFill>
              <a:srgbClr val="005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zh-CN" altLang="en-US" strike="noStrike" noProof="1">
                <a:cs typeface="DejaVu Sans" panose="020B0603030804020204" charset="0"/>
              </a:endParaRPr>
            </a:p>
          </p:txBody>
        </p:sp>
        <p:sp>
          <p:nvSpPr>
            <p:cNvPr id="10" name="矩形 9"/>
            <p:cNvSpPr/>
            <p:nvPr userDrawn="true"/>
          </p:nvSpPr>
          <p:spPr>
            <a:xfrm>
              <a:off x="1345" y="1530"/>
              <a:ext cx="331" cy="2340"/>
            </a:xfrm>
            <a:prstGeom prst="rect">
              <a:avLst/>
            </a:prstGeom>
            <a:solidFill>
              <a:srgbClr val="F497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zh-CN" altLang="en-US" strike="noStrike" noProof="1">
                <a:cs typeface="DejaVu Sans" panose="020B0603030804020204" charset="0"/>
              </a:endParaRPr>
            </a:p>
          </p:txBody>
        </p:sp>
      </p:grpSp>
      <p:sp>
        <p:nvSpPr>
          <p:cNvPr id="3" name="内容占位符 2"/>
          <p:cNvSpPr>
            <a:spLocks noGrp="true"/>
          </p:cNvSpPr>
          <p:nvPr>
            <p:ph sz="half" idx="1" hasCustomPrompt="true"/>
          </p:nvPr>
        </p:nvSpPr>
        <p:spPr>
          <a:xfrm>
            <a:off x="15601315" y="3060700"/>
            <a:ext cx="7291070" cy="2703195"/>
          </a:xfrm>
        </p:spPr>
        <p:txBody>
          <a:bodyPr>
            <a:normAutofit/>
          </a:bodyPr>
          <a:lstStyle>
            <a:lvl1pPr marL="0" indent="0" eaLnBrk="1" fontAlgn="auto" latinLnBrk="0" hangingPunct="1">
              <a:lnSpc>
                <a:spcPct val="150000"/>
              </a:lnSpc>
              <a:spcBef>
                <a:spcPts val="0"/>
              </a:spcBef>
              <a:buNone/>
              <a:defRPr sz="4400">
                <a:solidFill>
                  <a:srgbClr val="646464"/>
                </a:solidFill>
              </a:defRPr>
            </a:lvl1pPr>
            <a:lvl2pPr marL="913765" indent="0">
              <a:lnSpc>
                <a:spcPct val="150000"/>
              </a:lnSpc>
              <a:buNone/>
              <a:defRPr sz="3600">
                <a:solidFill>
                  <a:srgbClr val="646464"/>
                </a:solidFill>
              </a:defRPr>
            </a:lvl2pPr>
            <a:lvl3pPr marL="1828165" indent="0">
              <a:lnSpc>
                <a:spcPct val="150000"/>
              </a:lnSpc>
              <a:buNone/>
              <a:defRPr sz="3200">
                <a:solidFill>
                  <a:srgbClr val="646464"/>
                </a:solidFill>
              </a:defRPr>
            </a:lvl3pPr>
            <a:lvl4pPr marL="2742565" indent="0">
              <a:lnSpc>
                <a:spcPct val="150000"/>
              </a:lnSpc>
              <a:buNone/>
              <a:defRPr sz="3200">
                <a:solidFill>
                  <a:srgbClr val="646464"/>
                </a:solidFill>
              </a:defRPr>
            </a:lvl4pPr>
            <a:lvl5pPr marL="3656330" indent="0">
              <a:lnSpc>
                <a:spcPct val="150000"/>
              </a:lnSpc>
              <a:buNone/>
              <a:defRPr sz="3200">
                <a:solidFill>
                  <a:srgbClr val="646464"/>
                </a:solidFill>
              </a:defRPr>
            </a:lvl5pPr>
          </a:lstStyle>
          <a:p>
            <a:pPr lvl="0" fontAlgn="auto"/>
            <a:endParaRPr lang="zh-CN" altLang="en-US" strike="noStrike" noProof="1" dirty="0"/>
          </a:p>
        </p:txBody>
      </p:sp>
      <p:sp>
        <p:nvSpPr>
          <p:cNvPr id="2" name="图片占位符 1"/>
          <p:cNvSpPr>
            <a:spLocks noGrp="true" noChangeAspect="true"/>
          </p:cNvSpPr>
          <p:nvPr>
            <p:ph type="pic" idx="13"/>
          </p:nvPr>
        </p:nvSpPr>
        <p:spPr>
          <a:xfrm>
            <a:off x="1294765" y="3060700"/>
            <a:ext cx="13444220" cy="8660765"/>
          </a:xfrm>
        </p:spPr>
        <p:txBody>
          <a:bodyPr/>
          <a:lstStyle>
            <a:lvl1pPr marL="0" indent="0">
              <a:buNone/>
              <a:defRPr sz="4400"/>
            </a:lvl1pPr>
            <a:lvl2pPr marL="914400" indent="0">
              <a:buNone/>
              <a:defRPr sz="5600"/>
            </a:lvl2pPr>
            <a:lvl3pPr marL="1828165" indent="0">
              <a:buNone/>
              <a:defRPr sz="4800"/>
            </a:lvl3pPr>
            <a:lvl4pPr marL="2742565" indent="0">
              <a:buNone/>
              <a:defRPr sz="4000"/>
            </a:lvl4pPr>
            <a:lvl5pPr marL="3656965" indent="0">
              <a:buNone/>
              <a:defRPr sz="4000"/>
            </a:lvl5pPr>
            <a:lvl6pPr marL="4570730" indent="0">
              <a:buNone/>
              <a:defRPr sz="4000"/>
            </a:lvl6pPr>
            <a:lvl7pPr marL="5485130" indent="0">
              <a:buNone/>
              <a:defRPr sz="4000"/>
            </a:lvl7pPr>
            <a:lvl8pPr marL="6398895" indent="0">
              <a:buNone/>
              <a:defRPr sz="4000"/>
            </a:lvl8pPr>
            <a:lvl9pPr marL="7313295" indent="0">
              <a:buNone/>
              <a:defRPr sz="4000"/>
            </a:lvl9pPr>
          </a:lstStyle>
          <a:p>
            <a:pPr fontAlgn="auto"/>
            <a:endParaRPr lang="zh-CN" altLang="en-US" strike="noStrike" noProof="1" dirty="0"/>
          </a:p>
        </p:txBody>
      </p:sp>
      <p:sp>
        <p:nvSpPr>
          <p:cNvPr id="6" name="内容占位符 5"/>
          <p:cNvSpPr>
            <a:spLocks noGrp="true"/>
          </p:cNvSpPr>
          <p:nvPr>
            <p:ph sz="half" idx="14" hasCustomPrompt="true"/>
          </p:nvPr>
        </p:nvSpPr>
        <p:spPr>
          <a:xfrm>
            <a:off x="15601315" y="6039485"/>
            <a:ext cx="7291070" cy="2703195"/>
          </a:xfrm>
        </p:spPr>
        <p:txBody>
          <a:bodyPr>
            <a:normAutofit/>
          </a:bodyPr>
          <a:lstStyle>
            <a:lvl1pPr marL="0" indent="0" eaLnBrk="1" fontAlgn="auto" latinLnBrk="0" hangingPunct="1">
              <a:lnSpc>
                <a:spcPct val="150000"/>
              </a:lnSpc>
              <a:spcBef>
                <a:spcPts val="0"/>
              </a:spcBef>
              <a:buNone/>
              <a:defRPr sz="4400">
                <a:solidFill>
                  <a:srgbClr val="646464"/>
                </a:solidFill>
              </a:defRPr>
            </a:lvl1pPr>
            <a:lvl2pPr marL="913765" indent="0">
              <a:lnSpc>
                <a:spcPct val="150000"/>
              </a:lnSpc>
              <a:buNone/>
              <a:defRPr sz="3600">
                <a:solidFill>
                  <a:srgbClr val="646464"/>
                </a:solidFill>
              </a:defRPr>
            </a:lvl2pPr>
            <a:lvl3pPr marL="1828165" indent="0">
              <a:lnSpc>
                <a:spcPct val="150000"/>
              </a:lnSpc>
              <a:buNone/>
              <a:defRPr sz="3200">
                <a:solidFill>
                  <a:srgbClr val="646464"/>
                </a:solidFill>
              </a:defRPr>
            </a:lvl3pPr>
            <a:lvl4pPr marL="2742565" indent="0">
              <a:lnSpc>
                <a:spcPct val="150000"/>
              </a:lnSpc>
              <a:buNone/>
              <a:defRPr sz="3200">
                <a:solidFill>
                  <a:srgbClr val="646464"/>
                </a:solidFill>
              </a:defRPr>
            </a:lvl4pPr>
            <a:lvl5pPr marL="3656330" indent="0">
              <a:lnSpc>
                <a:spcPct val="150000"/>
              </a:lnSpc>
              <a:buNone/>
              <a:defRPr sz="3200">
                <a:solidFill>
                  <a:srgbClr val="646464"/>
                </a:solidFill>
              </a:defRPr>
            </a:lvl5pPr>
          </a:lstStyle>
          <a:p>
            <a:pPr lvl="0" fontAlgn="auto"/>
            <a:endParaRPr lang="zh-CN" altLang="en-US" strike="noStrike" noProof="1" dirty="0"/>
          </a:p>
        </p:txBody>
      </p:sp>
      <p:sp>
        <p:nvSpPr>
          <p:cNvPr id="7" name="内容占位符 6"/>
          <p:cNvSpPr>
            <a:spLocks noGrp="true"/>
          </p:cNvSpPr>
          <p:nvPr>
            <p:ph sz="half" idx="15" hasCustomPrompt="true"/>
          </p:nvPr>
        </p:nvSpPr>
        <p:spPr>
          <a:xfrm>
            <a:off x="15601315" y="9018270"/>
            <a:ext cx="7291070" cy="2703195"/>
          </a:xfrm>
        </p:spPr>
        <p:txBody>
          <a:bodyPr>
            <a:normAutofit/>
          </a:bodyPr>
          <a:lstStyle>
            <a:lvl1pPr marL="0" indent="0" eaLnBrk="1" fontAlgn="auto" latinLnBrk="0" hangingPunct="1">
              <a:lnSpc>
                <a:spcPct val="150000"/>
              </a:lnSpc>
              <a:spcBef>
                <a:spcPts val="0"/>
              </a:spcBef>
              <a:buNone/>
              <a:defRPr sz="4400">
                <a:solidFill>
                  <a:srgbClr val="646464"/>
                </a:solidFill>
              </a:defRPr>
            </a:lvl1pPr>
            <a:lvl2pPr marL="913765" indent="0">
              <a:lnSpc>
                <a:spcPct val="150000"/>
              </a:lnSpc>
              <a:buNone/>
              <a:defRPr sz="3600">
                <a:solidFill>
                  <a:srgbClr val="646464"/>
                </a:solidFill>
              </a:defRPr>
            </a:lvl2pPr>
            <a:lvl3pPr marL="1828165" indent="0">
              <a:lnSpc>
                <a:spcPct val="150000"/>
              </a:lnSpc>
              <a:buNone/>
              <a:defRPr sz="3200">
                <a:solidFill>
                  <a:srgbClr val="646464"/>
                </a:solidFill>
              </a:defRPr>
            </a:lvl3pPr>
            <a:lvl4pPr marL="2742565" indent="0">
              <a:lnSpc>
                <a:spcPct val="150000"/>
              </a:lnSpc>
              <a:buNone/>
              <a:defRPr sz="3200">
                <a:solidFill>
                  <a:srgbClr val="646464"/>
                </a:solidFill>
              </a:defRPr>
            </a:lvl4pPr>
            <a:lvl5pPr marL="3656330" indent="0">
              <a:lnSpc>
                <a:spcPct val="150000"/>
              </a:lnSpc>
              <a:buNone/>
              <a:defRPr sz="3200">
                <a:solidFill>
                  <a:srgbClr val="646464"/>
                </a:solidFill>
              </a:defRPr>
            </a:lvl5pPr>
          </a:lstStyle>
          <a:p>
            <a:pPr lvl="0" fontAlgn="auto"/>
            <a:endParaRPr lang="zh-CN" altLang="en-US" strike="noStrike" noProof="1" dirty="0"/>
          </a:p>
        </p:txBody>
      </p:sp>
      <p:sp>
        <p:nvSpPr>
          <p:cNvPr id="5" name="标题 4"/>
          <p:cNvSpPr>
            <a:spLocks noGrp="true"/>
          </p:cNvSpPr>
          <p:nvPr>
            <p:ph type="title"/>
          </p:nvPr>
        </p:nvSpPr>
        <p:spPr>
          <a:xfrm>
            <a:off x="1294765" y="374650"/>
            <a:ext cx="21025485" cy="1485900"/>
          </a:xfrm>
        </p:spPr>
        <p:txBody>
          <a:bodyPr anchor="ctr" anchorCtr="false">
            <a:normAutofit/>
          </a:bodyPr>
          <a:lstStyle>
            <a:lvl1pPr eaLnBrk="1" fontAlgn="ctr" latinLnBrk="0" hangingPunct="1">
              <a:defRPr sz="6000" b="0" i="0">
                <a:effectLst/>
                <a:latin typeface="+mj-lt"/>
                <a:ea typeface="+mj-ea"/>
              </a:defRPr>
            </a:lvl1pPr>
          </a:lstStyle>
          <a:p>
            <a:pPr fontAlgn="auto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5_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765175" y="730250"/>
            <a:ext cx="1763395" cy="10995660"/>
          </a:xfrm>
        </p:spPr>
        <p:txBody>
          <a:bodyPr vert="eaVert">
            <a:normAutofit/>
          </a:bodyPr>
          <a:lstStyle>
            <a:lvl1pPr>
              <a:defRPr sz="6000"/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3371215" y="730250"/>
            <a:ext cx="19660235" cy="10995660"/>
          </a:xfrm>
        </p:spPr>
        <p:txBody>
          <a:bodyPr vert="eaVert"/>
          <a:lstStyle>
            <a:lvl1pPr marL="0" indent="0" eaLnBrk="1" fontAlgn="auto" latinLnBrk="0" hangingPunct="1">
              <a:lnSpc>
                <a:spcPct val="100000"/>
              </a:lnSpc>
              <a:spcBef>
                <a:spcPts val="400"/>
              </a:spcBef>
              <a:buFont typeface="Arial" panose="02080604020202020204" pitchFamily="34" charset="0"/>
              <a:buChar char="•"/>
              <a:defRPr sz="4400"/>
            </a:lvl1pPr>
            <a:lvl2pPr marL="950595" indent="0" eaLnBrk="1" fontAlgn="auto" latinLnBrk="0" hangingPunct="1">
              <a:lnSpc>
                <a:spcPct val="100000"/>
              </a:lnSpc>
              <a:spcBef>
                <a:spcPts val="100"/>
              </a:spcBef>
              <a:buFont typeface="Arial" panose="02080604020202020204" pitchFamily="34" charset="0"/>
              <a:buChar char="•"/>
              <a:defRPr/>
            </a:lvl2pPr>
            <a:lvl3pPr marL="1407795" indent="0" eaLnBrk="1" fontAlgn="auto" latinLnBrk="0" hangingPunct="1">
              <a:lnSpc>
                <a:spcPct val="100000"/>
              </a:lnSpc>
              <a:spcBef>
                <a:spcPts val="100"/>
              </a:spcBef>
              <a:buFont typeface="Arial" panose="02080604020202020204" pitchFamily="34" charset="0"/>
              <a:buChar char="•"/>
              <a:defRPr/>
            </a:lvl3pPr>
            <a:lvl4pPr marL="1864995" indent="0" eaLnBrk="1" fontAlgn="auto" latinLnBrk="0" hangingPunct="1">
              <a:lnSpc>
                <a:spcPct val="100000"/>
              </a:lnSpc>
              <a:spcBef>
                <a:spcPts val="100"/>
              </a:spcBef>
              <a:buFont typeface="Arial" panose="02080604020202020204" pitchFamily="34" charset="0"/>
              <a:buChar char="•"/>
              <a:defRPr/>
            </a:lvl4pPr>
            <a:lvl5pPr marL="4227830" indent="0" eaLnBrk="1" fontAlgn="auto" latinLnBrk="0" hangingPunct="1">
              <a:lnSpc>
                <a:spcPct val="100000"/>
              </a:lnSpc>
              <a:buFont typeface="Arial" panose="02080604020202020204" pitchFamily="34" charset="0"/>
              <a:buChar char="•"/>
              <a:defRPr/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0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true"/>
          </p:cNvSpPr>
          <p:nvPr>
            <p:ph sz="half" idx="14" hasCustomPrompt="true"/>
          </p:nvPr>
        </p:nvSpPr>
        <p:spPr>
          <a:xfrm>
            <a:off x="1358900" y="1540510"/>
            <a:ext cx="21660485" cy="9988550"/>
          </a:xfrm>
        </p:spPr>
        <p:txBody>
          <a:bodyPr anchor="t" anchorCtr="false">
            <a:normAutofit/>
          </a:bodyPr>
          <a:lstStyle>
            <a:lvl1pPr marL="0" indent="0" eaLnBrk="1" fontAlgn="t" latinLnBrk="0" hangingPunct="1">
              <a:lnSpc>
                <a:spcPct val="150000"/>
              </a:lnSpc>
              <a:spcBef>
                <a:spcPts val="0"/>
              </a:spcBef>
              <a:buNone/>
              <a:defRPr sz="4400">
                <a:solidFill>
                  <a:srgbClr val="646464"/>
                </a:solidFill>
              </a:defRPr>
            </a:lvl1pPr>
            <a:lvl2pPr marL="913765" indent="0">
              <a:lnSpc>
                <a:spcPct val="150000"/>
              </a:lnSpc>
              <a:buNone/>
              <a:defRPr sz="3600">
                <a:solidFill>
                  <a:srgbClr val="646464"/>
                </a:solidFill>
              </a:defRPr>
            </a:lvl2pPr>
            <a:lvl3pPr marL="1828165" indent="0">
              <a:lnSpc>
                <a:spcPct val="150000"/>
              </a:lnSpc>
              <a:buNone/>
              <a:defRPr sz="3200">
                <a:solidFill>
                  <a:srgbClr val="646464"/>
                </a:solidFill>
              </a:defRPr>
            </a:lvl3pPr>
            <a:lvl4pPr marL="2742565" indent="0">
              <a:lnSpc>
                <a:spcPct val="150000"/>
              </a:lnSpc>
              <a:buNone/>
              <a:defRPr sz="3200">
                <a:solidFill>
                  <a:srgbClr val="646464"/>
                </a:solidFill>
              </a:defRPr>
            </a:lvl4pPr>
            <a:lvl5pPr marL="3656330" indent="0">
              <a:lnSpc>
                <a:spcPct val="150000"/>
              </a:lnSpc>
              <a:buNone/>
              <a:defRPr sz="3200">
                <a:solidFill>
                  <a:srgbClr val="646464"/>
                </a:solidFill>
              </a:defRPr>
            </a:lvl5pPr>
          </a:lstStyle>
          <a:p>
            <a:pPr lvl="0" fontAlgn="auto"/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图片 7" descr="s-002"/>
          <p:cNvPicPr>
            <a:picLocks noChangeAspect="true"/>
          </p:cNvPicPr>
          <p:nvPr userDrawn="true"/>
        </p:nvPicPr>
        <p:blipFill>
          <a:blip r:embed="rId2"/>
          <a:stretch>
            <a:fillRect/>
          </a:stretch>
        </p:blipFill>
        <p:spPr>
          <a:xfrm>
            <a:off x="-3175" y="731838"/>
            <a:ext cx="5743575" cy="12252325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9" name="直接连接符 8"/>
          <p:cNvCxnSpPr/>
          <p:nvPr userDrawn="true"/>
        </p:nvCxnSpPr>
        <p:spPr>
          <a:xfrm>
            <a:off x="7805738" y="5314950"/>
            <a:ext cx="0" cy="3086100"/>
          </a:xfrm>
          <a:prstGeom prst="line">
            <a:avLst/>
          </a:prstGeom>
          <a:ln w="6350">
            <a:solidFill>
              <a:srgbClr val="0051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竖排标题 1"/>
          <p:cNvSpPr>
            <a:spLocks noGrp="true"/>
          </p:cNvSpPr>
          <p:nvPr>
            <p:ph type="title" orient="vert" hasCustomPrompt="true"/>
          </p:nvPr>
        </p:nvSpPr>
        <p:spPr>
          <a:xfrm>
            <a:off x="5565140" y="5509260"/>
            <a:ext cx="1534795" cy="2697480"/>
          </a:xfrm>
        </p:spPr>
        <p:txBody>
          <a:bodyPr vert="eaVert">
            <a:normAutofit/>
          </a:bodyPr>
          <a:lstStyle>
            <a:lvl1pPr>
              <a:defRPr sz="7000" b="0">
                <a:solidFill>
                  <a:srgbClr val="0051A4"/>
                </a:solidFill>
                <a:cs typeface="DejaVu Sans" panose="020B0603030804020204" charset="0"/>
              </a:defRPr>
            </a:lvl1pPr>
          </a:lstStyle>
          <a:p>
            <a:pPr fontAlgn="auto"/>
            <a:r>
              <a:rPr lang="zh-CN" altLang="en-US" strike="noStrike" noProof="1"/>
              <a:t>单击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7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无LOGO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封底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5" name="图片 11" descr="s-003"/>
          <p:cNvPicPr>
            <a:picLocks noChangeAspect="true"/>
          </p:cNvPicPr>
          <p:nvPr userDrawn="true"/>
        </p:nvPicPr>
        <p:blipFill>
          <a:blip r:embed="rId2"/>
          <a:stretch>
            <a:fillRect/>
          </a:stretch>
        </p:blipFill>
        <p:spPr>
          <a:xfrm>
            <a:off x="11312525" y="-23812"/>
            <a:ext cx="13077825" cy="137636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3556" name="图片 26" descr="LOGO-1"/>
          <p:cNvPicPr>
            <a:picLocks noChangeAspect="true"/>
          </p:cNvPicPr>
          <p:nvPr userDrawn="true"/>
        </p:nvPicPr>
        <p:blipFill>
          <a:blip r:embed="rId3"/>
          <a:stretch>
            <a:fillRect/>
          </a:stretch>
        </p:blipFill>
        <p:spPr>
          <a:xfrm>
            <a:off x="20285075" y="12039600"/>
            <a:ext cx="2987675" cy="8509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副标题 2"/>
          <p:cNvSpPr>
            <a:spLocks noGrp="true"/>
          </p:cNvSpPr>
          <p:nvPr>
            <p:ph type="subTitle" idx="1" hasCustomPrompt="true"/>
          </p:nvPr>
        </p:nvSpPr>
        <p:spPr>
          <a:xfrm>
            <a:off x="3047365" y="10118725"/>
            <a:ext cx="5120640" cy="1139825"/>
          </a:xfrm>
        </p:spPr>
        <p:txBody>
          <a:bodyPr>
            <a:normAutofit/>
          </a:bodyPr>
          <a:lstStyle>
            <a:lvl1pPr marL="0" indent="0" algn="l">
              <a:buNone/>
              <a:defRPr sz="3600">
                <a:solidFill>
                  <a:srgbClr val="646464"/>
                </a:solidFill>
                <a:effectLst/>
                <a:latin typeface="+mj-lt"/>
                <a:ea typeface="+mj-ea"/>
                <a:cs typeface="DejaVu Sans" panose="020B0603030804020204" charset="0"/>
              </a:defRPr>
            </a:lvl1pPr>
            <a:lvl2pPr marL="914400" indent="0" algn="ctr">
              <a:buNone/>
              <a:defRPr sz="4000"/>
            </a:lvl2pPr>
            <a:lvl3pPr marL="1828165" indent="0" algn="ctr">
              <a:buNone/>
              <a:defRPr sz="3600"/>
            </a:lvl3pPr>
            <a:lvl4pPr marL="2742565" indent="0" algn="ctr">
              <a:buNone/>
              <a:defRPr sz="3200"/>
            </a:lvl4pPr>
            <a:lvl5pPr marL="3656965" indent="0" algn="ctr">
              <a:buNone/>
              <a:defRPr sz="3200"/>
            </a:lvl5pPr>
            <a:lvl6pPr marL="4570730" indent="0" algn="ctr">
              <a:buNone/>
              <a:defRPr sz="3200"/>
            </a:lvl6pPr>
            <a:lvl7pPr marL="5485130" indent="0" algn="ctr">
              <a:buNone/>
              <a:defRPr sz="3200"/>
            </a:lvl7pPr>
            <a:lvl8pPr marL="6398895" indent="0" algn="ctr">
              <a:buNone/>
              <a:defRPr sz="3200"/>
            </a:lvl8pPr>
            <a:lvl9pPr marL="7313295" indent="0" algn="ctr">
              <a:buNone/>
              <a:defRPr sz="3200"/>
            </a:lvl9pPr>
          </a:lstStyle>
          <a:p>
            <a:pPr fontAlgn="auto"/>
            <a:r>
              <a:rPr lang="zh-CN" altLang="en-US" strike="noStrike" noProof="1" dirty="0"/>
              <a:t>单击此处添加副标题</a:t>
            </a:r>
            <a:endParaRPr lang="zh-CN" altLang="en-US" strike="noStrike" noProof="1" dirty="0"/>
          </a:p>
        </p:txBody>
      </p:sp>
      <p:sp>
        <p:nvSpPr>
          <p:cNvPr id="7" name="标题 6"/>
          <p:cNvSpPr>
            <a:spLocks noGrp="true"/>
          </p:cNvSpPr>
          <p:nvPr>
            <p:ph type="ctrTitle" hasCustomPrompt="true"/>
          </p:nvPr>
        </p:nvSpPr>
        <p:spPr>
          <a:xfrm>
            <a:off x="3047365" y="8417560"/>
            <a:ext cx="5121275" cy="1497965"/>
          </a:xfrm>
        </p:spPr>
        <p:txBody>
          <a:bodyPr anchor="b">
            <a:normAutofit/>
          </a:bodyPr>
          <a:lstStyle>
            <a:lvl1pPr algn="dist" eaLnBrk="1" fontAlgn="auto" latinLnBrk="0" hangingPunct="1">
              <a:lnSpc>
                <a:spcPct val="100000"/>
              </a:lnSpc>
              <a:defRPr sz="8000">
                <a:solidFill>
                  <a:srgbClr val="0051A4"/>
                </a:solidFill>
                <a:effectLst/>
                <a:latin typeface="Noto Sans CJK SC" panose="020B0500000000000000" charset="-122"/>
                <a:ea typeface="Noto Sans CJK SC" panose="020B0500000000000000" charset="-122"/>
                <a:cs typeface="DejaVu Sans" panose="020B0603030804020204" charset="0"/>
              </a:defRPr>
            </a:lvl1pPr>
          </a:lstStyle>
          <a:p>
            <a:pPr fontAlgn="auto"/>
            <a:br>
              <a:rPr lang="zh-CN" altLang="en-US" dirty="0"/>
            </a:br>
            <a:br>
              <a:rPr lang="zh-CN" altLang="en-US" dirty="0"/>
            </a:br>
            <a:r>
              <a:rPr lang="zh-CN" altLang="en-US" strike="noStrike" noProof="1" dirty="0"/>
              <a:t>单击此处添加标题</a:t>
            </a:r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3044825" y="6553200"/>
            <a:ext cx="18307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true"/>
          </p:cNvSpPr>
          <p:nvPr>
            <p:ph type="ctrTitle" hasCustomPrompt="true"/>
          </p:nvPr>
        </p:nvSpPr>
        <p:spPr>
          <a:xfrm>
            <a:off x="3047206" y="2112524"/>
            <a:ext cx="18283238" cy="4374002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8000">
                <a:effectLst/>
                <a:latin typeface="Noto Sans CJK SC" panose="020B0500000000000000" charset="-122"/>
                <a:ea typeface="Noto Sans CJK SC" panose="020B0500000000000000" charset="-122"/>
              </a:defRPr>
            </a:lvl1pPr>
          </a:lstStyle>
          <a:p>
            <a:pPr fontAlgn="auto"/>
            <a:r>
              <a:rPr lang="zh-CN" altLang="en-US" strike="noStrike" noProof="1" dirty="0"/>
              <a:t>单击此处添加标题</a:t>
            </a:r>
            <a:endParaRPr lang="zh-CN" altLang="en-US" strike="noStrike" noProof="1" dirty="0"/>
          </a:p>
        </p:txBody>
      </p:sp>
      <p:sp>
        <p:nvSpPr>
          <p:cNvPr id="3" name="副标题 2"/>
          <p:cNvSpPr>
            <a:spLocks noGrp="true"/>
          </p:cNvSpPr>
          <p:nvPr>
            <p:ph type="subTitle" idx="1" hasCustomPrompt="true"/>
          </p:nvPr>
        </p:nvSpPr>
        <p:spPr>
          <a:xfrm>
            <a:off x="3047365" y="6939915"/>
            <a:ext cx="18283555" cy="1694815"/>
          </a:xfrm>
        </p:spPr>
        <p:txBody>
          <a:bodyPr anchor="ctr" anchorCtr="false">
            <a:normAutofit/>
          </a:bodyPr>
          <a:lstStyle>
            <a:lvl1pPr marL="0" indent="0" algn="ctr">
              <a:buNone/>
              <a:defRPr sz="4400">
                <a:solidFill>
                  <a:srgbClr val="646464"/>
                </a:solidFill>
                <a:effectLst/>
                <a:latin typeface="Noto Sans CJK SC" panose="020B0500000000000000" charset="-122"/>
                <a:ea typeface="Noto Sans CJK SC" panose="020B0500000000000000" charset="-122"/>
              </a:defRPr>
            </a:lvl1pPr>
            <a:lvl2pPr marL="914400" indent="0" algn="ctr">
              <a:buNone/>
              <a:defRPr sz="4000"/>
            </a:lvl2pPr>
            <a:lvl3pPr marL="1828165" indent="0" algn="ctr">
              <a:buNone/>
              <a:defRPr sz="3600"/>
            </a:lvl3pPr>
            <a:lvl4pPr marL="2742565" indent="0" algn="ctr">
              <a:buNone/>
              <a:defRPr sz="3200"/>
            </a:lvl4pPr>
            <a:lvl5pPr marL="3656965" indent="0" algn="ctr">
              <a:buNone/>
              <a:defRPr sz="3200"/>
            </a:lvl5pPr>
            <a:lvl6pPr marL="4570730" indent="0" algn="ctr">
              <a:buNone/>
              <a:defRPr sz="3200"/>
            </a:lvl6pPr>
            <a:lvl7pPr marL="5485130" indent="0" algn="ctr">
              <a:buNone/>
              <a:defRPr sz="3200"/>
            </a:lvl7pPr>
            <a:lvl8pPr marL="6398895" indent="0" algn="ctr">
              <a:buNone/>
              <a:defRPr sz="3200"/>
            </a:lvl8pPr>
            <a:lvl9pPr marL="7313295" indent="0" algn="ctr">
              <a:buNone/>
              <a:defRPr sz="3200"/>
            </a:lvl9pPr>
          </a:lstStyle>
          <a:p>
            <a:pPr fontAlgn="auto"/>
            <a:r>
              <a:rPr lang="zh-CN" altLang="en-US" strike="noStrike" noProof="1" dirty="0"/>
              <a:t>单击此处添加副标题</a:t>
            </a:r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3_单独标题格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20" name="组合 11"/>
          <p:cNvGrpSpPr/>
          <p:nvPr userDrawn="true"/>
        </p:nvGrpSpPr>
        <p:grpSpPr>
          <a:xfrm>
            <a:off x="-22225" y="374650"/>
            <a:ext cx="1085850" cy="1485900"/>
            <a:chOff x="-35" y="1530"/>
            <a:chExt cx="1710" cy="2340"/>
          </a:xfrm>
        </p:grpSpPr>
        <p:sp>
          <p:nvSpPr>
            <p:cNvPr id="8" name="矩形 7"/>
            <p:cNvSpPr/>
            <p:nvPr userDrawn="true"/>
          </p:nvSpPr>
          <p:spPr>
            <a:xfrm>
              <a:off x="-35" y="1530"/>
              <a:ext cx="1170" cy="2340"/>
            </a:xfrm>
            <a:prstGeom prst="rect">
              <a:avLst/>
            </a:prstGeom>
            <a:solidFill>
              <a:srgbClr val="005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zh-CN" altLang="en-US" strike="noStrike" noProof="1">
                <a:cs typeface="DejaVu Sans" panose="020B0603030804020204" charset="0"/>
              </a:endParaRPr>
            </a:p>
          </p:txBody>
        </p:sp>
        <p:sp>
          <p:nvSpPr>
            <p:cNvPr id="9" name="矩形 8"/>
            <p:cNvSpPr/>
            <p:nvPr userDrawn="true"/>
          </p:nvSpPr>
          <p:spPr>
            <a:xfrm>
              <a:off x="1345" y="1530"/>
              <a:ext cx="331" cy="2340"/>
            </a:xfrm>
            <a:prstGeom prst="rect">
              <a:avLst/>
            </a:prstGeom>
            <a:solidFill>
              <a:srgbClr val="F497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zh-CN" altLang="en-US" strike="noStrike" noProof="1">
                <a:cs typeface="DejaVu Sans" panose="020B0603030804020204" charset="0"/>
              </a:endParaRPr>
            </a:p>
          </p:txBody>
        </p:sp>
      </p:grpSp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1294765" y="374650"/>
            <a:ext cx="21025485" cy="1485900"/>
          </a:xfrm>
        </p:spPr>
        <p:txBody>
          <a:bodyPr anchor="ctr" anchorCtr="false">
            <a:normAutofit/>
          </a:bodyPr>
          <a:lstStyle>
            <a:lvl1pPr eaLnBrk="1" fontAlgn="ctr" latinLnBrk="0" hangingPunct="1">
              <a:defRPr sz="6000" b="0" i="0">
                <a:effectLst/>
                <a:latin typeface="+mj-lt"/>
                <a:ea typeface="+mj-ea"/>
              </a:defRPr>
            </a:lvl1pPr>
          </a:lstStyle>
          <a:p>
            <a:pPr fontAlgn="auto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4" name="组合 11"/>
          <p:cNvGrpSpPr/>
          <p:nvPr userDrawn="true"/>
        </p:nvGrpSpPr>
        <p:grpSpPr>
          <a:xfrm>
            <a:off x="-22225" y="374650"/>
            <a:ext cx="1085850" cy="1485900"/>
            <a:chOff x="-35" y="1530"/>
            <a:chExt cx="1710" cy="2340"/>
          </a:xfrm>
        </p:grpSpPr>
        <p:sp>
          <p:nvSpPr>
            <p:cNvPr id="2" name="矩形 1"/>
            <p:cNvSpPr/>
            <p:nvPr userDrawn="true"/>
          </p:nvSpPr>
          <p:spPr>
            <a:xfrm>
              <a:off x="-35" y="1530"/>
              <a:ext cx="1170" cy="2340"/>
            </a:xfrm>
            <a:prstGeom prst="rect">
              <a:avLst/>
            </a:prstGeom>
            <a:solidFill>
              <a:srgbClr val="005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zh-CN" altLang="en-US" strike="noStrike" noProof="1">
                <a:cs typeface="DejaVu Sans" panose="020B0603030804020204" charset="0"/>
              </a:endParaRPr>
            </a:p>
          </p:txBody>
        </p:sp>
        <p:sp>
          <p:nvSpPr>
            <p:cNvPr id="4" name="矩形 3"/>
            <p:cNvSpPr/>
            <p:nvPr userDrawn="true"/>
          </p:nvSpPr>
          <p:spPr>
            <a:xfrm>
              <a:off x="1345" y="1530"/>
              <a:ext cx="331" cy="2340"/>
            </a:xfrm>
            <a:prstGeom prst="rect">
              <a:avLst/>
            </a:prstGeom>
            <a:solidFill>
              <a:srgbClr val="F497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zh-CN" altLang="en-US" strike="noStrike" noProof="1">
                <a:cs typeface="DejaVu Sans" panose="020B0603030804020204" charset="0"/>
              </a:endParaRPr>
            </a:p>
          </p:txBody>
        </p:sp>
      </p:grp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1294765" y="2440940"/>
            <a:ext cx="21406485" cy="9148445"/>
          </a:xfrm>
        </p:spPr>
        <p:txBody>
          <a:bodyPr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Bef>
                <a:spcPts val="0"/>
              </a:spcBef>
              <a:buFont typeface="Arial" panose="02080604020202020204" pitchFamily="34" charset="0"/>
              <a:buChar char="•"/>
              <a:defRPr sz="4400">
                <a:solidFill>
                  <a:srgbClr val="646464"/>
                </a:solidFill>
                <a:effectLst/>
                <a:latin typeface="Noto Sans CJK SC" panose="020B0500000000000000" charset="-122"/>
                <a:ea typeface="Noto Sans CJK SC" panose="020B0500000000000000" charset="-122"/>
              </a:defRPr>
            </a:lvl1pPr>
            <a:lvl2pPr marL="913765" indent="0" algn="l"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Noto Sans CJK SC" panose="020B0500000000000000" charset="-122"/>
                <a:ea typeface="Noto Sans CJK SC" panose="020B0500000000000000" charset="-122"/>
              </a:defRPr>
            </a:lvl2pPr>
            <a:lvl3pPr marL="1828165" indent="0" algn="l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Noto Sans CJK SC" panose="020B0500000000000000" charset="-122"/>
                <a:ea typeface="Noto Sans CJK SC" panose="020B0500000000000000" charset="-122"/>
              </a:defRPr>
            </a:lvl3pPr>
            <a:lvl4pPr marL="2742565" indent="0" algn="l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Noto Sans CJK SC" panose="020B0500000000000000" charset="-122"/>
                <a:ea typeface="Noto Sans CJK SC" panose="020B0500000000000000" charset="-122"/>
              </a:defRPr>
            </a:lvl4pPr>
            <a:lvl5pPr marL="3656330" indent="0" algn="l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Noto Sans CJK SC" panose="020B0500000000000000" charset="-122"/>
                <a:ea typeface="Noto Sans CJK SC" panose="020B0500000000000000" charset="-122"/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0" fontAlgn="auto"/>
            <a:endParaRPr lang="zh-CN" altLang="en-US" strike="noStrike" noProof="1" dirty="0"/>
          </a:p>
        </p:txBody>
      </p:sp>
      <p:sp>
        <p:nvSpPr>
          <p:cNvPr id="6" name="标题 5"/>
          <p:cNvSpPr>
            <a:spLocks noGrp="true"/>
          </p:cNvSpPr>
          <p:nvPr>
            <p:ph type="title"/>
          </p:nvPr>
        </p:nvSpPr>
        <p:spPr>
          <a:xfrm>
            <a:off x="1294765" y="374650"/>
            <a:ext cx="21025485" cy="1485900"/>
          </a:xfrm>
        </p:spPr>
        <p:txBody>
          <a:bodyPr anchor="ctr" anchorCtr="false">
            <a:normAutofit/>
          </a:bodyPr>
          <a:lstStyle>
            <a:lvl1pPr eaLnBrk="1" fontAlgn="ctr" latinLnBrk="0" hangingPunct="1">
              <a:defRPr sz="6000" b="0" i="0">
                <a:effectLst/>
                <a:latin typeface="+mj-lt"/>
                <a:ea typeface="+mj-ea"/>
              </a:defRPr>
            </a:lvl1pPr>
          </a:lstStyle>
          <a:p>
            <a:pPr fontAlgn="auto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5_标题和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8" name="组合 11"/>
          <p:cNvGrpSpPr/>
          <p:nvPr userDrawn="true"/>
        </p:nvGrpSpPr>
        <p:grpSpPr>
          <a:xfrm>
            <a:off x="-22225" y="374650"/>
            <a:ext cx="1085850" cy="1485900"/>
            <a:chOff x="-35" y="1530"/>
            <a:chExt cx="1710" cy="2340"/>
          </a:xfrm>
        </p:grpSpPr>
        <p:sp>
          <p:nvSpPr>
            <p:cNvPr id="2" name="矩形 1"/>
            <p:cNvSpPr/>
            <p:nvPr userDrawn="true"/>
          </p:nvSpPr>
          <p:spPr>
            <a:xfrm>
              <a:off x="-35" y="1530"/>
              <a:ext cx="1170" cy="2340"/>
            </a:xfrm>
            <a:prstGeom prst="rect">
              <a:avLst/>
            </a:prstGeom>
            <a:solidFill>
              <a:srgbClr val="005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zh-CN" altLang="en-US" strike="noStrike" noProof="1">
                <a:cs typeface="DejaVu Sans" panose="020B0603030804020204" charset="0"/>
              </a:endParaRPr>
            </a:p>
          </p:txBody>
        </p:sp>
        <p:sp>
          <p:nvSpPr>
            <p:cNvPr id="6" name="矩形 5"/>
            <p:cNvSpPr/>
            <p:nvPr userDrawn="true"/>
          </p:nvSpPr>
          <p:spPr>
            <a:xfrm>
              <a:off x="1345" y="1530"/>
              <a:ext cx="331" cy="2340"/>
            </a:xfrm>
            <a:prstGeom prst="rect">
              <a:avLst/>
            </a:prstGeom>
            <a:solidFill>
              <a:srgbClr val="F497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zh-CN" altLang="en-US" strike="noStrike" noProof="1">
                <a:cs typeface="DejaVu Sans" panose="020B0603030804020204" charset="0"/>
              </a:endParaRPr>
            </a:p>
          </p:txBody>
        </p:sp>
      </p:grp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1618913" y="3060700"/>
            <a:ext cx="10360501" cy="8702676"/>
          </a:xfrm>
        </p:spPr>
        <p:txBody>
          <a:bodyPr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Bef>
                <a:spcPts val="0"/>
              </a:spcBef>
              <a:buNone/>
              <a:defRPr sz="4400">
                <a:solidFill>
                  <a:srgbClr val="646464"/>
                </a:solidFill>
              </a:defRPr>
            </a:lvl1pPr>
            <a:lvl2pPr marL="913765" indent="0">
              <a:lnSpc>
                <a:spcPct val="150000"/>
              </a:lnSpc>
              <a:buNone/>
              <a:defRPr sz="3600">
                <a:solidFill>
                  <a:srgbClr val="646464"/>
                </a:solidFill>
              </a:defRPr>
            </a:lvl2pPr>
            <a:lvl3pPr marL="1828165" indent="0">
              <a:lnSpc>
                <a:spcPct val="150000"/>
              </a:lnSpc>
              <a:buNone/>
              <a:defRPr sz="3200">
                <a:solidFill>
                  <a:srgbClr val="646464"/>
                </a:solidFill>
              </a:defRPr>
            </a:lvl3pPr>
            <a:lvl4pPr marL="2742565" indent="0">
              <a:lnSpc>
                <a:spcPct val="150000"/>
              </a:lnSpc>
              <a:buNone/>
              <a:defRPr sz="3200">
                <a:solidFill>
                  <a:srgbClr val="646464"/>
                </a:solidFill>
              </a:defRPr>
            </a:lvl4pPr>
            <a:lvl5pPr marL="3656330" indent="0">
              <a:lnSpc>
                <a:spcPct val="150000"/>
              </a:lnSpc>
              <a:buNone/>
              <a:defRPr sz="3200">
                <a:solidFill>
                  <a:srgbClr val="646464"/>
                </a:solidFill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0" fontAlgn="auto"/>
            <a:endParaRPr lang="zh-CN" altLang="en-US" strike="noStrike" noProof="1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12284135" y="3060700"/>
            <a:ext cx="10360501" cy="8702676"/>
          </a:xfrm>
        </p:spPr>
        <p:txBody>
          <a:bodyPr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Bef>
                <a:spcPts val="0"/>
              </a:spcBef>
              <a:buNone/>
              <a:defRPr sz="4400">
                <a:solidFill>
                  <a:srgbClr val="646464"/>
                </a:solidFill>
              </a:defRPr>
            </a:lvl1pPr>
            <a:lvl2pPr marL="913765" indent="0">
              <a:lnSpc>
                <a:spcPct val="150000"/>
              </a:lnSpc>
              <a:buNone/>
              <a:defRPr sz="3600">
                <a:solidFill>
                  <a:srgbClr val="646464"/>
                </a:solidFill>
              </a:defRPr>
            </a:lvl2pPr>
            <a:lvl3pPr marL="1828165" indent="0">
              <a:lnSpc>
                <a:spcPct val="150000"/>
              </a:lnSpc>
              <a:buNone/>
              <a:defRPr sz="3200">
                <a:solidFill>
                  <a:srgbClr val="646464"/>
                </a:solidFill>
              </a:defRPr>
            </a:lvl3pPr>
            <a:lvl4pPr marL="2742565" indent="0">
              <a:lnSpc>
                <a:spcPct val="150000"/>
              </a:lnSpc>
              <a:buNone/>
              <a:defRPr sz="3200">
                <a:solidFill>
                  <a:srgbClr val="646464"/>
                </a:solidFill>
              </a:defRPr>
            </a:lvl4pPr>
            <a:lvl5pPr marL="3656330" indent="0">
              <a:lnSpc>
                <a:spcPct val="150000"/>
              </a:lnSpc>
              <a:buNone/>
              <a:defRPr sz="3200">
                <a:solidFill>
                  <a:srgbClr val="646464"/>
                </a:solidFill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5" name="标题 4"/>
          <p:cNvSpPr>
            <a:spLocks noGrp="true"/>
          </p:cNvSpPr>
          <p:nvPr>
            <p:ph type="title"/>
          </p:nvPr>
        </p:nvSpPr>
        <p:spPr>
          <a:xfrm>
            <a:off x="1294765" y="374650"/>
            <a:ext cx="21025485" cy="1485900"/>
          </a:xfrm>
        </p:spPr>
        <p:txBody>
          <a:bodyPr anchor="ctr" anchorCtr="false">
            <a:normAutofit/>
          </a:bodyPr>
          <a:lstStyle>
            <a:lvl1pPr eaLnBrk="1" fontAlgn="ctr" latinLnBrk="0" hangingPunct="1">
              <a:defRPr sz="6000" b="0" i="0">
                <a:effectLst/>
                <a:latin typeface="+mj-lt"/>
                <a:ea typeface="+mj-ea"/>
              </a:defRPr>
            </a:lvl1pPr>
          </a:lstStyle>
          <a:p>
            <a:pPr fontAlgn="auto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6_两栏内容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2" name="组合 11"/>
          <p:cNvGrpSpPr/>
          <p:nvPr userDrawn="true"/>
        </p:nvGrpSpPr>
        <p:grpSpPr>
          <a:xfrm>
            <a:off x="-22225" y="374650"/>
            <a:ext cx="1085850" cy="1485900"/>
            <a:chOff x="-35" y="1530"/>
            <a:chExt cx="1710" cy="2340"/>
          </a:xfrm>
        </p:grpSpPr>
        <p:sp>
          <p:nvSpPr>
            <p:cNvPr id="2" name="矩形 1"/>
            <p:cNvSpPr/>
            <p:nvPr userDrawn="true"/>
          </p:nvSpPr>
          <p:spPr>
            <a:xfrm>
              <a:off x="-35" y="1530"/>
              <a:ext cx="1170" cy="2340"/>
            </a:xfrm>
            <a:prstGeom prst="rect">
              <a:avLst/>
            </a:prstGeom>
            <a:solidFill>
              <a:srgbClr val="005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zh-CN" altLang="en-US" strike="noStrike" noProof="1">
                <a:cs typeface="DejaVu Sans" panose="020B0603030804020204" charset="0"/>
              </a:endParaRPr>
            </a:p>
          </p:txBody>
        </p:sp>
        <p:sp>
          <p:nvSpPr>
            <p:cNvPr id="6" name="矩形 5"/>
            <p:cNvSpPr/>
            <p:nvPr userDrawn="true"/>
          </p:nvSpPr>
          <p:spPr>
            <a:xfrm>
              <a:off x="1345" y="1530"/>
              <a:ext cx="331" cy="2340"/>
            </a:xfrm>
            <a:prstGeom prst="rect">
              <a:avLst/>
            </a:prstGeom>
            <a:solidFill>
              <a:srgbClr val="F497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zh-CN" altLang="en-US" strike="noStrike" noProof="1">
                <a:cs typeface="DejaVu Sans" panose="020B0603030804020204" charset="0"/>
              </a:endParaRPr>
            </a:p>
          </p:txBody>
        </p:sp>
      </p:grpSp>
      <p:sp>
        <p:nvSpPr>
          <p:cNvPr id="3" name="内容占位符 2"/>
          <p:cNvSpPr>
            <a:spLocks noGrp="true"/>
          </p:cNvSpPr>
          <p:nvPr>
            <p:ph sz="half" idx="1" hasCustomPrompt="true"/>
          </p:nvPr>
        </p:nvSpPr>
        <p:spPr>
          <a:xfrm>
            <a:off x="1294765" y="3060700"/>
            <a:ext cx="8209280" cy="8702675"/>
          </a:xfrm>
        </p:spPr>
        <p:txBody>
          <a:bodyPr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Bef>
                <a:spcPts val="0"/>
              </a:spcBef>
              <a:buNone/>
              <a:defRPr sz="4400">
                <a:solidFill>
                  <a:srgbClr val="646464"/>
                </a:solidFill>
              </a:defRPr>
            </a:lvl1pPr>
            <a:lvl2pPr marL="913765" indent="0">
              <a:lnSpc>
                <a:spcPct val="150000"/>
              </a:lnSpc>
              <a:buNone/>
              <a:defRPr sz="3600">
                <a:solidFill>
                  <a:srgbClr val="646464"/>
                </a:solidFill>
              </a:defRPr>
            </a:lvl2pPr>
            <a:lvl3pPr marL="1828165" indent="0">
              <a:lnSpc>
                <a:spcPct val="150000"/>
              </a:lnSpc>
              <a:buNone/>
              <a:defRPr sz="3200">
                <a:solidFill>
                  <a:srgbClr val="646464"/>
                </a:solidFill>
              </a:defRPr>
            </a:lvl3pPr>
            <a:lvl4pPr marL="2742565" indent="0">
              <a:lnSpc>
                <a:spcPct val="150000"/>
              </a:lnSpc>
              <a:buNone/>
              <a:defRPr sz="3200">
                <a:solidFill>
                  <a:srgbClr val="646464"/>
                </a:solidFill>
              </a:defRPr>
            </a:lvl4pPr>
            <a:lvl5pPr marL="3656330" indent="0">
              <a:lnSpc>
                <a:spcPct val="150000"/>
              </a:lnSpc>
              <a:buNone/>
              <a:defRPr sz="3200">
                <a:solidFill>
                  <a:srgbClr val="646464"/>
                </a:solidFill>
              </a:defRPr>
            </a:lvl5pPr>
          </a:lstStyle>
          <a:p>
            <a:pPr lvl="0" fontAlgn="auto"/>
            <a:endParaRPr lang="zh-CN" altLang="en-US" strike="noStrike" noProof="1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9961245" y="3060700"/>
            <a:ext cx="12931775" cy="8702675"/>
          </a:xfrm>
        </p:spPr>
        <p:txBody>
          <a:bodyPr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Bef>
                <a:spcPts val="0"/>
              </a:spcBef>
              <a:buNone/>
              <a:defRPr sz="4400">
                <a:solidFill>
                  <a:srgbClr val="646464"/>
                </a:solidFill>
              </a:defRPr>
            </a:lvl1pPr>
            <a:lvl2pPr marL="913765" indent="0">
              <a:lnSpc>
                <a:spcPct val="150000"/>
              </a:lnSpc>
              <a:buNone/>
              <a:defRPr sz="3600">
                <a:solidFill>
                  <a:srgbClr val="646464"/>
                </a:solidFill>
              </a:defRPr>
            </a:lvl2pPr>
            <a:lvl3pPr marL="1828165" indent="0">
              <a:lnSpc>
                <a:spcPct val="150000"/>
              </a:lnSpc>
              <a:buNone/>
              <a:defRPr sz="3200">
                <a:solidFill>
                  <a:srgbClr val="646464"/>
                </a:solidFill>
              </a:defRPr>
            </a:lvl3pPr>
            <a:lvl4pPr marL="2742565" indent="0">
              <a:lnSpc>
                <a:spcPct val="150000"/>
              </a:lnSpc>
              <a:buNone/>
              <a:defRPr sz="3200">
                <a:solidFill>
                  <a:srgbClr val="646464"/>
                </a:solidFill>
              </a:defRPr>
            </a:lvl4pPr>
            <a:lvl5pPr marL="3656330" indent="0">
              <a:lnSpc>
                <a:spcPct val="150000"/>
              </a:lnSpc>
              <a:buNone/>
              <a:defRPr sz="3200">
                <a:solidFill>
                  <a:srgbClr val="646464"/>
                </a:solidFill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5" name="标题 4"/>
          <p:cNvSpPr>
            <a:spLocks noGrp="true"/>
          </p:cNvSpPr>
          <p:nvPr>
            <p:ph type="title"/>
          </p:nvPr>
        </p:nvSpPr>
        <p:spPr>
          <a:xfrm>
            <a:off x="1294765" y="374650"/>
            <a:ext cx="21025485" cy="1485900"/>
          </a:xfrm>
        </p:spPr>
        <p:txBody>
          <a:bodyPr anchor="ctr" anchorCtr="false">
            <a:normAutofit/>
          </a:bodyPr>
          <a:lstStyle>
            <a:lvl1pPr eaLnBrk="1" fontAlgn="ctr" latinLnBrk="0" hangingPunct="1">
              <a:defRPr sz="6000" b="0" i="0">
                <a:effectLst/>
                <a:latin typeface="+mj-lt"/>
                <a:ea typeface="+mj-ea"/>
              </a:defRPr>
            </a:lvl1pPr>
          </a:lstStyle>
          <a:p>
            <a:pPr fontAlgn="auto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7_标题和三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6" name="组合 11"/>
          <p:cNvGrpSpPr/>
          <p:nvPr userDrawn="true"/>
        </p:nvGrpSpPr>
        <p:grpSpPr>
          <a:xfrm>
            <a:off x="-22225" y="374650"/>
            <a:ext cx="1085850" cy="1485900"/>
            <a:chOff x="-35" y="1530"/>
            <a:chExt cx="1710" cy="2340"/>
          </a:xfrm>
        </p:grpSpPr>
        <p:sp>
          <p:nvSpPr>
            <p:cNvPr id="2" name="矩形 1"/>
            <p:cNvSpPr/>
            <p:nvPr userDrawn="true"/>
          </p:nvSpPr>
          <p:spPr>
            <a:xfrm>
              <a:off x="-35" y="1530"/>
              <a:ext cx="1170" cy="2340"/>
            </a:xfrm>
            <a:prstGeom prst="rect">
              <a:avLst/>
            </a:prstGeom>
            <a:solidFill>
              <a:srgbClr val="005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zh-CN" altLang="en-US" strike="noStrike" noProof="1">
                <a:cs typeface="DejaVu Sans" panose="020B0603030804020204" charset="0"/>
              </a:endParaRPr>
            </a:p>
          </p:txBody>
        </p:sp>
        <p:sp>
          <p:nvSpPr>
            <p:cNvPr id="4" name="矩形 3"/>
            <p:cNvSpPr/>
            <p:nvPr userDrawn="true"/>
          </p:nvSpPr>
          <p:spPr>
            <a:xfrm>
              <a:off x="1345" y="1530"/>
              <a:ext cx="331" cy="2340"/>
            </a:xfrm>
            <a:prstGeom prst="rect">
              <a:avLst/>
            </a:prstGeom>
            <a:solidFill>
              <a:srgbClr val="F497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zh-CN" altLang="en-US" strike="noStrike" noProof="1">
                <a:cs typeface="DejaVu Sans" panose="020B0603030804020204" charset="0"/>
              </a:endParaRPr>
            </a:p>
          </p:txBody>
        </p:sp>
      </p:grp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1294765" y="3060700"/>
            <a:ext cx="7045960" cy="8702675"/>
          </a:xfrm>
        </p:spPr>
        <p:txBody>
          <a:bodyPr>
            <a:normAutofit/>
          </a:bodyPr>
          <a:lstStyle>
            <a:lvl1pPr marL="0" indent="0" eaLnBrk="1" fontAlgn="auto" latinLnBrk="0" hangingPunct="1">
              <a:lnSpc>
                <a:spcPct val="150000"/>
              </a:lnSpc>
              <a:spcBef>
                <a:spcPts val="0"/>
              </a:spcBef>
              <a:buNone/>
              <a:defRPr sz="4400">
                <a:solidFill>
                  <a:srgbClr val="646464"/>
                </a:solidFill>
              </a:defRPr>
            </a:lvl1pPr>
            <a:lvl2pPr marL="913765" indent="0">
              <a:lnSpc>
                <a:spcPct val="150000"/>
              </a:lnSpc>
              <a:buNone/>
              <a:defRPr sz="3600">
                <a:solidFill>
                  <a:srgbClr val="646464"/>
                </a:solidFill>
              </a:defRPr>
            </a:lvl2pPr>
            <a:lvl3pPr marL="1828165" indent="0">
              <a:lnSpc>
                <a:spcPct val="150000"/>
              </a:lnSpc>
              <a:buNone/>
              <a:defRPr sz="3200">
                <a:solidFill>
                  <a:srgbClr val="646464"/>
                </a:solidFill>
              </a:defRPr>
            </a:lvl3pPr>
            <a:lvl4pPr marL="2742565" indent="0">
              <a:lnSpc>
                <a:spcPct val="150000"/>
              </a:lnSpc>
              <a:buNone/>
              <a:defRPr sz="3200">
                <a:solidFill>
                  <a:srgbClr val="646464"/>
                </a:solidFill>
              </a:defRPr>
            </a:lvl4pPr>
            <a:lvl5pPr marL="3656330" indent="0">
              <a:lnSpc>
                <a:spcPct val="150000"/>
              </a:lnSpc>
              <a:buNone/>
              <a:defRPr sz="3200">
                <a:solidFill>
                  <a:srgbClr val="646464"/>
                </a:solidFill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11" name="内容占位符 10"/>
          <p:cNvSpPr>
            <a:spLocks noGrp="true"/>
          </p:cNvSpPr>
          <p:nvPr>
            <p:ph sz="half" idx="13"/>
          </p:nvPr>
        </p:nvSpPr>
        <p:spPr>
          <a:xfrm>
            <a:off x="8580120" y="3060700"/>
            <a:ext cx="7045960" cy="8702675"/>
          </a:xfrm>
        </p:spPr>
        <p:txBody>
          <a:bodyPr>
            <a:normAutofit/>
          </a:bodyPr>
          <a:lstStyle>
            <a:lvl1pPr marL="0" indent="0" eaLnBrk="1" fontAlgn="auto" latinLnBrk="0" hangingPunct="1">
              <a:lnSpc>
                <a:spcPct val="150000"/>
              </a:lnSpc>
              <a:spcBef>
                <a:spcPts val="0"/>
              </a:spcBef>
              <a:buNone/>
              <a:defRPr sz="4400">
                <a:solidFill>
                  <a:srgbClr val="646464"/>
                </a:solidFill>
              </a:defRPr>
            </a:lvl1pPr>
            <a:lvl2pPr marL="913765" indent="0">
              <a:lnSpc>
                <a:spcPct val="150000"/>
              </a:lnSpc>
              <a:buNone/>
              <a:defRPr sz="3600">
                <a:solidFill>
                  <a:srgbClr val="646464"/>
                </a:solidFill>
              </a:defRPr>
            </a:lvl2pPr>
            <a:lvl3pPr marL="1828165" indent="0">
              <a:lnSpc>
                <a:spcPct val="150000"/>
              </a:lnSpc>
              <a:buNone/>
              <a:defRPr sz="3200">
                <a:solidFill>
                  <a:srgbClr val="646464"/>
                </a:solidFill>
              </a:defRPr>
            </a:lvl3pPr>
            <a:lvl4pPr marL="2742565" indent="0">
              <a:lnSpc>
                <a:spcPct val="150000"/>
              </a:lnSpc>
              <a:buNone/>
              <a:defRPr sz="3200">
                <a:solidFill>
                  <a:srgbClr val="646464"/>
                </a:solidFill>
              </a:defRPr>
            </a:lvl4pPr>
            <a:lvl5pPr marL="3656330" indent="0">
              <a:lnSpc>
                <a:spcPct val="150000"/>
              </a:lnSpc>
              <a:buNone/>
              <a:defRPr sz="3200">
                <a:solidFill>
                  <a:srgbClr val="646464"/>
                </a:solidFill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13" name="内容占位符 12"/>
          <p:cNvSpPr>
            <a:spLocks noGrp="true"/>
          </p:cNvSpPr>
          <p:nvPr>
            <p:ph sz="half" idx="23"/>
          </p:nvPr>
        </p:nvSpPr>
        <p:spPr>
          <a:xfrm>
            <a:off x="15865475" y="3060700"/>
            <a:ext cx="7045960" cy="8702675"/>
          </a:xfrm>
        </p:spPr>
        <p:txBody>
          <a:bodyPr>
            <a:normAutofit/>
          </a:bodyPr>
          <a:lstStyle>
            <a:lvl1pPr marL="0" indent="0" eaLnBrk="1" fontAlgn="auto" latinLnBrk="0" hangingPunct="1">
              <a:lnSpc>
                <a:spcPct val="150000"/>
              </a:lnSpc>
              <a:spcBef>
                <a:spcPts val="0"/>
              </a:spcBef>
              <a:buNone/>
              <a:defRPr sz="4400">
                <a:solidFill>
                  <a:srgbClr val="646464"/>
                </a:solidFill>
              </a:defRPr>
            </a:lvl1pPr>
            <a:lvl2pPr marL="913765" indent="0">
              <a:lnSpc>
                <a:spcPct val="150000"/>
              </a:lnSpc>
              <a:buNone/>
              <a:defRPr sz="3600">
                <a:solidFill>
                  <a:srgbClr val="646464"/>
                </a:solidFill>
              </a:defRPr>
            </a:lvl2pPr>
            <a:lvl3pPr marL="1828165" indent="0">
              <a:lnSpc>
                <a:spcPct val="150000"/>
              </a:lnSpc>
              <a:buNone/>
              <a:defRPr sz="3200">
                <a:solidFill>
                  <a:srgbClr val="646464"/>
                </a:solidFill>
              </a:defRPr>
            </a:lvl3pPr>
            <a:lvl4pPr marL="2742565" indent="0">
              <a:lnSpc>
                <a:spcPct val="150000"/>
              </a:lnSpc>
              <a:buNone/>
              <a:defRPr sz="3200">
                <a:solidFill>
                  <a:srgbClr val="646464"/>
                </a:solidFill>
              </a:defRPr>
            </a:lvl4pPr>
            <a:lvl5pPr marL="3656330" indent="0">
              <a:lnSpc>
                <a:spcPct val="150000"/>
              </a:lnSpc>
              <a:buNone/>
              <a:defRPr sz="3200">
                <a:solidFill>
                  <a:srgbClr val="646464"/>
                </a:solidFill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6" name="标题 5"/>
          <p:cNvSpPr>
            <a:spLocks noGrp="true"/>
          </p:cNvSpPr>
          <p:nvPr>
            <p:ph type="title"/>
          </p:nvPr>
        </p:nvSpPr>
        <p:spPr>
          <a:xfrm>
            <a:off x="1294765" y="374650"/>
            <a:ext cx="21025485" cy="1485900"/>
          </a:xfrm>
        </p:spPr>
        <p:txBody>
          <a:bodyPr anchor="ctr" anchorCtr="false">
            <a:normAutofit/>
          </a:bodyPr>
          <a:lstStyle>
            <a:lvl1pPr eaLnBrk="1" fontAlgn="ctr" latinLnBrk="0" hangingPunct="1">
              <a:defRPr sz="6000" b="0" i="0">
                <a:effectLst/>
                <a:latin typeface="+mj-lt"/>
                <a:ea typeface="+mj-ea"/>
              </a:defRPr>
            </a:lvl1pPr>
          </a:lstStyle>
          <a:p>
            <a:pPr fontAlgn="auto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7_标题和四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40" name="组合 11"/>
          <p:cNvGrpSpPr/>
          <p:nvPr userDrawn="true"/>
        </p:nvGrpSpPr>
        <p:grpSpPr>
          <a:xfrm>
            <a:off x="-22225" y="374650"/>
            <a:ext cx="1085850" cy="1485900"/>
            <a:chOff x="-35" y="1530"/>
            <a:chExt cx="1710" cy="2340"/>
          </a:xfrm>
        </p:grpSpPr>
        <p:sp>
          <p:nvSpPr>
            <p:cNvPr id="6" name="矩形 5"/>
            <p:cNvSpPr/>
            <p:nvPr userDrawn="true"/>
          </p:nvSpPr>
          <p:spPr>
            <a:xfrm>
              <a:off x="-35" y="1530"/>
              <a:ext cx="1170" cy="2340"/>
            </a:xfrm>
            <a:prstGeom prst="rect">
              <a:avLst/>
            </a:prstGeom>
            <a:solidFill>
              <a:srgbClr val="005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zh-CN" altLang="en-US" strike="noStrike" noProof="1">
                <a:cs typeface="DejaVu Sans" panose="020B0603030804020204" charset="0"/>
              </a:endParaRPr>
            </a:p>
          </p:txBody>
        </p:sp>
        <p:sp>
          <p:nvSpPr>
            <p:cNvPr id="7" name="矩形 6"/>
            <p:cNvSpPr/>
            <p:nvPr userDrawn="true"/>
          </p:nvSpPr>
          <p:spPr>
            <a:xfrm>
              <a:off x="1345" y="1530"/>
              <a:ext cx="331" cy="2340"/>
            </a:xfrm>
            <a:prstGeom prst="rect">
              <a:avLst/>
            </a:prstGeom>
            <a:solidFill>
              <a:srgbClr val="F497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zh-CN" altLang="en-US" strike="noStrike" noProof="1">
                <a:cs typeface="DejaVu Sans" panose="020B0603030804020204" charset="0"/>
              </a:endParaRPr>
            </a:p>
          </p:txBody>
        </p:sp>
      </p:grp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1999615" y="3060700"/>
            <a:ext cx="9941560" cy="4150360"/>
          </a:xfrm>
        </p:spPr>
        <p:txBody>
          <a:bodyPr>
            <a:normAutofit/>
          </a:bodyPr>
          <a:lstStyle>
            <a:lvl1pPr marL="0" indent="0" algn="ctr" eaLnBrk="1" fontAlgn="auto" latinLnBrk="0" hangingPunct="1">
              <a:lnSpc>
                <a:spcPct val="150000"/>
              </a:lnSpc>
              <a:spcBef>
                <a:spcPts val="0"/>
              </a:spcBef>
              <a:buNone/>
              <a:defRPr sz="4800">
                <a:solidFill>
                  <a:srgbClr val="646464"/>
                </a:solidFill>
              </a:defRPr>
            </a:lvl1pPr>
            <a:lvl2pPr marL="913765" indent="0">
              <a:lnSpc>
                <a:spcPct val="150000"/>
              </a:lnSpc>
              <a:buNone/>
              <a:defRPr sz="3600">
                <a:solidFill>
                  <a:srgbClr val="646464"/>
                </a:solidFill>
              </a:defRPr>
            </a:lvl2pPr>
            <a:lvl3pPr marL="1828165" indent="0">
              <a:lnSpc>
                <a:spcPct val="150000"/>
              </a:lnSpc>
              <a:buNone/>
              <a:defRPr sz="3200">
                <a:solidFill>
                  <a:srgbClr val="646464"/>
                </a:solidFill>
              </a:defRPr>
            </a:lvl3pPr>
            <a:lvl4pPr marL="2742565" indent="0">
              <a:lnSpc>
                <a:spcPct val="150000"/>
              </a:lnSpc>
              <a:buNone/>
              <a:defRPr sz="3200">
                <a:solidFill>
                  <a:srgbClr val="646464"/>
                </a:solidFill>
              </a:defRPr>
            </a:lvl4pPr>
            <a:lvl5pPr marL="3656330" indent="0">
              <a:lnSpc>
                <a:spcPct val="150000"/>
              </a:lnSpc>
              <a:buNone/>
              <a:defRPr sz="3200">
                <a:solidFill>
                  <a:srgbClr val="646464"/>
                </a:solidFill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2" name="内容占位符 1"/>
          <p:cNvSpPr>
            <a:spLocks noGrp="true"/>
          </p:cNvSpPr>
          <p:nvPr>
            <p:ph sz="half" idx="13"/>
          </p:nvPr>
        </p:nvSpPr>
        <p:spPr>
          <a:xfrm>
            <a:off x="1999615" y="7416800"/>
            <a:ext cx="9941560" cy="4150360"/>
          </a:xfrm>
        </p:spPr>
        <p:txBody>
          <a:bodyPr>
            <a:normAutofit/>
          </a:bodyPr>
          <a:lstStyle>
            <a:lvl1pPr marL="0" indent="0" algn="ctr" eaLnBrk="1" fontAlgn="auto" latinLnBrk="0" hangingPunct="1">
              <a:lnSpc>
                <a:spcPct val="150000"/>
              </a:lnSpc>
              <a:spcBef>
                <a:spcPts val="0"/>
              </a:spcBef>
              <a:buNone/>
              <a:defRPr sz="4800">
                <a:solidFill>
                  <a:srgbClr val="646464"/>
                </a:solidFill>
              </a:defRPr>
            </a:lvl1pPr>
            <a:lvl2pPr marL="913765" indent="0">
              <a:lnSpc>
                <a:spcPct val="150000"/>
              </a:lnSpc>
              <a:buNone/>
              <a:defRPr sz="3600">
                <a:solidFill>
                  <a:srgbClr val="646464"/>
                </a:solidFill>
              </a:defRPr>
            </a:lvl2pPr>
            <a:lvl3pPr marL="1828165" indent="0">
              <a:lnSpc>
                <a:spcPct val="150000"/>
              </a:lnSpc>
              <a:buNone/>
              <a:defRPr sz="3200">
                <a:solidFill>
                  <a:srgbClr val="646464"/>
                </a:solidFill>
              </a:defRPr>
            </a:lvl3pPr>
            <a:lvl4pPr marL="2742565" indent="0">
              <a:lnSpc>
                <a:spcPct val="150000"/>
              </a:lnSpc>
              <a:buNone/>
              <a:defRPr sz="3200">
                <a:solidFill>
                  <a:srgbClr val="646464"/>
                </a:solidFill>
              </a:defRPr>
            </a:lvl4pPr>
            <a:lvl5pPr marL="3656330" indent="0">
              <a:lnSpc>
                <a:spcPct val="150000"/>
              </a:lnSpc>
              <a:buNone/>
              <a:defRPr sz="3200">
                <a:solidFill>
                  <a:srgbClr val="646464"/>
                </a:solidFill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14"/>
          </p:nvPr>
        </p:nvSpPr>
        <p:spPr>
          <a:xfrm>
            <a:off x="12318365" y="3060700"/>
            <a:ext cx="9941560" cy="4150360"/>
          </a:xfrm>
        </p:spPr>
        <p:txBody>
          <a:bodyPr>
            <a:normAutofit/>
          </a:bodyPr>
          <a:lstStyle>
            <a:lvl1pPr marL="0" indent="0" algn="ctr" eaLnBrk="1" fontAlgn="auto" latinLnBrk="0" hangingPunct="1">
              <a:lnSpc>
                <a:spcPct val="150000"/>
              </a:lnSpc>
              <a:spcBef>
                <a:spcPts val="0"/>
              </a:spcBef>
              <a:buNone/>
              <a:defRPr sz="4800">
                <a:solidFill>
                  <a:srgbClr val="646464"/>
                </a:solidFill>
              </a:defRPr>
            </a:lvl1pPr>
            <a:lvl2pPr marL="913765" indent="0">
              <a:lnSpc>
                <a:spcPct val="150000"/>
              </a:lnSpc>
              <a:buNone/>
              <a:defRPr sz="3600">
                <a:solidFill>
                  <a:srgbClr val="646464"/>
                </a:solidFill>
              </a:defRPr>
            </a:lvl2pPr>
            <a:lvl3pPr marL="1828165" indent="0">
              <a:lnSpc>
                <a:spcPct val="150000"/>
              </a:lnSpc>
              <a:buNone/>
              <a:defRPr sz="3200">
                <a:solidFill>
                  <a:srgbClr val="646464"/>
                </a:solidFill>
              </a:defRPr>
            </a:lvl3pPr>
            <a:lvl4pPr marL="2742565" indent="0">
              <a:lnSpc>
                <a:spcPct val="150000"/>
              </a:lnSpc>
              <a:buNone/>
              <a:defRPr sz="3200">
                <a:solidFill>
                  <a:srgbClr val="646464"/>
                </a:solidFill>
              </a:defRPr>
            </a:lvl4pPr>
            <a:lvl5pPr marL="3656330" indent="0">
              <a:lnSpc>
                <a:spcPct val="150000"/>
              </a:lnSpc>
              <a:buNone/>
              <a:defRPr sz="3200">
                <a:solidFill>
                  <a:srgbClr val="646464"/>
                </a:solidFill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5" name="内容占位符 4"/>
          <p:cNvSpPr>
            <a:spLocks noGrp="true"/>
          </p:cNvSpPr>
          <p:nvPr>
            <p:ph sz="half" idx="15"/>
          </p:nvPr>
        </p:nvSpPr>
        <p:spPr>
          <a:xfrm>
            <a:off x="12318365" y="7416800"/>
            <a:ext cx="9941560" cy="4150360"/>
          </a:xfrm>
        </p:spPr>
        <p:txBody>
          <a:bodyPr>
            <a:normAutofit/>
          </a:bodyPr>
          <a:lstStyle>
            <a:lvl1pPr marL="0" indent="0" algn="ctr" eaLnBrk="1" fontAlgn="auto" latinLnBrk="0" hangingPunct="1">
              <a:lnSpc>
                <a:spcPct val="150000"/>
              </a:lnSpc>
              <a:spcBef>
                <a:spcPts val="0"/>
              </a:spcBef>
              <a:buNone/>
              <a:defRPr sz="4800">
                <a:solidFill>
                  <a:srgbClr val="646464"/>
                </a:solidFill>
              </a:defRPr>
            </a:lvl1pPr>
            <a:lvl2pPr marL="913765" indent="0">
              <a:lnSpc>
                <a:spcPct val="150000"/>
              </a:lnSpc>
              <a:buNone/>
              <a:defRPr sz="3600">
                <a:solidFill>
                  <a:srgbClr val="646464"/>
                </a:solidFill>
              </a:defRPr>
            </a:lvl2pPr>
            <a:lvl3pPr marL="1828165" indent="0">
              <a:lnSpc>
                <a:spcPct val="150000"/>
              </a:lnSpc>
              <a:buNone/>
              <a:defRPr sz="3200">
                <a:solidFill>
                  <a:srgbClr val="646464"/>
                </a:solidFill>
              </a:defRPr>
            </a:lvl3pPr>
            <a:lvl4pPr marL="2742565" indent="0">
              <a:lnSpc>
                <a:spcPct val="150000"/>
              </a:lnSpc>
              <a:buNone/>
              <a:defRPr sz="3200">
                <a:solidFill>
                  <a:srgbClr val="646464"/>
                </a:solidFill>
              </a:defRPr>
            </a:lvl4pPr>
            <a:lvl5pPr marL="3656330" indent="0">
              <a:lnSpc>
                <a:spcPct val="150000"/>
              </a:lnSpc>
              <a:buNone/>
              <a:defRPr sz="3200">
                <a:solidFill>
                  <a:srgbClr val="646464"/>
                </a:solidFill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8" name="标题 7"/>
          <p:cNvSpPr>
            <a:spLocks noGrp="true"/>
          </p:cNvSpPr>
          <p:nvPr>
            <p:ph type="title"/>
          </p:nvPr>
        </p:nvSpPr>
        <p:spPr>
          <a:xfrm>
            <a:off x="1294765" y="374650"/>
            <a:ext cx="21025485" cy="1485900"/>
          </a:xfrm>
        </p:spPr>
        <p:txBody>
          <a:bodyPr anchor="ctr" anchorCtr="false">
            <a:normAutofit/>
          </a:bodyPr>
          <a:lstStyle>
            <a:lvl1pPr eaLnBrk="1" fontAlgn="ctr" latinLnBrk="0" hangingPunct="1">
              <a:defRPr sz="6000" b="0" i="0">
                <a:effectLst/>
                <a:latin typeface="+mj-lt"/>
                <a:ea typeface="+mj-ea"/>
              </a:defRPr>
            </a:lvl1pPr>
          </a:lstStyle>
          <a:p>
            <a:pPr fontAlgn="auto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1.xml"/><Relationship Id="rId8" Type="http://schemas.openxmlformats.org/officeDocument/2006/relationships/slideLayout" Target="../slideLayouts/slideLayout10.xml"/><Relationship Id="rId7" Type="http://schemas.openxmlformats.org/officeDocument/2006/relationships/slideLayout" Target="../slideLayouts/slideLayout9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Relationship Id="rId3" Type="http://schemas.openxmlformats.org/officeDocument/2006/relationships/slideLayout" Target="../slideLayouts/slideLayout5.xml"/><Relationship Id="rId20" Type="http://schemas.openxmlformats.org/officeDocument/2006/relationships/theme" Target="../theme/theme3.xml"/><Relationship Id="rId2" Type="http://schemas.openxmlformats.org/officeDocument/2006/relationships/slideLayout" Target="../slideLayouts/slideLayout4.xml"/><Relationship Id="rId19" Type="http://schemas.openxmlformats.org/officeDocument/2006/relationships/image" Target="../media/image4.png"/><Relationship Id="rId18" Type="http://schemas.openxmlformats.org/officeDocument/2006/relationships/slideLayout" Target="../slideLayouts/slideLayout20.xml"/><Relationship Id="rId17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2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21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KSO_TEMPLATE" hidden="true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z="2800" strike="noStrike" noProof="1">
              <a:latin typeface="DejaVu Sans" panose="020B0603030804020204" charset="0"/>
              <a:ea typeface="Noto Sans CJK SC" panose="020B0500000000000000" charset="-122"/>
              <a:cs typeface="DejaVu Sans" panose="020B06030308040202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l" defTabSz="1828165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165" rtl="0" eaLnBrk="1" latinLnBrk="0" hangingPunct="1">
        <a:lnSpc>
          <a:spcPct val="90000"/>
        </a:lnSpc>
        <a:spcBef>
          <a:spcPct val="401000"/>
        </a:spcBef>
        <a:buFont typeface="Arial" panose="0208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370965" indent="-457200" algn="l" defTabSz="1828165" rtl="0" eaLnBrk="1" latinLnBrk="0" hangingPunct="1">
        <a:lnSpc>
          <a:spcPct val="90000"/>
        </a:lnSpc>
        <a:spcBef>
          <a:spcPct val="201000"/>
        </a:spcBef>
        <a:buFont typeface="Arial" panose="0208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2pPr>
      <a:lvl3pPr marL="2285365" indent="-457200" algn="l" defTabSz="1828165" rtl="0" eaLnBrk="1" latinLnBrk="0" hangingPunct="1">
        <a:lnSpc>
          <a:spcPct val="90000"/>
        </a:lnSpc>
        <a:spcBef>
          <a:spcPct val="201000"/>
        </a:spcBef>
        <a:buFont typeface="Arial" panose="0208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3199765" indent="-457200" algn="l" defTabSz="1828165" rtl="0" eaLnBrk="1" latinLnBrk="0" hangingPunct="1">
        <a:lnSpc>
          <a:spcPct val="90000"/>
        </a:lnSpc>
        <a:spcBef>
          <a:spcPct val="201000"/>
        </a:spcBef>
        <a:buFont typeface="Arial" panose="0208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3530" indent="-457200" algn="l" defTabSz="1828165" rtl="0" eaLnBrk="1" latinLnBrk="0" hangingPunct="1">
        <a:lnSpc>
          <a:spcPct val="90000"/>
        </a:lnSpc>
        <a:spcBef>
          <a:spcPct val="201000"/>
        </a:spcBef>
        <a:buFont typeface="Arial" panose="0208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7930" indent="-457200" algn="l" defTabSz="1828165" rtl="0" eaLnBrk="1" latinLnBrk="0" hangingPunct="1">
        <a:lnSpc>
          <a:spcPct val="90000"/>
        </a:lnSpc>
        <a:spcBef>
          <a:spcPct val="201000"/>
        </a:spcBef>
        <a:buFont typeface="Arial" panose="0208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330" indent="-457200" algn="l" defTabSz="1828165" rtl="0" eaLnBrk="1" latinLnBrk="0" hangingPunct="1">
        <a:lnSpc>
          <a:spcPct val="90000"/>
        </a:lnSpc>
        <a:spcBef>
          <a:spcPct val="201000"/>
        </a:spcBef>
        <a:buFont typeface="Arial" panose="0208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095" indent="-457200" algn="l" defTabSz="1828165" rtl="0" eaLnBrk="1" latinLnBrk="0" hangingPunct="1">
        <a:lnSpc>
          <a:spcPct val="90000"/>
        </a:lnSpc>
        <a:spcBef>
          <a:spcPct val="201000"/>
        </a:spcBef>
        <a:buFont typeface="Arial" panose="0208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495" indent="-457200" algn="l" defTabSz="1828165" rtl="0" eaLnBrk="1" latinLnBrk="0" hangingPunct="1">
        <a:lnSpc>
          <a:spcPct val="90000"/>
        </a:lnSpc>
        <a:spcBef>
          <a:spcPct val="201000"/>
        </a:spcBef>
        <a:buFont typeface="Arial" panose="0208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165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565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965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0730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130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8895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295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KSO_TEMPLATE" hidden="true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z="2800" strike="noStrike" noProof="1">
              <a:latin typeface="DejaVu Sans" panose="020B0603030804020204" charset="0"/>
              <a:ea typeface="Noto Sans CJK SC" panose="020B0500000000000000" charset="-122"/>
              <a:cs typeface="DejaVu Sans" panose="020B0603030804020204" charset="0"/>
            </a:endParaRPr>
          </a:p>
        </p:txBody>
      </p:sp>
      <p:pic>
        <p:nvPicPr>
          <p:cNvPr id="2051" name="图片 26" descr="LOGO-1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5075" y="12039600"/>
            <a:ext cx="2987675" cy="850900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hf sldNum="0" hdr="0" ftr="0" dt="0"/>
  <p:txStyles>
    <p:titleStyle>
      <a:lvl1pPr algn="l" defTabSz="1828165" rtl="0" eaLnBrk="1" latinLnBrk="0" hangingPunct="1">
        <a:lnSpc>
          <a:spcPct val="90000"/>
        </a:lnSpc>
        <a:spcBef>
          <a:spcPct val="0"/>
        </a:spcBef>
        <a:buNone/>
        <a:defRPr sz="8000" b="1" kern="1200">
          <a:solidFill>
            <a:schemeClr val="tx1">
              <a:lumMod val="50000"/>
              <a:lumOff val="50000"/>
            </a:schemeClr>
          </a:solidFill>
          <a:effectLst/>
          <a:latin typeface="Noto Sans CJK SC" panose="020B0500000000000000" charset="-122"/>
          <a:ea typeface="Noto Sans CJK SC" panose="020B0500000000000000" charset="-122"/>
          <a:cs typeface="+mj-cs"/>
        </a:defRPr>
      </a:lvl1pPr>
    </p:titleStyle>
    <p:bodyStyle>
      <a:lvl1pPr marL="457200" indent="-457200" algn="l" defTabSz="1828165" rtl="0" eaLnBrk="1" latinLnBrk="0" hangingPunct="1">
        <a:lnSpc>
          <a:spcPct val="90000"/>
        </a:lnSpc>
        <a:spcBef>
          <a:spcPct val="401000"/>
        </a:spcBef>
        <a:buFont typeface="Arial" panose="0208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370965" indent="-457200" algn="l" defTabSz="1828165" rtl="0" eaLnBrk="1" latinLnBrk="0" hangingPunct="1">
        <a:lnSpc>
          <a:spcPct val="90000"/>
        </a:lnSpc>
        <a:spcBef>
          <a:spcPct val="201000"/>
        </a:spcBef>
        <a:buFont typeface="Arial" panose="0208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2pPr>
      <a:lvl3pPr marL="2285365" indent="-457200" algn="l" defTabSz="1828165" rtl="0" eaLnBrk="1" latinLnBrk="0" hangingPunct="1">
        <a:lnSpc>
          <a:spcPct val="90000"/>
        </a:lnSpc>
        <a:spcBef>
          <a:spcPct val="201000"/>
        </a:spcBef>
        <a:buFont typeface="Arial" panose="0208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3199765" indent="-457200" algn="l" defTabSz="1828165" rtl="0" eaLnBrk="1" latinLnBrk="0" hangingPunct="1">
        <a:lnSpc>
          <a:spcPct val="90000"/>
        </a:lnSpc>
        <a:spcBef>
          <a:spcPct val="201000"/>
        </a:spcBef>
        <a:buFont typeface="Arial" panose="0208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3530" indent="-457200" algn="l" defTabSz="1828165" rtl="0" eaLnBrk="1" latinLnBrk="0" hangingPunct="1">
        <a:lnSpc>
          <a:spcPct val="90000"/>
        </a:lnSpc>
        <a:spcBef>
          <a:spcPct val="201000"/>
        </a:spcBef>
        <a:buFont typeface="Arial" panose="0208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7930" indent="-457200" algn="l" defTabSz="1828165" rtl="0" eaLnBrk="1" latinLnBrk="0" hangingPunct="1">
        <a:lnSpc>
          <a:spcPct val="90000"/>
        </a:lnSpc>
        <a:spcBef>
          <a:spcPct val="201000"/>
        </a:spcBef>
        <a:buFont typeface="Arial" panose="0208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330" indent="-457200" algn="l" defTabSz="1828165" rtl="0" eaLnBrk="1" latinLnBrk="0" hangingPunct="1">
        <a:lnSpc>
          <a:spcPct val="90000"/>
        </a:lnSpc>
        <a:spcBef>
          <a:spcPct val="201000"/>
        </a:spcBef>
        <a:buFont typeface="Arial" panose="0208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095" indent="-457200" algn="l" defTabSz="1828165" rtl="0" eaLnBrk="1" latinLnBrk="0" hangingPunct="1">
        <a:lnSpc>
          <a:spcPct val="90000"/>
        </a:lnSpc>
        <a:spcBef>
          <a:spcPct val="201000"/>
        </a:spcBef>
        <a:buFont typeface="Arial" panose="0208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495" indent="-457200" algn="l" defTabSz="1828165" rtl="0" eaLnBrk="1" latinLnBrk="0" hangingPunct="1">
        <a:lnSpc>
          <a:spcPct val="90000"/>
        </a:lnSpc>
        <a:spcBef>
          <a:spcPct val="201000"/>
        </a:spcBef>
        <a:buFont typeface="Arial" panose="0208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165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565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965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0730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130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8895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295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KSO_TEMPLATE" hidden="true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z="2800" strike="noStrike" noProof="1">
              <a:latin typeface="DejaVu Sans" panose="020B0603030804020204" charset="0"/>
              <a:ea typeface="Noto Sans CJK SC" panose="020B0500000000000000" charset="-122"/>
              <a:cs typeface="DejaVu Sans" panose="020B0603030804020204" charset="0"/>
            </a:endParaRPr>
          </a:p>
        </p:txBody>
      </p:sp>
      <p:pic>
        <p:nvPicPr>
          <p:cNvPr id="3075" name="图片 26" descr="LOGO-1"/>
          <p:cNvPicPr>
            <a:picLocks noChangeAspect="true"/>
          </p:cNvPicPr>
          <p:nvPr/>
        </p:nvPicPr>
        <p:blipFill>
          <a:blip r:embed="rId19"/>
          <a:stretch>
            <a:fillRect/>
          </a:stretch>
        </p:blipFill>
        <p:spPr>
          <a:xfrm>
            <a:off x="20285075" y="12039600"/>
            <a:ext cx="2987675" cy="850900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68" r:id="rId16"/>
    <p:sldLayoutId id="2147483669" r:id="rId17"/>
    <p:sldLayoutId id="2147483670" r:id="rId18"/>
  </p:sldLayoutIdLst>
  <p:hf sldNum="0" hdr="0" ftr="0" dt="0"/>
  <p:txStyles>
    <p:titleStyle>
      <a:lvl1pPr algn="l" defTabSz="1828165" rtl="0" eaLnBrk="1" latinLnBrk="0" hangingPunct="1">
        <a:lnSpc>
          <a:spcPct val="90000"/>
        </a:lnSpc>
        <a:spcBef>
          <a:spcPct val="0"/>
        </a:spcBef>
        <a:buNone/>
        <a:defRPr sz="5000" kern="1200">
          <a:solidFill>
            <a:srgbClr val="0051A4"/>
          </a:solidFill>
          <a:latin typeface="Noto Sans CJK SC" panose="020B0500000000000000" charset="-122"/>
          <a:ea typeface="Noto Sans CJK SC" panose="020B0500000000000000" charset="-122"/>
          <a:cs typeface="DejaVu Sans" panose="020B0603030804020204" charset="0"/>
        </a:defRPr>
      </a:lvl1pPr>
    </p:titleStyle>
    <p:bodyStyle>
      <a:lvl1pPr marL="457200" indent="-457200" algn="l" defTabSz="1828165" rtl="0" eaLnBrk="1" fontAlgn="auto" latinLnBrk="0" hangingPunct="1">
        <a:lnSpc>
          <a:spcPts val="1200"/>
        </a:lnSpc>
        <a:spcBef>
          <a:spcPct val="401000"/>
        </a:spcBef>
        <a:buFont typeface="Arial" panose="02080604020202020204" pitchFamily="34" charset="0"/>
        <a:buChar char="•"/>
        <a:defRPr sz="3600" kern="1200">
          <a:solidFill>
            <a:srgbClr val="646464"/>
          </a:solidFill>
          <a:latin typeface="Noto Sans CJK SC" panose="020B0500000000000000" charset="-122"/>
          <a:ea typeface="Noto Sans CJK SC" panose="020B0500000000000000" charset="-122"/>
          <a:cs typeface="DejaVu Sans" panose="020B0603030804020204" charset="0"/>
        </a:defRPr>
      </a:lvl1pPr>
      <a:lvl2pPr marL="1370965" indent="-457200" algn="l" defTabSz="1828165" rtl="0" eaLnBrk="1" fontAlgn="auto" latinLnBrk="0" hangingPunct="1">
        <a:lnSpc>
          <a:spcPts val="1200"/>
        </a:lnSpc>
        <a:spcBef>
          <a:spcPct val="201000"/>
        </a:spcBef>
        <a:buFont typeface="Arial" panose="02080604020202020204" pitchFamily="34" charset="0"/>
        <a:buChar char="•"/>
        <a:defRPr sz="3600" kern="1200">
          <a:solidFill>
            <a:srgbClr val="646464"/>
          </a:solidFill>
          <a:latin typeface="Noto Sans CJK SC" panose="020B0500000000000000" charset="-122"/>
          <a:ea typeface="Noto Sans CJK SC" panose="020B0500000000000000" charset="-122"/>
          <a:cs typeface="DejaVu Sans" panose="020B0603030804020204" charset="0"/>
        </a:defRPr>
      </a:lvl2pPr>
      <a:lvl3pPr marL="2285365" indent="-457200" algn="l" defTabSz="1828165" rtl="0" eaLnBrk="1" fontAlgn="auto" latinLnBrk="0" hangingPunct="1">
        <a:lnSpc>
          <a:spcPts val="1200"/>
        </a:lnSpc>
        <a:spcBef>
          <a:spcPct val="201000"/>
        </a:spcBef>
        <a:buFont typeface="Arial" panose="02080604020202020204" pitchFamily="34" charset="0"/>
        <a:buChar char="•"/>
        <a:defRPr sz="3600" kern="1200">
          <a:solidFill>
            <a:srgbClr val="646464"/>
          </a:solidFill>
          <a:latin typeface="Noto Sans CJK SC" panose="020B0500000000000000" charset="-122"/>
          <a:ea typeface="Noto Sans CJK SC" panose="020B0500000000000000" charset="-122"/>
          <a:cs typeface="DejaVu Sans" panose="020B0603030804020204" charset="0"/>
        </a:defRPr>
      </a:lvl3pPr>
      <a:lvl4pPr marL="3199765" indent="-457200" algn="l" defTabSz="1828165" rtl="0" eaLnBrk="1" fontAlgn="auto" latinLnBrk="0" hangingPunct="1">
        <a:lnSpc>
          <a:spcPts val="1200"/>
        </a:lnSpc>
        <a:spcBef>
          <a:spcPct val="201000"/>
        </a:spcBef>
        <a:buFont typeface="Arial" panose="02080604020202020204" pitchFamily="34" charset="0"/>
        <a:buChar char="•"/>
        <a:defRPr sz="3600" kern="1200">
          <a:solidFill>
            <a:srgbClr val="646464"/>
          </a:solidFill>
          <a:latin typeface="Noto Sans CJK SC" panose="020B0500000000000000" charset="-122"/>
          <a:ea typeface="Noto Sans CJK SC" panose="020B0500000000000000" charset="-122"/>
          <a:cs typeface="DejaVu Sans" panose="020B0603030804020204" charset="0"/>
        </a:defRPr>
      </a:lvl4pPr>
      <a:lvl5pPr marL="4113530" indent="-457200" algn="l" defTabSz="1828165" rtl="0" eaLnBrk="1" fontAlgn="auto" latinLnBrk="0" hangingPunct="1">
        <a:lnSpc>
          <a:spcPts val="1200"/>
        </a:lnSpc>
        <a:spcBef>
          <a:spcPct val="201000"/>
        </a:spcBef>
        <a:buFont typeface="Arial" panose="02080604020202020204" pitchFamily="34" charset="0"/>
        <a:buChar char="•"/>
        <a:defRPr sz="3600" kern="1200">
          <a:solidFill>
            <a:srgbClr val="646464"/>
          </a:solidFill>
          <a:latin typeface="Noto Sans CJK SC" panose="020B0500000000000000" charset="-122"/>
          <a:ea typeface="Noto Sans CJK SC" panose="020B0500000000000000" charset="-122"/>
          <a:cs typeface="DejaVu Sans" panose="020B0603030804020204" charset="0"/>
        </a:defRPr>
      </a:lvl5pPr>
      <a:lvl6pPr marL="5027930" indent="-457200" algn="l" defTabSz="1828165" rtl="0" eaLnBrk="1" latinLnBrk="0" hangingPunct="1">
        <a:lnSpc>
          <a:spcPct val="90000"/>
        </a:lnSpc>
        <a:spcBef>
          <a:spcPct val="201000"/>
        </a:spcBef>
        <a:buFont typeface="Arial" panose="0208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330" indent="-457200" algn="l" defTabSz="1828165" rtl="0" eaLnBrk="1" latinLnBrk="0" hangingPunct="1">
        <a:lnSpc>
          <a:spcPct val="90000"/>
        </a:lnSpc>
        <a:spcBef>
          <a:spcPct val="201000"/>
        </a:spcBef>
        <a:buFont typeface="Arial" panose="0208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095" indent="-457200" algn="l" defTabSz="1828165" rtl="0" eaLnBrk="1" latinLnBrk="0" hangingPunct="1">
        <a:lnSpc>
          <a:spcPct val="90000"/>
        </a:lnSpc>
        <a:spcBef>
          <a:spcPct val="201000"/>
        </a:spcBef>
        <a:buFont typeface="Arial" panose="0208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495" indent="-457200" algn="l" defTabSz="1828165" rtl="0" eaLnBrk="1" latinLnBrk="0" hangingPunct="1">
        <a:lnSpc>
          <a:spcPct val="90000"/>
        </a:lnSpc>
        <a:spcBef>
          <a:spcPct val="201000"/>
        </a:spcBef>
        <a:buFont typeface="Arial" panose="0208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165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565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965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0730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130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8895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295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KSO_TEMPLATE" hidden="true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z="2800" strike="noStrike" noProof="1">
              <a:latin typeface="DejaVu Sans" panose="020B0603030804020204" charset="0"/>
              <a:ea typeface="Noto Sans CJK SC" panose="020B0500000000000000" charset="-122"/>
              <a:cs typeface="DejaVu Sans" panose="020B06030308040202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hf sldNum="0" hdr="0" ftr="0" dt="0"/>
  <p:txStyles>
    <p:titleStyle>
      <a:lvl1pPr algn="l" defTabSz="1828165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165" rtl="0" eaLnBrk="1" latinLnBrk="0" hangingPunct="1">
        <a:lnSpc>
          <a:spcPct val="90000"/>
        </a:lnSpc>
        <a:spcBef>
          <a:spcPct val="401000"/>
        </a:spcBef>
        <a:buFont typeface="Arial" panose="0208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370965" indent="-457200" algn="l" defTabSz="1828165" rtl="0" eaLnBrk="1" latinLnBrk="0" hangingPunct="1">
        <a:lnSpc>
          <a:spcPct val="90000"/>
        </a:lnSpc>
        <a:spcBef>
          <a:spcPct val="201000"/>
        </a:spcBef>
        <a:buFont typeface="Arial" panose="0208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2pPr>
      <a:lvl3pPr marL="2285365" indent="-457200" algn="l" defTabSz="1828165" rtl="0" eaLnBrk="1" latinLnBrk="0" hangingPunct="1">
        <a:lnSpc>
          <a:spcPct val="90000"/>
        </a:lnSpc>
        <a:spcBef>
          <a:spcPct val="201000"/>
        </a:spcBef>
        <a:buFont typeface="Arial" panose="0208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3199765" indent="-457200" algn="l" defTabSz="1828165" rtl="0" eaLnBrk="1" latinLnBrk="0" hangingPunct="1">
        <a:lnSpc>
          <a:spcPct val="90000"/>
        </a:lnSpc>
        <a:spcBef>
          <a:spcPct val="201000"/>
        </a:spcBef>
        <a:buFont typeface="Arial" panose="0208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3530" indent="-457200" algn="l" defTabSz="1828165" rtl="0" eaLnBrk="1" latinLnBrk="0" hangingPunct="1">
        <a:lnSpc>
          <a:spcPct val="90000"/>
        </a:lnSpc>
        <a:spcBef>
          <a:spcPct val="201000"/>
        </a:spcBef>
        <a:buFont typeface="Arial" panose="0208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7930" indent="-457200" algn="l" defTabSz="1828165" rtl="0" eaLnBrk="1" latinLnBrk="0" hangingPunct="1">
        <a:lnSpc>
          <a:spcPct val="90000"/>
        </a:lnSpc>
        <a:spcBef>
          <a:spcPct val="201000"/>
        </a:spcBef>
        <a:buFont typeface="Arial" panose="0208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330" indent="-457200" algn="l" defTabSz="1828165" rtl="0" eaLnBrk="1" latinLnBrk="0" hangingPunct="1">
        <a:lnSpc>
          <a:spcPct val="90000"/>
        </a:lnSpc>
        <a:spcBef>
          <a:spcPct val="201000"/>
        </a:spcBef>
        <a:buFont typeface="Arial" panose="0208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095" indent="-457200" algn="l" defTabSz="1828165" rtl="0" eaLnBrk="1" latinLnBrk="0" hangingPunct="1">
        <a:lnSpc>
          <a:spcPct val="90000"/>
        </a:lnSpc>
        <a:spcBef>
          <a:spcPct val="201000"/>
        </a:spcBef>
        <a:buFont typeface="Arial" panose="0208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495" indent="-457200" algn="l" defTabSz="1828165" rtl="0" eaLnBrk="1" latinLnBrk="0" hangingPunct="1">
        <a:lnSpc>
          <a:spcPct val="90000"/>
        </a:lnSpc>
        <a:spcBef>
          <a:spcPct val="201000"/>
        </a:spcBef>
        <a:buFont typeface="Arial" panose="0208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165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565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965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0730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130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8895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295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KSO_TEMPLATE" hidden="true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z="2800" strike="noStrike" noProof="1">
              <a:latin typeface="DejaVu Sans" panose="020B0603030804020204" charset="0"/>
              <a:ea typeface="Noto Sans CJK SC" panose="020B0500000000000000" charset="-122"/>
              <a:cs typeface="DejaVu Sans" panose="020B06030308040202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sldNum="0" hdr="0" ftr="0" dt="0"/>
  <p:txStyles>
    <p:titleStyle>
      <a:lvl1pPr algn="l" defTabSz="1828165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165" rtl="0" eaLnBrk="1" latinLnBrk="0" hangingPunct="1">
        <a:lnSpc>
          <a:spcPct val="90000"/>
        </a:lnSpc>
        <a:spcBef>
          <a:spcPct val="401000"/>
        </a:spcBef>
        <a:buFont typeface="Arial" panose="0208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370965" indent="-457200" algn="l" defTabSz="1828165" rtl="0" eaLnBrk="1" latinLnBrk="0" hangingPunct="1">
        <a:lnSpc>
          <a:spcPct val="90000"/>
        </a:lnSpc>
        <a:spcBef>
          <a:spcPct val="201000"/>
        </a:spcBef>
        <a:buFont typeface="Arial" panose="0208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2pPr>
      <a:lvl3pPr marL="2285365" indent="-457200" algn="l" defTabSz="1828165" rtl="0" eaLnBrk="1" latinLnBrk="0" hangingPunct="1">
        <a:lnSpc>
          <a:spcPct val="90000"/>
        </a:lnSpc>
        <a:spcBef>
          <a:spcPct val="201000"/>
        </a:spcBef>
        <a:buFont typeface="Arial" panose="0208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3199765" indent="-457200" algn="l" defTabSz="1828165" rtl="0" eaLnBrk="1" latinLnBrk="0" hangingPunct="1">
        <a:lnSpc>
          <a:spcPct val="90000"/>
        </a:lnSpc>
        <a:spcBef>
          <a:spcPct val="201000"/>
        </a:spcBef>
        <a:buFont typeface="Arial" panose="0208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3530" indent="-457200" algn="l" defTabSz="1828165" rtl="0" eaLnBrk="1" latinLnBrk="0" hangingPunct="1">
        <a:lnSpc>
          <a:spcPct val="90000"/>
        </a:lnSpc>
        <a:spcBef>
          <a:spcPct val="201000"/>
        </a:spcBef>
        <a:buFont typeface="Arial" panose="0208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7930" indent="-457200" algn="l" defTabSz="1828165" rtl="0" eaLnBrk="1" latinLnBrk="0" hangingPunct="1">
        <a:lnSpc>
          <a:spcPct val="90000"/>
        </a:lnSpc>
        <a:spcBef>
          <a:spcPct val="201000"/>
        </a:spcBef>
        <a:buFont typeface="Arial" panose="0208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330" indent="-457200" algn="l" defTabSz="1828165" rtl="0" eaLnBrk="1" latinLnBrk="0" hangingPunct="1">
        <a:lnSpc>
          <a:spcPct val="90000"/>
        </a:lnSpc>
        <a:spcBef>
          <a:spcPct val="201000"/>
        </a:spcBef>
        <a:buFont typeface="Arial" panose="0208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095" indent="-457200" algn="l" defTabSz="1828165" rtl="0" eaLnBrk="1" latinLnBrk="0" hangingPunct="1">
        <a:lnSpc>
          <a:spcPct val="90000"/>
        </a:lnSpc>
        <a:spcBef>
          <a:spcPct val="201000"/>
        </a:spcBef>
        <a:buFont typeface="Arial" panose="0208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495" indent="-457200" algn="l" defTabSz="1828165" rtl="0" eaLnBrk="1" latinLnBrk="0" hangingPunct="1">
        <a:lnSpc>
          <a:spcPct val="90000"/>
        </a:lnSpc>
        <a:spcBef>
          <a:spcPct val="201000"/>
        </a:spcBef>
        <a:buFont typeface="Arial" panose="0208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165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565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965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0730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130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8895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295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2.xml"/><Relationship Id="rId1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6626" name="标题 8"/>
          <p:cNvSpPr>
            <a:spLocks noGrp="true"/>
          </p:cNvSpPr>
          <p:nvPr>
            <p:ph type="ctrTitle" hasCustomPrompt="true"/>
          </p:nvPr>
        </p:nvSpPr>
        <p:spPr>
          <a:xfrm>
            <a:off x="1828800" y="5387975"/>
            <a:ext cx="9536430" cy="1739265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 defTabSz="1828800" fontAlgn="base">
              <a:buClrTx/>
              <a:buSzTx/>
              <a:buFontTx/>
            </a:pPr>
            <a:r>
              <a:rPr lang="zh-CN" altLang="en-US" kern="1200">
                <a:solidFill>
                  <a:srgbClr val="0051A4"/>
                </a:solidFill>
                <a:latin typeface="Noto Sans CJK SC" panose="020B0500000000000000" charset="-122"/>
                <a:ea typeface="+mj-ea"/>
                <a:cs typeface="+mj-cs"/>
              </a:rPr>
              <a:t>个人转正总结</a:t>
            </a:r>
            <a:endParaRPr lang="zh-CN" altLang="en-US" kern="1200">
              <a:solidFill>
                <a:srgbClr val="0051A4"/>
              </a:solidFill>
              <a:latin typeface="Noto Sans CJK SC" panose="020B0500000000000000" charset="-122"/>
              <a:ea typeface="+mj-ea"/>
              <a:cs typeface="+mj-cs"/>
            </a:endParaRPr>
          </a:p>
        </p:txBody>
      </p:sp>
      <p:sp>
        <p:nvSpPr>
          <p:cNvPr id="26627" name="副标题 6"/>
          <p:cNvSpPr>
            <a:spLocks noGrp="true"/>
          </p:cNvSpPr>
          <p:nvPr>
            <p:ph type="subTitle" idx="1" hasCustomPrompt="true"/>
          </p:nvPr>
        </p:nvSpPr>
        <p:spPr>
          <a:xfrm>
            <a:off x="1828800" y="4632325"/>
            <a:ext cx="8264525" cy="663575"/>
          </a:xfrm>
          <a:prstGeom prst="rect">
            <a:avLst/>
          </a:prstGeom>
          <a:noFill/>
          <a:ln>
            <a:noFill/>
          </a:ln>
        </p:spPr>
        <p:txBody>
          <a:bodyPr anchor="t"/>
          <a:p>
            <a:pPr defTabSz="1828800">
              <a:buClrTx/>
              <a:buSzTx/>
            </a:pPr>
            <a:r>
              <a:rPr lang="zh-CN" altLang="en-US" kern="1200">
                <a:solidFill>
                  <a:srgbClr val="0051A4"/>
                </a:solidFill>
                <a:latin typeface="Noto Sans CJK SC" panose="020B0500000000000000" charset="-122"/>
                <a:ea typeface="+mn-ea"/>
                <a:cs typeface="+mn-cs"/>
              </a:rPr>
              <a:t>打造操作系统创新生态</a:t>
            </a:r>
            <a:endParaRPr lang="zh-CN" altLang="en-US" kern="1200">
              <a:solidFill>
                <a:srgbClr val="0051A4"/>
              </a:solidFill>
              <a:latin typeface="Noto Sans CJK SC" panose="020B0500000000000000" charset="-122"/>
              <a:ea typeface="+mn-ea"/>
              <a:cs typeface="+mn-cs"/>
            </a:endParaRPr>
          </a:p>
        </p:txBody>
      </p:sp>
      <p:sp>
        <p:nvSpPr>
          <p:cNvPr id="26628" name="Shape 39"/>
          <p:cNvSpPr txBox="true"/>
          <p:nvPr/>
        </p:nvSpPr>
        <p:spPr>
          <a:xfrm>
            <a:off x="1831975" y="10152063"/>
            <a:ext cx="4100513" cy="461962"/>
          </a:xfrm>
          <a:prstGeom prst="rect">
            <a:avLst/>
          </a:prstGeom>
          <a:noFill/>
          <a:ln w="9525">
            <a:noFill/>
          </a:ln>
        </p:spPr>
        <p:txBody>
          <a:bodyPr lIns="91425" tIns="45700" rIns="91425" bIns="45700" anchor="t"/>
          <a:p>
            <a:pPr>
              <a:buSzPct val="25000"/>
            </a:pPr>
            <a:r>
              <a:rPr lang="zh-CN" altLang="en-US" sz="3000">
                <a:solidFill>
                  <a:srgbClr val="646464"/>
                </a:solidFill>
                <a:latin typeface="Noto Mono" panose="020B0609030804020204" charset="0"/>
                <a:ea typeface="Noto Sans CJK SC" panose="020B0500000000000000" charset="-122"/>
                <a:sym typeface="Montserrat"/>
              </a:rPr>
              <a:t>杜百兴</a:t>
            </a:r>
            <a:endParaRPr lang="zh-CN" altLang="en-US" sz="3000">
              <a:solidFill>
                <a:srgbClr val="646464"/>
              </a:solidFill>
              <a:latin typeface="Noto Mono" panose="020B0609030804020204" charset="0"/>
              <a:ea typeface="Noto Sans CJK SC" panose="020B0500000000000000" charset="-122"/>
              <a:sym typeface="Montserrat"/>
            </a:endParaRPr>
          </a:p>
        </p:txBody>
      </p:sp>
      <p:sp>
        <p:nvSpPr>
          <p:cNvPr id="26629" name="Shape 39"/>
          <p:cNvSpPr txBox="true"/>
          <p:nvPr/>
        </p:nvSpPr>
        <p:spPr>
          <a:xfrm>
            <a:off x="1831975" y="10888663"/>
            <a:ext cx="4100513" cy="461962"/>
          </a:xfrm>
          <a:prstGeom prst="rect">
            <a:avLst/>
          </a:prstGeom>
          <a:noFill/>
          <a:ln w="9525">
            <a:noFill/>
          </a:ln>
        </p:spPr>
        <p:txBody>
          <a:bodyPr lIns="91425" tIns="45700" rIns="91425" bIns="45700" anchor="t"/>
          <a:p>
            <a:pPr>
              <a:buSzPct val="25000"/>
            </a:pPr>
            <a:r>
              <a:rPr lang="en-US" altLang="zh-CN" sz="3000">
                <a:solidFill>
                  <a:srgbClr val="646464"/>
                </a:solidFill>
                <a:latin typeface="Noto Mono" panose="020B0609030804020204" charset="0"/>
                <a:ea typeface="Noto Sans CJK SC" panose="020B0500000000000000" charset="-122"/>
                <a:sym typeface="Montserrat"/>
              </a:rPr>
              <a:t>2021</a:t>
            </a:r>
            <a:r>
              <a:rPr lang="zh-CN" altLang="en-US" sz="3000">
                <a:solidFill>
                  <a:srgbClr val="646464"/>
                </a:solidFill>
                <a:latin typeface="Noto Mono" panose="020B0609030804020204" charset="0"/>
                <a:ea typeface="Noto Sans CJK SC" panose="020B0500000000000000" charset="-122"/>
                <a:sym typeface="Montserrat"/>
              </a:rPr>
              <a:t>年</a:t>
            </a:r>
            <a:r>
              <a:rPr lang="en-US" altLang="zh-CN" sz="3000">
                <a:solidFill>
                  <a:srgbClr val="646464"/>
                </a:solidFill>
                <a:latin typeface="Noto Mono" panose="020B0609030804020204" charset="0"/>
                <a:ea typeface="Noto Sans CJK SC" panose="020B0500000000000000" charset="-122"/>
                <a:sym typeface="Montserrat"/>
              </a:rPr>
              <a:t>2</a:t>
            </a:r>
            <a:r>
              <a:rPr lang="zh-CN" altLang="en-US" sz="3000">
                <a:solidFill>
                  <a:srgbClr val="646464"/>
                </a:solidFill>
                <a:latin typeface="Noto Mono" panose="020B0609030804020204" charset="0"/>
                <a:ea typeface="Noto Sans CJK SC" panose="020B0500000000000000" charset="-122"/>
                <a:sym typeface="Montserrat"/>
              </a:rPr>
              <a:t>月</a:t>
            </a:r>
            <a:r>
              <a:rPr lang="en-US" altLang="zh-CN" sz="3000">
                <a:solidFill>
                  <a:srgbClr val="646464"/>
                </a:solidFill>
                <a:latin typeface="Noto Mono" panose="020B0609030804020204" charset="0"/>
                <a:ea typeface="Noto Sans CJK SC" panose="020B0500000000000000" charset="-122"/>
                <a:sym typeface="Montserrat"/>
              </a:rPr>
              <a:t>1</a:t>
            </a:r>
            <a:r>
              <a:rPr lang="zh-CN" altLang="en-US" sz="3000">
                <a:solidFill>
                  <a:srgbClr val="646464"/>
                </a:solidFill>
                <a:latin typeface="Noto Mono" panose="020B0609030804020204" charset="0"/>
                <a:ea typeface="Noto Sans CJK SC" panose="020B0500000000000000" charset="-122"/>
                <a:sym typeface="Montserrat"/>
              </a:rPr>
              <a:t>日</a:t>
            </a:r>
            <a:endParaRPr lang="zh-CN" altLang="en-US" sz="3000">
              <a:solidFill>
                <a:srgbClr val="646464"/>
              </a:solidFill>
              <a:latin typeface="Noto Mono" panose="020B0609030804020204" charset="0"/>
              <a:ea typeface="Noto Sans CJK SC" panose="020B0500000000000000" charset="-122"/>
              <a:sym typeface="Montserrat"/>
            </a:endParaRPr>
          </a:p>
        </p:txBody>
      </p:sp>
      <p:pic>
        <p:nvPicPr>
          <p:cNvPr id="26630" name="图片 1" descr="LOGO-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831975" y="1920875"/>
            <a:ext cx="4271963" cy="12176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 advClick="false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标题 3"/>
          <p:cNvSpPr>
            <a:spLocks noGrp="true"/>
          </p:cNvSpPr>
          <p:nvPr>
            <p:ph type="title" orient="vert" hasCustomPrompt="true"/>
          </p:nvPr>
        </p:nvSpPr>
        <p:spPr>
          <a:xfrm>
            <a:off x="5641975" y="5610225"/>
            <a:ext cx="1533525" cy="2592388"/>
          </a:xfrm>
          <a:prstGeom prst="rect">
            <a:avLst/>
          </a:prstGeom>
          <a:noFill/>
          <a:ln>
            <a:noFill/>
          </a:ln>
        </p:spPr>
        <p:txBody>
          <a:bodyPr anchor="t"/>
          <a:p>
            <a:pPr defTabSz="1828800"/>
            <a:r>
              <a:rPr lang="zh-CN" altLang="en-US" kern="1200">
                <a:solidFill>
                  <a:srgbClr val="0051A4"/>
                </a:solidFill>
                <a:latin typeface="Noto Sans CJK SC" panose="020B0500000000000000" charset="-122"/>
                <a:ea typeface="Noto Sans CJK SC" panose="020B0500000000000000" charset="-122"/>
                <a:cs typeface="+mj-cs"/>
              </a:rPr>
              <a:t>目录</a:t>
            </a:r>
            <a:endParaRPr lang="zh-CN" altLang="en-US" kern="1200">
              <a:solidFill>
                <a:srgbClr val="0051A4"/>
              </a:solidFill>
              <a:latin typeface="Noto Sans CJK SC" panose="020B0500000000000000" charset="-122"/>
              <a:ea typeface="Noto Sans CJK SC" panose="020B0500000000000000" charset="-122"/>
              <a:cs typeface="+mj-cs"/>
            </a:endParaRPr>
          </a:p>
        </p:txBody>
      </p:sp>
      <p:grpSp>
        <p:nvGrpSpPr>
          <p:cNvPr id="28674" name="组合 16"/>
          <p:cNvGrpSpPr/>
          <p:nvPr/>
        </p:nvGrpSpPr>
        <p:grpSpPr>
          <a:xfrm>
            <a:off x="11916728" y="1551305"/>
            <a:ext cx="8094669" cy="2135823"/>
            <a:chOff x="17128" y="3039"/>
            <a:chExt cx="12747" cy="3365"/>
          </a:xfrm>
        </p:grpSpPr>
        <p:sp>
          <p:nvSpPr>
            <p:cNvPr id="28675" name="标题 1"/>
            <p:cNvSpPr>
              <a:spLocks noGrp="true"/>
            </p:cNvSpPr>
            <p:nvPr/>
          </p:nvSpPr>
          <p:spPr>
            <a:xfrm>
              <a:off x="17128" y="3039"/>
              <a:ext cx="2574" cy="33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p>
              <a:r>
                <a:rPr lang="en-US" altLang="zh-CN" sz="7000" b="1" dirty="0">
                  <a:solidFill>
                    <a:srgbClr val="0051A4"/>
                  </a:solidFill>
                  <a:latin typeface="DejaVu Math TeX Gyre" panose="02000503000000000000" charset="0"/>
                  <a:ea typeface="Noto Sans CJK SC" panose="020B0500000000000000" charset="-122"/>
                </a:rPr>
                <a:t>01</a:t>
              </a:r>
              <a:endParaRPr lang="en-US" altLang="zh-CN" sz="7000" b="1" dirty="0">
                <a:solidFill>
                  <a:srgbClr val="0051A4"/>
                </a:solidFill>
                <a:latin typeface="DejaVu Math TeX Gyre" panose="02000503000000000000" charset="0"/>
                <a:ea typeface="Noto Sans CJK SC" panose="020B0500000000000000" charset="-122"/>
              </a:endParaRPr>
            </a:p>
          </p:txBody>
        </p:sp>
        <p:sp>
          <p:nvSpPr>
            <p:cNvPr id="28676" name="标题 1"/>
            <p:cNvSpPr>
              <a:spLocks noGrp="true"/>
            </p:cNvSpPr>
            <p:nvPr/>
          </p:nvSpPr>
          <p:spPr>
            <a:xfrm>
              <a:off x="19617" y="3793"/>
              <a:ext cx="10258" cy="138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p>
              <a:r>
                <a:rPr lang="zh-CN" altLang="en-US" sz="4000" dirty="0">
                  <a:solidFill>
                    <a:srgbClr val="646464"/>
                  </a:solidFill>
                  <a:latin typeface="Noto Mono" panose="020B0609030804020204" charset="0"/>
                  <a:ea typeface="Noto Sans CJK SC" panose="020B0500000000000000" charset="-122"/>
                </a:rPr>
                <a:t>试用期工作内容</a:t>
              </a:r>
              <a:endParaRPr lang="zh-CN" altLang="en-US" sz="4000" dirty="0">
                <a:solidFill>
                  <a:srgbClr val="646464"/>
                </a:solidFill>
                <a:latin typeface="Noto Mono" panose="020B0609030804020204" charset="0"/>
                <a:ea typeface="Noto Sans CJK SC" panose="020B0500000000000000" charset="-122"/>
              </a:endParaRPr>
            </a:p>
          </p:txBody>
        </p:sp>
      </p:grpSp>
      <p:grpSp>
        <p:nvGrpSpPr>
          <p:cNvPr id="28677" name="组合 17"/>
          <p:cNvGrpSpPr/>
          <p:nvPr/>
        </p:nvGrpSpPr>
        <p:grpSpPr>
          <a:xfrm>
            <a:off x="11916728" y="3687128"/>
            <a:ext cx="7920037" cy="2136775"/>
            <a:chOff x="17128" y="3039"/>
            <a:chExt cx="12472" cy="3364"/>
          </a:xfrm>
        </p:grpSpPr>
        <p:sp>
          <p:nvSpPr>
            <p:cNvPr id="28678" name="标题 1"/>
            <p:cNvSpPr>
              <a:spLocks noGrp="true"/>
            </p:cNvSpPr>
            <p:nvPr/>
          </p:nvSpPr>
          <p:spPr>
            <a:xfrm>
              <a:off x="17128" y="3039"/>
              <a:ext cx="2574" cy="33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p>
              <a:r>
                <a:rPr lang="en-US" altLang="zh-CN" sz="7000" b="1" dirty="0">
                  <a:solidFill>
                    <a:srgbClr val="0051A4"/>
                  </a:solidFill>
                  <a:latin typeface="DejaVu Math TeX Gyre" panose="02000503000000000000" charset="0"/>
                  <a:ea typeface="Noto Sans CJK SC" panose="020B0500000000000000" charset="-122"/>
                </a:rPr>
                <a:t>02</a:t>
              </a:r>
              <a:endParaRPr lang="en-US" altLang="zh-CN" sz="7000" b="1" dirty="0">
                <a:solidFill>
                  <a:srgbClr val="0051A4"/>
                </a:solidFill>
                <a:latin typeface="DejaVu Math TeX Gyre" panose="02000503000000000000" charset="0"/>
                <a:ea typeface="Noto Sans CJK SC" panose="020B0500000000000000" charset="-122"/>
              </a:endParaRPr>
            </a:p>
          </p:txBody>
        </p:sp>
        <p:sp>
          <p:nvSpPr>
            <p:cNvPr id="28679" name="标题 1"/>
            <p:cNvSpPr>
              <a:spLocks noGrp="true"/>
            </p:cNvSpPr>
            <p:nvPr/>
          </p:nvSpPr>
          <p:spPr>
            <a:xfrm>
              <a:off x="19342" y="4118"/>
              <a:ext cx="10258" cy="138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p>
              <a:endParaRPr lang="zh-CN" altLang="en-US" sz="4000" dirty="0">
                <a:solidFill>
                  <a:srgbClr val="646464"/>
                </a:solidFill>
                <a:latin typeface="Noto Mono" panose="020B0609030804020204" charset="0"/>
                <a:ea typeface="Noto Sans CJK SC" panose="020B0500000000000000" charset="-122"/>
              </a:endParaRPr>
            </a:p>
          </p:txBody>
        </p:sp>
      </p:grpSp>
      <p:grpSp>
        <p:nvGrpSpPr>
          <p:cNvPr id="28680" name="组合 20"/>
          <p:cNvGrpSpPr/>
          <p:nvPr/>
        </p:nvGrpSpPr>
        <p:grpSpPr>
          <a:xfrm>
            <a:off x="11971338" y="9957435"/>
            <a:ext cx="7920037" cy="2137410"/>
            <a:chOff x="17128" y="3039"/>
            <a:chExt cx="12472" cy="3365"/>
          </a:xfrm>
        </p:grpSpPr>
        <p:sp>
          <p:nvSpPr>
            <p:cNvPr id="28681" name="标题 1"/>
            <p:cNvSpPr>
              <a:spLocks noGrp="true"/>
            </p:cNvSpPr>
            <p:nvPr/>
          </p:nvSpPr>
          <p:spPr>
            <a:xfrm>
              <a:off x="17128" y="3039"/>
              <a:ext cx="2574" cy="33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p>
              <a:r>
                <a:rPr lang="en-US" altLang="zh-CN" sz="7000" b="1" dirty="0">
                  <a:solidFill>
                    <a:srgbClr val="0051A4"/>
                  </a:solidFill>
                  <a:latin typeface="DejaVu Math TeX Gyre" panose="02000503000000000000" charset="0"/>
                  <a:ea typeface="Noto Sans CJK SC" panose="020B0500000000000000" charset="-122"/>
                </a:rPr>
                <a:t>05</a:t>
              </a:r>
              <a:endParaRPr lang="en-US" altLang="zh-CN" sz="7000" b="1" dirty="0">
                <a:solidFill>
                  <a:srgbClr val="0051A4"/>
                </a:solidFill>
                <a:latin typeface="DejaVu Math TeX Gyre" panose="02000503000000000000" charset="0"/>
                <a:ea typeface="Noto Sans CJK SC" panose="020B0500000000000000" charset="-122"/>
              </a:endParaRPr>
            </a:p>
          </p:txBody>
        </p:sp>
        <p:sp>
          <p:nvSpPr>
            <p:cNvPr id="28682" name="标题 1"/>
            <p:cNvSpPr>
              <a:spLocks noGrp="true"/>
            </p:cNvSpPr>
            <p:nvPr/>
          </p:nvSpPr>
          <p:spPr>
            <a:xfrm>
              <a:off x="19701" y="4118"/>
              <a:ext cx="9899" cy="138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p>
              <a:r>
                <a:rPr lang="zh-CN" altLang="en-US" sz="4000" dirty="0">
                  <a:solidFill>
                    <a:srgbClr val="646464"/>
                  </a:solidFill>
                  <a:latin typeface="Noto Mono" panose="020B0609030804020204" charset="0"/>
                  <a:ea typeface="Noto Sans CJK SC" panose="020B0500000000000000" charset="-122"/>
                </a:rPr>
                <a:t>公司技术创新建议</a:t>
              </a:r>
              <a:endParaRPr lang="zh-CN" altLang="en-US" sz="4000" dirty="0">
                <a:solidFill>
                  <a:srgbClr val="646464"/>
                </a:solidFill>
                <a:latin typeface="Noto Mono" panose="020B0609030804020204" charset="0"/>
                <a:ea typeface="Noto Sans CJK SC" panose="020B0500000000000000" charset="-122"/>
              </a:endParaRPr>
            </a:p>
          </p:txBody>
        </p:sp>
      </p:grpSp>
      <p:grpSp>
        <p:nvGrpSpPr>
          <p:cNvPr id="28683" name="组合 23"/>
          <p:cNvGrpSpPr/>
          <p:nvPr/>
        </p:nvGrpSpPr>
        <p:grpSpPr>
          <a:xfrm>
            <a:off x="12025943" y="5838508"/>
            <a:ext cx="7985445" cy="2135822"/>
            <a:chOff x="16939" y="3039"/>
            <a:chExt cx="12575" cy="3365"/>
          </a:xfrm>
        </p:grpSpPr>
        <p:sp>
          <p:nvSpPr>
            <p:cNvPr id="28684" name="标题 1"/>
            <p:cNvSpPr>
              <a:spLocks noGrp="true"/>
            </p:cNvSpPr>
            <p:nvPr/>
          </p:nvSpPr>
          <p:spPr>
            <a:xfrm>
              <a:off x="16939" y="3039"/>
              <a:ext cx="2574" cy="33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p>
              <a:r>
                <a:rPr lang="en-US" altLang="zh-CN" sz="7000" b="1" dirty="0">
                  <a:solidFill>
                    <a:srgbClr val="0051A4"/>
                  </a:solidFill>
                  <a:latin typeface="DejaVu Math TeX Gyre" panose="02000503000000000000" charset="0"/>
                  <a:ea typeface="Noto Sans CJK SC" panose="020B0500000000000000" charset="-122"/>
                </a:rPr>
                <a:t>03</a:t>
              </a:r>
              <a:endParaRPr lang="en-US" altLang="zh-CN" sz="7000" b="1" dirty="0">
                <a:solidFill>
                  <a:srgbClr val="0051A4"/>
                </a:solidFill>
                <a:latin typeface="DejaVu Math TeX Gyre" panose="02000503000000000000" charset="0"/>
                <a:ea typeface="Noto Sans CJK SC" panose="020B0500000000000000" charset="-122"/>
              </a:endParaRPr>
            </a:p>
          </p:txBody>
        </p:sp>
        <p:sp>
          <p:nvSpPr>
            <p:cNvPr id="28685" name="标题 1"/>
            <p:cNvSpPr>
              <a:spLocks noGrp="true"/>
            </p:cNvSpPr>
            <p:nvPr/>
          </p:nvSpPr>
          <p:spPr>
            <a:xfrm>
              <a:off x="19427" y="3953"/>
              <a:ext cx="10087" cy="138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p>
              <a:r>
                <a:rPr lang="zh-CN" altLang="en-US" sz="4000" dirty="0">
                  <a:solidFill>
                    <a:srgbClr val="646464"/>
                  </a:solidFill>
                  <a:latin typeface="Noto Mono" panose="020B0609030804020204" charset="0"/>
                  <a:ea typeface="Noto Sans CJK SC" panose="020B0500000000000000" charset="-122"/>
                </a:rPr>
                <a:t>试用期个人能力提升</a:t>
              </a:r>
              <a:endParaRPr lang="zh-CN" altLang="en-US" sz="4000" dirty="0">
                <a:solidFill>
                  <a:srgbClr val="646464"/>
                </a:solidFill>
                <a:latin typeface="Noto Mono" panose="020B0609030804020204" charset="0"/>
                <a:ea typeface="Noto Sans CJK SC" panose="020B0500000000000000" charset="-122"/>
              </a:endParaRPr>
            </a:p>
          </p:txBody>
        </p:sp>
      </p:grpSp>
      <p:sp>
        <p:nvSpPr>
          <p:cNvPr id="2" name="标题 1"/>
          <p:cNvSpPr>
            <a:spLocks noGrp="true"/>
          </p:cNvSpPr>
          <p:nvPr/>
        </p:nvSpPr>
        <p:spPr>
          <a:xfrm>
            <a:off x="13551535" y="3956050"/>
            <a:ext cx="6514465" cy="16002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r>
              <a:rPr lang="zh-CN" altLang="en-US" sz="4000" dirty="0">
                <a:solidFill>
                  <a:srgbClr val="646464"/>
                </a:solidFill>
                <a:latin typeface="Noto Mono" panose="020B0609030804020204" charset="0"/>
                <a:ea typeface="Noto Sans CJK SC" panose="020B0500000000000000" charset="-122"/>
              </a:rPr>
              <a:t>试用期工作成果</a:t>
            </a:r>
            <a:endParaRPr lang="zh-CN" altLang="en-US" sz="4000" dirty="0">
              <a:solidFill>
                <a:srgbClr val="646464"/>
              </a:solidFill>
              <a:latin typeface="Noto Mono" panose="020B0609030804020204" charset="0"/>
              <a:ea typeface="Noto Sans CJK SC" panose="020B0500000000000000" charset="-122"/>
            </a:endParaRPr>
          </a:p>
        </p:txBody>
      </p:sp>
      <p:grpSp>
        <p:nvGrpSpPr>
          <p:cNvPr id="3" name="组合 20"/>
          <p:cNvGrpSpPr/>
          <p:nvPr/>
        </p:nvGrpSpPr>
        <p:grpSpPr>
          <a:xfrm>
            <a:off x="12145963" y="7820025"/>
            <a:ext cx="7920037" cy="2137410"/>
            <a:chOff x="17128" y="3039"/>
            <a:chExt cx="12472" cy="3365"/>
          </a:xfrm>
        </p:grpSpPr>
        <p:sp>
          <p:nvSpPr>
            <p:cNvPr id="4" name="标题 1"/>
            <p:cNvSpPr>
              <a:spLocks noGrp="true"/>
            </p:cNvSpPr>
            <p:nvPr/>
          </p:nvSpPr>
          <p:spPr>
            <a:xfrm>
              <a:off x="17128" y="3039"/>
              <a:ext cx="2574" cy="33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p>
              <a:r>
                <a:rPr lang="en-US" altLang="zh-CN" sz="7000" b="1" dirty="0">
                  <a:solidFill>
                    <a:srgbClr val="0051A4"/>
                  </a:solidFill>
                  <a:latin typeface="DejaVu Math TeX Gyre" panose="02000503000000000000" charset="0"/>
                  <a:ea typeface="Noto Sans CJK SC" panose="020B0500000000000000" charset="-122"/>
                </a:rPr>
                <a:t>04</a:t>
              </a:r>
              <a:endParaRPr lang="en-US" altLang="zh-CN" sz="7000" b="1" dirty="0">
                <a:solidFill>
                  <a:srgbClr val="0051A4"/>
                </a:solidFill>
                <a:latin typeface="DejaVu Math TeX Gyre" panose="02000503000000000000" charset="0"/>
                <a:ea typeface="Noto Sans CJK SC" panose="020B0500000000000000" charset="-122"/>
              </a:endParaRPr>
            </a:p>
          </p:txBody>
        </p:sp>
        <p:sp>
          <p:nvSpPr>
            <p:cNvPr id="5" name="标题 1"/>
            <p:cNvSpPr>
              <a:spLocks noGrp="true"/>
            </p:cNvSpPr>
            <p:nvPr/>
          </p:nvSpPr>
          <p:spPr>
            <a:xfrm>
              <a:off x="19701" y="4118"/>
              <a:ext cx="9899" cy="138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p>
              <a:r>
                <a:rPr lang="zh-CN" altLang="en-US" sz="4000" dirty="0">
                  <a:solidFill>
                    <a:srgbClr val="646464"/>
                  </a:solidFill>
                  <a:latin typeface="Noto Mono" panose="020B0609030804020204" charset="0"/>
                  <a:ea typeface="Noto Sans CJK SC" panose="020B0500000000000000" charset="-122"/>
                </a:rPr>
                <a:t>后期需提升方面</a:t>
              </a:r>
              <a:endParaRPr lang="zh-CN" altLang="en-US" sz="4000" dirty="0">
                <a:solidFill>
                  <a:srgbClr val="646464"/>
                </a:solidFill>
                <a:latin typeface="Noto Mono" panose="020B0609030804020204" charset="0"/>
                <a:ea typeface="Noto Sans CJK SC" panose="020B0500000000000000" charset="-122"/>
              </a:endParaRPr>
            </a:p>
          </p:txBody>
        </p:sp>
      </p:grp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zh-CN" altLang="en-US"/>
              <a:t>熟悉并上手和同事之间的工作模式，协作模式，项目部署模式</a:t>
            </a:r>
            <a:br>
              <a:rPr lang="zh-CN" altLang="en-US"/>
            </a:br>
            <a:endParaRPr lang="zh-CN" altLang="en-US"/>
          </a:p>
          <a:p>
            <a:r>
              <a:rPr lang="zh-CN" altLang="en-US"/>
              <a:t>熟悉并上手公司所用框架</a:t>
            </a:r>
            <a:r>
              <a:rPr lang="en-US" altLang="zh-CN"/>
              <a:t>angular</a:t>
            </a:r>
            <a:r>
              <a:rPr lang="zh-CN" altLang="en-US"/>
              <a:t>的工作模式，常用知识点并用于日常开发</a:t>
            </a:r>
            <a:br>
              <a:rPr lang="zh-CN" altLang="en-US"/>
            </a:br>
            <a:endParaRPr lang="zh-CN" altLang="en-US"/>
          </a:p>
          <a:p>
            <a:r>
              <a:rPr lang="zh-CN" altLang="en-US">
                <a:sym typeface="+mn-ea"/>
              </a:rPr>
              <a:t>修复域管项目标准分支和工行分支旧有</a:t>
            </a:r>
            <a:r>
              <a:rPr lang="en-US" altLang="zh-CN">
                <a:sym typeface="+mn-ea"/>
              </a:rPr>
              <a:t>bug</a:t>
            </a:r>
            <a:r>
              <a:rPr lang="zh-CN" altLang="en-US">
                <a:sym typeface="+mn-ea"/>
              </a:rPr>
              <a:t>，涉及到的功能有上传文件，列表管理，样式美化，组件二次开发，文件导出，兼容性修复，图标模块等等</a:t>
            </a:r>
            <a:br>
              <a:rPr lang="zh-CN" altLang="en-US">
                <a:sym typeface="+mn-ea"/>
              </a:rPr>
            </a:b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改造域管项目报表管理模块，涉及日历组件替换，</a:t>
            </a:r>
            <a:r>
              <a:rPr lang="en-US" altLang="zh-CN">
                <a:sym typeface="+mn-ea"/>
              </a:rPr>
              <a:t>echarts</a:t>
            </a:r>
            <a:r>
              <a:rPr lang="zh-CN" altLang="en-US">
                <a:sym typeface="+mn-ea"/>
              </a:rPr>
              <a:t>修改，样式美化，面包屑菜单维护等</a:t>
            </a:r>
            <a:r>
              <a:rPr lang="en-US" altLang="zh-CN">
                <a:sym typeface="+mn-ea"/>
              </a:rPr>
              <a:t>ui</a:t>
            </a:r>
            <a:r>
              <a:rPr lang="zh-CN" altLang="en-US">
                <a:sym typeface="+mn-ea"/>
              </a:rPr>
              <a:t>优化以及数项功能修改</a:t>
            </a:r>
            <a:br>
              <a:rPr lang="zh-CN" altLang="en-US">
                <a:sym typeface="+mn-ea"/>
              </a:rPr>
            </a:b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阅读</a:t>
            </a:r>
            <a:r>
              <a:rPr lang="en-US" altLang="zh-CN">
                <a:sym typeface="+mn-ea"/>
              </a:rPr>
              <a:t>Q1</a:t>
            </a:r>
            <a:r>
              <a:rPr lang="zh-CN" altLang="en-US">
                <a:sym typeface="+mn-ea"/>
              </a:rPr>
              <a:t>季度需求文档并开始开发工作</a:t>
            </a:r>
            <a:br>
              <a:rPr lang="zh-CN" altLang="en-US">
                <a:sym typeface="+mn-ea"/>
              </a:rPr>
            </a:br>
            <a:br>
              <a:rPr lang="zh-CN" altLang="en-US">
                <a:sym typeface="+mn-ea"/>
              </a:rPr>
            </a:br>
            <a:endParaRPr lang="zh-CN" altLang="en-US">
              <a:sym typeface="+mn-ea"/>
            </a:endParaRPr>
          </a:p>
          <a:p>
            <a:pPr>
              <a:buNone/>
            </a:pPr>
            <a:endParaRPr lang="en-US" altLang="en-US">
              <a:sym typeface="+mn-ea"/>
            </a:endParaRPr>
          </a:p>
        </p:txBody>
      </p:sp>
      <p:sp>
        <p:nvSpPr>
          <p:cNvPr id="3" name="标题 2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试用期工作内容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2" grpI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入职以来，只参与了一个项目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域管平台。截止</a:t>
            </a:r>
            <a:r>
              <a:rPr lang="en-US" altLang="zh-CN">
                <a:sym typeface="+mn-ea"/>
              </a:rPr>
              <a:t>2021</a:t>
            </a:r>
            <a:r>
              <a:rPr lang="zh-CN" altLang="en-US">
                <a:sym typeface="+mn-ea"/>
              </a:rPr>
              <a:t>年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月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日，</a:t>
            </a:r>
            <a:r>
              <a:rPr lang="en-US" altLang="zh-CN">
                <a:sym typeface="+mn-ea"/>
              </a:rPr>
              <a:t>Q1</a:t>
            </a:r>
            <a:r>
              <a:rPr lang="zh-CN" altLang="en-US">
                <a:sym typeface="+mn-ea"/>
              </a:rPr>
              <a:t>季度需求的研发刚刚开始不久，上述试用期工作内容除</a:t>
            </a:r>
            <a:r>
              <a:rPr lang="en-US" altLang="zh-CN">
                <a:sym typeface="+mn-ea"/>
              </a:rPr>
              <a:t>Q1</a:t>
            </a:r>
            <a:r>
              <a:rPr lang="zh-CN" altLang="en-US">
                <a:sym typeface="+mn-ea"/>
              </a:rPr>
              <a:t>季度需求外，其它都完成的不错，未出现过延期交付的情况</a:t>
            </a:r>
            <a:br>
              <a:rPr lang="zh-CN" altLang="en-US">
                <a:sym typeface="+mn-ea"/>
              </a:rPr>
            </a:b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累计解决</a:t>
            </a:r>
            <a:r>
              <a:rPr lang="en-US" altLang="zh-CN">
                <a:sym typeface="+mn-ea"/>
              </a:rPr>
              <a:t>22</a:t>
            </a:r>
            <a:r>
              <a:rPr lang="zh-CN" altLang="en-US">
                <a:sym typeface="+mn-ea"/>
              </a:rPr>
              <a:t>个</a:t>
            </a:r>
            <a:r>
              <a:rPr lang="en-US" altLang="zh-CN">
                <a:sym typeface="+mn-ea"/>
              </a:rPr>
              <a:t>bug</a:t>
            </a:r>
            <a:br>
              <a:rPr lang="en-US" altLang="zh-CN">
                <a:sym typeface="+mn-ea"/>
              </a:rPr>
            </a:br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剩余非</a:t>
            </a:r>
            <a:r>
              <a:rPr lang="en-US" altLang="zh-CN">
                <a:sym typeface="+mn-ea"/>
              </a:rPr>
              <a:t>Q1</a:t>
            </a:r>
            <a:r>
              <a:rPr lang="zh-CN" altLang="en-US">
                <a:sym typeface="+mn-ea"/>
              </a:rPr>
              <a:t>季度的遗留</a:t>
            </a:r>
            <a:r>
              <a:rPr lang="en-US" altLang="zh-CN">
                <a:sym typeface="+mn-ea"/>
              </a:rPr>
              <a:t>bug</a:t>
            </a:r>
            <a:r>
              <a:rPr lang="zh-CN" altLang="en-US">
                <a:sym typeface="+mn-ea"/>
              </a:rPr>
              <a:t>数：</a:t>
            </a:r>
            <a:r>
              <a:rPr lang="en-US" altLang="zh-CN">
                <a:sym typeface="+mn-ea"/>
              </a:rPr>
              <a:t>0</a:t>
            </a:r>
            <a:br>
              <a:rPr lang="en-US" altLang="zh-CN">
                <a:sym typeface="+mn-ea"/>
              </a:rPr>
            </a:br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业务开发的同时顺便开发了一个小框架</a:t>
            </a:r>
            <a:r>
              <a:rPr lang="en-US" altLang="zh-CN">
                <a:sym typeface="+mn-ea"/>
              </a:rPr>
              <a:t>-Hacker.</a:t>
            </a:r>
            <a:r>
              <a:rPr lang="en-US" altLang="en-US">
                <a:sym typeface="+mn-ea"/>
              </a:rPr>
              <a:t>js</a:t>
            </a:r>
            <a:br>
              <a:rPr lang="en-US" altLang="en-US">
                <a:sym typeface="+mn-ea"/>
              </a:rPr>
            </a:br>
            <a:endParaRPr lang="en-US" altLang="en-US">
              <a:sym typeface="+mn-ea"/>
            </a:endParaRPr>
          </a:p>
          <a:p>
            <a:r>
              <a:rPr lang="zh-CN" altLang="en-US">
                <a:sym typeface="+mn-ea"/>
              </a:rPr>
              <a:t>掌握了域管项目产品化分支和工行分支的部署策略和手动部署步骤</a:t>
            </a:r>
            <a:br>
              <a:rPr lang="zh-CN" altLang="en-US">
                <a:sym typeface="+mn-ea"/>
              </a:rPr>
            </a:br>
            <a:endParaRPr lang="zh-CN" altLang="en-US">
              <a:sym typeface="+mn-ea"/>
            </a:endParaRPr>
          </a:p>
          <a:p>
            <a:pPr>
              <a:buNone/>
            </a:pPr>
            <a:endParaRPr lang="en-US" altLang="en-US">
              <a:sym typeface="+mn-ea"/>
            </a:endParaRPr>
          </a:p>
        </p:txBody>
      </p:sp>
      <p:sp>
        <p:nvSpPr>
          <p:cNvPr id="3" name="标题 2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试用期工作成果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2" grpI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true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zh-CN" altLang="en-US"/>
              <a:t>通过对</a:t>
            </a:r>
            <a:r>
              <a:rPr lang="en-US" altLang="zh-CN"/>
              <a:t>react</a:t>
            </a:r>
            <a:r>
              <a:rPr lang="zh-CN" altLang="en-US"/>
              <a:t>虚拟</a:t>
            </a:r>
            <a:r>
              <a:rPr lang="en-US" altLang="zh-CN"/>
              <a:t>dom</a:t>
            </a:r>
            <a:r>
              <a:rPr lang="zh-CN" altLang="en-US"/>
              <a:t>，</a:t>
            </a:r>
            <a:r>
              <a:rPr lang="en-US" altLang="zh-CN"/>
              <a:t>vue</a:t>
            </a:r>
            <a:r>
              <a:rPr lang="en-US" altLang="en-US"/>
              <a:t>3</a:t>
            </a:r>
            <a:r>
              <a:rPr lang="zh-CN" altLang="en-US"/>
              <a:t>和</a:t>
            </a:r>
            <a:r>
              <a:rPr lang="en-US" altLang="zh-CN"/>
              <a:t>angular</a:t>
            </a:r>
            <a:r>
              <a:rPr lang="zh-CN" altLang="en-US"/>
              <a:t>较为深入的学习，发现了</a:t>
            </a:r>
            <a:r>
              <a:rPr lang="en-US" altLang="zh-CN"/>
              <a:t>js</a:t>
            </a:r>
            <a:r>
              <a:rPr lang="zh-CN" altLang="en-US"/>
              <a:t>中</a:t>
            </a:r>
            <a:r>
              <a:rPr lang="en-US" altLang="zh-CN"/>
              <a:t>range api</a:t>
            </a:r>
            <a:r>
              <a:rPr lang="zh-CN" altLang="en-US"/>
              <a:t>在虚拟</a:t>
            </a:r>
            <a:r>
              <a:rPr lang="en-US" altLang="zh-CN"/>
              <a:t>dom</a:t>
            </a:r>
            <a:r>
              <a:rPr lang="zh-CN" altLang="en-US"/>
              <a:t>的重要性，</a:t>
            </a:r>
            <a:r>
              <a:rPr lang="en-US" altLang="zh-CN"/>
              <a:t>vue</a:t>
            </a:r>
            <a:r>
              <a:rPr lang="en-US" altLang="en-US"/>
              <a:t>3</a:t>
            </a:r>
            <a:r>
              <a:rPr lang="zh-CN" altLang="en-US"/>
              <a:t>的响应式设计是多么的优秀，</a:t>
            </a:r>
            <a:r>
              <a:rPr lang="en-US" altLang="zh-CN"/>
              <a:t>angular</a:t>
            </a:r>
            <a:r>
              <a:rPr lang="zh-CN" altLang="en-US"/>
              <a:t>的大而全是多么的强悍</a:t>
            </a:r>
            <a:br>
              <a:rPr lang="zh-CN" altLang="en-US"/>
            </a:br>
            <a:endParaRPr lang="zh-CN" altLang="en-US"/>
          </a:p>
          <a:p>
            <a:r>
              <a:rPr lang="zh-CN" altLang="en-US"/>
              <a:t>较好的领会到了</a:t>
            </a:r>
            <a:r>
              <a:rPr lang="en-US" altLang="zh-CN"/>
              <a:t>Rx</a:t>
            </a:r>
            <a:r>
              <a:rPr lang="en-US" altLang="en-US"/>
              <a:t>Js</a:t>
            </a:r>
            <a:r>
              <a:rPr lang="zh-CN" altLang="en-US"/>
              <a:t>的设计思想与常用实践</a:t>
            </a:r>
            <a:br>
              <a:rPr lang="zh-CN" altLang="en-US"/>
            </a:br>
            <a:endParaRPr lang="zh-CN" altLang="en-US"/>
          </a:p>
          <a:p>
            <a:r>
              <a:rPr lang="zh-CN" altLang="en-US"/>
              <a:t>熟悉了域管项目的功能及其存在的意义和解决的问题</a:t>
            </a:r>
            <a:br>
              <a:rPr lang="zh-CN" altLang="en-US"/>
            </a:br>
            <a:endParaRPr lang="zh-CN" altLang="en-US"/>
          </a:p>
          <a:p>
            <a:r>
              <a:rPr lang="zh-CN" altLang="en-US"/>
              <a:t>关于</a:t>
            </a:r>
            <a:r>
              <a:rPr lang="en-US" altLang="zh-CN"/>
              <a:t>angular</a:t>
            </a:r>
            <a:r>
              <a:rPr lang="zh-CN" altLang="en-US"/>
              <a:t>项目的一些</a:t>
            </a:r>
            <a:r>
              <a:rPr lang="en-US" altLang="zh-CN"/>
              <a:t>angular</a:t>
            </a:r>
            <a:r>
              <a:rPr lang="en-US" altLang="en-US"/>
              <a:t> json</a:t>
            </a:r>
            <a:r>
              <a:rPr lang="zh-CN" altLang="en-US"/>
              <a:t>配置和一些常用的编译策略等，基本入门了</a:t>
            </a:r>
            <a:br>
              <a:rPr lang="zh-CN" altLang="en-US"/>
            </a:br>
            <a:endParaRPr lang="zh-CN" altLang="en-US"/>
          </a:p>
          <a:p>
            <a:r>
              <a:rPr lang="zh-CN" altLang="en-US"/>
              <a:t>关于</a:t>
            </a:r>
            <a:r>
              <a:rPr lang="en-US" altLang="zh-CN"/>
              <a:t>docker</a:t>
            </a:r>
            <a:r>
              <a:rPr lang="zh-CN" altLang="en-US"/>
              <a:t>的一些基础使用，常见命令和操作，有了更深刻和熟练的使用</a:t>
            </a:r>
            <a:br>
              <a:rPr lang="zh-CN" altLang="en-US"/>
            </a:br>
            <a:endParaRPr lang="zh-CN" altLang="en-US"/>
          </a:p>
          <a:p>
            <a:r>
              <a:rPr lang="zh-CN" altLang="en-US"/>
              <a:t>知道了</a:t>
            </a:r>
            <a:r>
              <a:rPr lang="en-US" altLang="zh-CN"/>
              <a:t>es6</a:t>
            </a:r>
            <a:r>
              <a:rPr lang="zh-CN" altLang="en-US"/>
              <a:t>的</a:t>
            </a:r>
            <a:r>
              <a:rPr lang="en-US" altLang="zh-CN"/>
              <a:t>proxy</a:t>
            </a:r>
            <a:r>
              <a:rPr lang="zh-CN" altLang="en-US"/>
              <a:t>无法检测深层的对象属性变更以及解决办法</a:t>
            </a:r>
            <a:br>
              <a:rPr lang="zh-CN" altLang="en-US"/>
            </a:br>
            <a:endParaRPr lang="zh-CN" altLang="en-US"/>
          </a:p>
          <a:p>
            <a:r>
              <a:rPr lang="zh-CN" altLang="en-US"/>
              <a:t>通过两次关于</a:t>
            </a:r>
            <a:r>
              <a:rPr lang="en-US" altLang="zh-CN"/>
              <a:t>linux</a:t>
            </a:r>
            <a:r>
              <a:rPr lang="zh-CN" altLang="en-US"/>
              <a:t>的考试以及相关资料的学习，对于部分</a:t>
            </a:r>
            <a:r>
              <a:rPr lang="en-US" altLang="zh-CN"/>
              <a:t>linux</a:t>
            </a:r>
            <a:r>
              <a:rPr lang="zh-CN" altLang="en-US"/>
              <a:t>相关知识更加熟悉和掌握</a:t>
            </a:r>
            <a:endParaRPr lang="zh-CN" altLang="en-US"/>
          </a:p>
        </p:txBody>
      </p:sp>
      <p:sp>
        <p:nvSpPr>
          <p:cNvPr id="3" name="标题 2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试用期个人能力提升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2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2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2" grpI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zh-CN" altLang="en-US"/>
              <a:t>进一步深入的学习</a:t>
            </a:r>
            <a:r>
              <a:rPr lang="en-US" altLang="zh-CN"/>
              <a:t>angular</a:t>
            </a:r>
            <a:r>
              <a:rPr lang="zh-CN" altLang="en-US"/>
              <a:t>，尤其多拜读几位大佬同事开发的</a:t>
            </a:r>
            <a:r>
              <a:rPr lang="en-US" altLang="zh-CN"/>
              <a:t>goku</a:t>
            </a:r>
            <a:r>
              <a:rPr lang="zh-CN" altLang="en-US"/>
              <a:t>框架</a:t>
            </a:r>
            <a:br>
              <a:rPr lang="en-US" altLang="zh-CN"/>
            </a:br>
            <a:endParaRPr lang="en-US" altLang="zh-CN"/>
          </a:p>
          <a:p>
            <a:r>
              <a:rPr lang="zh-CN"/>
              <a:t>尝试参与其他业务线的开发</a:t>
            </a:r>
            <a:br>
              <a:rPr lang="zh-CN" altLang="en-US"/>
            </a:br>
            <a:endParaRPr lang="zh-CN" altLang="en-US"/>
          </a:p>
          <a:p>
            <a:r>
              <a:rPr lang="zh-CN" altLang="en-US"/>
              <a:t>好好学习我司秦冰大佬制作的一些</a:t>
            </a:r>
            <a:r>
              <a:rPr lang="en-US" altLang="zh-CN"/>
              <a:t>linux</a:t>
            </a:r>
            <a:r>
              <a:rPr lang="zh-CN" altLang="en-US"/>
              <a:t>相关的教程视频</a:t>
            </a:r>
            <a:br>
              <a:rPr lang="zh-CN" altLang="en-US"/>
            </a:br>
            <a:endParaRPr lang="zh-CN" altLang="en-US"/>
          </a:p>
          <a:p>
            <a:r>
              <a:rPr lang="zh-CN" altLang="en-US"/>
              <a:t>进一步提升软件功能交付的自测自觉性与完整度</a:t>
            </a:r>
            <a:br>
              <a:rPr lang="zh-CN" altLang="en-US"/>
            </a:br>
            <a:endParaRPr lang="zh-CN" altLang="en-US"/>
          </a:p>
          <a:p>
            <a:r>
              <a:rPr lang="zh-CN" altLang="en-US"/>
              <a:t>更加完善的项目交付产物自测意识和自测标准</a:t>
            </a:r>
            <a:endParaRPr lang="zh-CN" altLang="en-US"/>
          </a:p>
        </p:txBody>
      </p:sp>
      <p:sp>
        <p:nvSpPr>
          <p:cNvPr id="3" name="标题 2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后期需提升方面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2" grpI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true"/>
          </p:cNvSpPr>
          <p:nvPr>
            <p:ph idx="1"/>
          </p:nvPr>
        </p:nvSpPr>
        <p:spPr>
          <a:xfrm>
            <a:off x="1294765" y="2440940"/>
            <a:ext cx="21406485" cy="9544050"/>
          </a:xfrm>
        </p:spPr>
        <p:txBody>
          <a:bodyPr>
            <a:normAutofit lnSpcReduction="10000"/>
          </a:bodyPr>
          <a:p>
            <a:r>
              <a:rPr lang="zh-CN" altLang="en-US"/>
              <a:t>更改项目公共组件和核心服务后自测</a:t>
            </a:r>
            <a:br>
              <a:rPr lang="zh-CN" altLang="en-US"/>
            </a:br>
            <a:endParaRPr lang="zh-CN" altLang="en-US"/>
          </a:p>
          <a:p>
            <a:r>
              <a:rPr lang="zh-CN" altLang="en-US"/>
              <a:t>对于</a:t>
            </a:r>
            <a:r>
              <a:rPr lang="en-US" altLang="zh-CN"/>
              <a:t>webapp</a:t>
            </a:r>
            <a:r>
              <a:rPr lang="zh-CN" altLang="en-US"/>
              <a:t>不仅仅考虑菜单跳转功能完整性，同时考虑浏览器前进后退按钮驱动的路由变更是否正常</a:t>
            </a:r>
            <a:br>
              <a:rPr lang="zh-CN" altLang="en-US"/>
            </a:br>
            <a:endParaRPr lang="zh-CN" altLang="en-US"/>
          </a:p>
          <a:p>
            <a:r>
              <a:rPr lang="zh-CN" altLang="en-US"/>
              <a:t>深入思考每一次代码更改后可能造成的影响</a:t>
            </a:r>
            <a:br>
              <a:rPr lang="zh-CN" altLang="en-US"/>
            </a:br>
            <a:endParaRPr lang="zh-CN" altLang="en-US"/>
          </a:p>
          <a:p>
            <a:r>
              <a:rPr lang="zh-CN" altLang="en-US"/>
              <a:t>认真阅读测试同学的测试用例（如果有的话）</a:t>
            </a:r>
            <a:br>
              <a:rPr lang="zh-CN" altLang="en-US"/>
            </a:br>
            <a:endParaRPr lang="zh-CN" altLang="en-US"/>
          </a:p>
          <a:p>
            <a:r>
              <a:rPr lang="zh-CN" altLang="en-US"/>
              <a:t>在隐身模式和带缓存模式下分别测试功能</a:t>
            </a:r>
            <a:br>
              <a:rPr lang="zh-CN" altLang="en-US"/>
            </a:br>
            <a:endParaRPr lang="zh-CN" altLang="en-US"/>
          </a:p>
          <a:p>
            <a:r>
              <a:rPr lang="zh-CN" altLang="en-US"/>
              <a:t>特殊功能不仅测试</a:t>
            </a:r>
            <a:r>
              <a:rPr lang="en-US" altLang="zh-CN"/>
              <a:t>dev</a:t>
            </a:r>
            <a:r>
              <a:rPr lang="en-US" altLang="en-US"/>
              <a:t> server</a:t>
            </a:r>
            <a:r>
              <a:rPr lang="zh-CN" altLang="en-US"/>
              <a:t>完好性，也要测试</a:t>
            </a:r>
            <a:r>
              <a:rPr lang="en-US" altLang="zh-CN"/>
              <a:t>nginx</a:t>
            </a:r>
            <a:r>
              <a:rPr lang="zh-CN" altLang="en-US"/>
              <a:t>下功能完好性</a:t>
            </a:r>
            <a:br>
              <a:rPr lang="zh-CN" altLang="en-US"/>
            </a:br>
            <a:endParaRPr lang="zh-CN" altLang="en-US"/>
          </a:p>
          <a:p>
            <a:r>
              <a:rPr lang="zh-CN" altLang="en-US"/>
              <a:t>对于新开发的和路由有关的功能，必须完善的测试</a:t>
            </a:r>
            <a:r>
              <a:rPr lang="en-US" altLang="zh-CN"/>
              <a:t>hash</a:t>
            </a:r>
            <a:r>
              <a:rPr lang="zh-CN" altLang="en-US"/>
              <a:t>和</a:t>
            </a:r>
            <a:r>
              <a:rPr lang="en-US" altLang="zh-CN"/>
              <a:t>history</a:t>
            </a:r>
            <a:r>
              <a:rPr lang="zh-CN" altLang="en-US"/>
              <a:t>两种模式</a:t>
            </a:r>
            <a:endParaRPr lang="zh-CN" altLang="en-US"/>
          </a:p>
        </p:txBody>
      </p:sp>
      <p:sp>
        <p:nvSpPr>
          <p:cNvPr id="3" name="标题 2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后期需提升方面</a:t>
            </a:r>
            <a:r>
              <a:rPr lang="en-US" altLang="zh-CN"/>
              <a:t>-</a:t>
            </a:r>
            <a:r>
              <a:rPr lang="zh-CN" altLang="en-US"/>
              <a:t>关于加强交付内容的自测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2" grpI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en-US" altLang="zh-CN"/>
              <a:t>uos</a:t>
            </a:r>
            <a:r>
              <a:rPr lang="zh-CN" altLang="en-US"/>
              <a:t>系统对于个性化做更好的支持，例如任务栏可以拖动改变上下左右位置，鼠标指针和图标主题要更加丰富多彩且更高度的自定义，支持视频桌面，小图标任务栏（尽可能见效任务栏的屏幕占比增大屏幕可视区域范围）</a:t>
            </a:r>
            <a:br>
              <a:rPr lang="zh-CN" altLang="en-US"/>
            </a:br>
            <a:endParaRPr lang="zh-CN" altLang="en-US"/>
          </a:p>
          <a:p>
            <a:r>
              <a:rPr lang="en-US" altLang="zh-CN"/>
              <a:t>uos</a:t>
            </a:r>
            <a:r>
              <a:rPr lang="zh-CN" altLang="en-US"/>
              <a:t>系统内置对安卓模拟器的支持</a:t>
            </a:r>
            <a:br>
              <a:rPr lang="zh-CN" altLang="en-US"/>
            </a:br>
            <a:endParaRPr lang="zh-CN" altLang="en-US"/>
          </a:p>
          <a:p>
            <a:r>
              <a:rPr lang="zh-CN" altLang="en-US"/>
              <a:t>适当降低</a:t>
            </a:r>
            <a:r>
              <a:rPr lang="en-US" altLang="zh-CN"/>
              <a:t>web</a:t>
            </a:r>
            <a:r>
              <a:rPr lang="zh-CN" altLang="en-US"/>
              <a:t>前端工程师考试</a:t>
            </a:r>
            <a:r>
              <a:rPr lang="en-US" altLang="zh-CN"/>
              <a:t>linux</a:t>
            </a:r>
            <a:r>
              <a:rPr lang="zh-CN" altLang="en-US"/>
              <a:t>相关的考题难度</a:t>
            </a:r>
            <a:r>
              <a:rPr lang="en-US" altLang="zh-CN"/>
              <a:t>^_^</a:t>
            </a:r>
            <a:br>
              <a:rPr lang="en-US" altLang="zh-CN"/>
            </a:br>
            <a:endParaRPr lang="en-US" altLang="zh-CN"/>
          </a:p>
          <a:p>
            <a:r>
              <a:rPr lang="zh-CN" altLang="en-US"/>
              <a:t>屏幕</a:t>
            </a:r>
            <a:r>
              <a:rPr lang="en-US" altLang="zh-CN"/>
              <a:t>dpi</a:t>
            </a:r>
            <a:r>
              <a:rPr lang="zh-CN" altLang="en-US"/>
              <a:t>缩放支持缩放到</a:t>
            </a:r>
            <a:r>
              <a:rPr lang="en-US" altLang="zh-CN"/>
              <a:t>150%</a:t>
            </a:r>
            <a:r>
              <a:rPr lang="zh-CN" altLang="en-US"/>
              <a:t>到</a:t>
            </a:r>
            <a:r>
              <a:rPr lang="en-US" altLang="zh-CN"/>
              <a:t>200%</a:t>
            </a:r>
            <a:r>
              <a:rPr lang="en-US" altLang="en-US"/>
              <a:t>,</a:t>
            </a:r>
            <a:r>
              <a:rPr lang="zh-CN" altLang="en-US"/>
              <a:t>这样在娱乐机器或平板上查看内容也许会更爽一些</a:t>
            </a:r>
            <a:endParaRPr lang="en-US" altLang="zh-CN"/>
          </a:p>
        </p:txBody>
      </p:sp>
      <p:sp>
        <p:nvSpPr>
          <p:cNvPr id="3" name="标题 2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公司技术创新建议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2" grpI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5842" name="副标题 4"/>
          <p:cNvSpPr>
            <a:spLocks noGrp="true"/>
          </p:cNvSpPr>
          <p:nvPr>
            <p:ph type="subTitle" idx="1" hasCustomPrompt="true"/>
          </p:nvPr>
        </p:nvSpPr>
        <p:spPr>
          <a:xfrm>
            <a:off x="3162300" y="9413875"/>
            <a:ext cx="5119688" cy="1139825"/>
          </a:xfrm>
          <a:prstGeom prst="rect">
            <a:avLst/>
          </a:prstGeom>
          <a:noFill/>
          <a:ln>
            <a:noFill/>
          </a:ln>
        </p:spPr>
        <p:txBody>
          <a:bodyPr anchor="t"/>
          <a:p>
            <a:pPr defTabSz="1828800">
              <a:buClrTx/>
              <a:buSzTx/>
            </a:pPr>
            <a:r>
              <a:rPr lang="en-US" altLang="zh-CN" kern="1200">
                <a:solidFill>
                  <a:srgbClr val="646464"/>
                </a:solidFill>
                <a:latin typeface="+mn-lt"/>
                <a:ea typeface="+mn-ea"/>
                <a:cs typeface="+mn-cs"/>
              </a:rPr>
              <a:t>T</a:t>
            </a:r>
            <a:r>
              <a:rPr lang="zh-CN" altLang="en-US" kern="1200">
                <a:solidFill>
                  <a:srgbClr val="646464"/>
                </a:solidFill>
                <a:latin typeface="+mn-lt"/>
                <a:ea typeface="+mn-ea"/>
                <a:cs typeface="+mn-cs"/>
              </a:rPr>
              <a:t>hanks </a:t>
            </a:r>
            <a:r>
              <a:rPr lang="en-US" altLang="zh-CN" kern="1200">
                <a:solidFill>
                  <a:srgbClr val="646464"/>
                </a:solidFill>
                <a:latin typeface="+mn-lt"/>
                <a:ea typeface="+mn-ea"/>
                <a:cs typeface="+mn-cs"/>
              </a:rPr>
              <a:t>F</a:t>
            </a:r>
            <a:r>
              <a:rPr lang="zh-CN" altLang="en-US" kern="1200">
                <a:solidFill>
                  <a:srgbClr val="646464"/>
                </a:solidFill>
                <a:latin typeface="+mn-lt"/>
                <a:ea typeface="+mn-ea"/>
                <a:cs typeface="+mn-cs"/>
              </a:rPr>
              <a:t>or </a:t>
            </a:r>
            <a:r>
              <a:rPr lang="en-US" altLang="zh-CN" kern="1200">
                <a:solidFill>
                  <a:srgbClr val="646464"/>
                </a:solidFill>
                <a:latin typeface="+mn-lt"/>
                <a:ea typeface="+mn-ea"/>
                <a:cs typeface="+mn-cs"/>
              </a:rPr>
              <a:t>L</a:t>
            </a:r>
            <a:r>
              <a:rPr lang="zh-CN" altLang="en-US" kern="1200">
                <a:solidFill>
                  <a:srgbClr val="646464"/>
                </a:solidFill>
                <a:latin typeface="+mn-lt"/>
                <a:ea typeface="+mn-ea"/>
                <a:cs typeface="+mn-cs"/>
              </a:rPr>
              <a:t>istening</a:t>
            </a:r>
            <a:endParaRPr lang="zh-CN" altLang="en-US" kern="1200">
              <a:solidFill>
                <a:srgbClr val="646464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5843" name="标题 5"/>
          <p:cNvSpPr>
            <a:spLocks noGrp="true"/>
          </p:cNvSpPr>
          <p:nvPr>
            <p:ph type="ctrTitle" hasCustomPrompt="true"/>
          </p:nvPr>
        </p:nvSpPr>
        <p:spPr>
          <a:xfrm>
            <a:off x="3048000" y="8035925"/>
            <a:ext cx="5119688" cy="14986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defTabSz="1828800" fontAlgn="base">
              <a:buClrTx/>
              <a:buSzTx/>
              <a:buFontTx/>
            </a:pPr>
            <a:r>
              <a:rPr lang="zh-CN" altLang="en-US" kern="1200">
                <a:solidFill>
                  <a:srgbClr val="0051A4"/>
                </a:solidFill>
                <a:latin typeface="Noto Sans CJK SC" panose="020B0500000000000000" charset="-122"/>
                <a:ea typeface="+mj-ea"/>
                <a:cs typeface="+mj-cs"/>
                <a:sym typeface="Montserrat"/>
              </a:rPr>
              <a:t>感谢聆听</a:t>
            </a:r>
            <a:endParaRPr lang="zh-CN" altLang="en-US" kern="1200">
              <a:solidFill>
                <a:srgbClr val="0051A4"/>
              </a:solidFill>
              <a:latin typeface="Noto Sans CJK SC" panose="020B0500000000000000" charset="-122"/>
              <a:ea typeface="+mj-ea"/>
              <a:cs typeface="+mj-cs"/>
            </a:endParaRPr>
          </a:p>
        </p:txBody>
      </p:sp>
      <p:pic>
        <p:nvPicPr>
          <p:cNvPr id="35844" name="图片 2" descr="统信软件二维码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3949700" y="4443413"/>
            <a:ext cx="3316288" cy="33162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 advClick="false"/>
</p:sld>
</file>

<file path=ppt/theme/theme1.xml><?xml version="1.0" encoding="utf-8"?>
<a:theme xmlns:a="http://schemas.openxmlformats.org/drawingml/2006/main" name="统信软件PPT-封面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DejaVu Sans"/>
        <a:ea typeface=""/>
        <a:cs typeface=""/>
        <a:font script="Jpan" typeface="ＭＳ ゴシック"/>
        <a:font script="Hang" typeface="굴림"/>
        <a:font script="Hans" typeface="Noto Sans CJK SC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DejaVu Sans"/>
        <a:ea typeface=""/>
        <a:cs typeface=""/>
        <a:font script="Jpan" typeface="ＭＳ Ｐゴシック"/>
        <a:font script="Hang" typeface="굴림"/>
        <a:font script="Hans" typeface="Noto Sans CJK SC"/>
        <a:font script="Hant" typeface="微軟正黑體"/>
        <a:font script="Arab" typeface="DejaVu Sans"/>
        <a:font script="Hebr" typeface="DejaVu Sans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DejaVu Sans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统信软件PPT-目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Noto Sans CJK SC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jaVu Sans"/>
        <a:ea typeface=""/>
        <a:cs typeface=""/>
        <a:font script="Jpan" typeface="ＭＳ Ｐゴシック"/>
        <a:font script="Hang" typeface="맑은 고딕"/>
        <a:font script="Hans" typeface="Noto Sans CJK SC"/>
        <a:font script="Hant" typeface="新細明體"/>
        <a:font script="Arab" typeface="DejaVu Sans"/>
        <a:font script="Hebr" typeface="DejaVu Sans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DejaVu Sans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统信软件PPT-内文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DejaVu Sans"/>
        <a:ea typeface=""/>
        <a:cs typeface=""/>
        <a:font script="Jpan" typeface="ＭＳ ゴシック"/>
        <a:font script="Hang" typeface="굴림"/>
        <a:font script="Hans" typeface="Noto Sans CJK SC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DejaVu Sans"/>
        <a:ea typeface=""/>
        <a:cs typeface=""/>
        <a:font script="Jpan" typeface="ＭＳ Ｐゴシック"/>
        <a:font script="Hang" typeface="굴림"/>
        <a:font script="Hans" typeface="Noto Sans CJK SC"/>
        <a:font script="Hant" typeface="微軟正黑體"/>
        <a:font script="Arab" typeface="DejaVu Sans"/>
        <a:font script="Hebr" typeface="DejaVu Sans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DejaVu Sans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objectDefaults>
    <a:spDef>
      <a:spPr>
        <a:solidFill>
          <a:srgbClr val="0051A4"/>
        </a:solidFill>
        <a:ln w="101600">
          <a:solidFill>
            <a:srgbClr val="FF9F07"/>
          </a:solidFill>
        </a:ln>
      </a:spPr>
      <a:bodyPr rtlCol="0" anchor="ctr"/>
      <a:lstStyle>
        <a:defPPr algn="ctr">
          <a:defRPr lang="zh-CN" altLang="en-US" sz="3000">
            <a:latin typeface="+mn-ea"/>
          </a:defRPr>
        </a:defPPr>
      </a:lstStyle>
      <a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  <a:lnDef>
      <a:spPr>
        <a:ln>
          <a:solidFill>
            <a:srgbClr val="0051A4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>
          <a:noFill/>
        </a:ln>
      </a:spPr>
      <a:bodyPr wrap="square" anchor="t" anchorCtr="false">
        <a:spAutoFit/>
      </a:bodyPr>
      <a:lstStyle>
        <a:defPPr>
          <a:defRPr lang="zh-CN" altLang="en-US" sz="4400">
            <a:solidFill>
              <a:srgbClr val="646464"/>
            </a:solidFill>
            <a:latin typeface="Noto Sans CJK SC" panose="020B0500000000000000" charset="-122"/>
            <a:ea typeface="Noto Sans CJK SC" panose="020B0500000000000000" charset="-122"/>
            <a:cs typeface="Noto Sans Mono CJK SC" panose="020B0500000000000000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统信软件PPT-无log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DejaVu Sans"/>
        <a:ea typeface=""/>
        <a:cs typeface=""/>
        <a:font script="Jpan" typeface="ＭＳ ゴシック"/>
        <a:font script="Hang" typeface="굴림"/>
        <a:font script="Hans" typeface="Noto Sans CJK SC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DejaVu Sans"/>
        <a:ea typeface=""/>
        <a:cs typeface=""/>
        <a:font script="Jpan" typeface="ＭＳ Ｐゴシック"/>
        <a:font script="Hang" typeface="굴림"/>
        <a:font script="Hans" typeface="Noto Sans CJK SC"/>
        <a:font script="Hant" typeface="微軟正黑體"/>
        <a:font script="Arab" typeface="DejaVu Sans"/>
        <a:font script="Hebr" typeface="DejaVu Sans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DejaVu Sans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统信软件PPT-封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DejaVu Sans"/>
        <a:ea typeface=""/>
        <a:cs typeface=""/>
        <a:font script="Jpan" typeface="ＭＳ ゴシック"/>
        <a:font script="Hang" typeface="굴림"/>
        <a:font script="Hans" typeface="Noto Sans CJK SC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DejaVu Sans"/>
        <a:ea typeface=""/>
        <a:cs typeface=""/>
        <a:font script="Jpan" typeface="ＭＳ Ｐゴシック"/>
        <a:font script="Hang" typeface="굴림"/>
        <a:font script="Hans" typeface="Noto Sans CJK SC"/>
        <a:font script="Hant" typeface="微軟正黑體"/>
        <a:font script="Arab" typeface="DejaVu Sans"/>
        <a:font script="Hebr" typeface="DejaVu Sans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DejaVu Sans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DejaVu Sans"/>
        <a:ea typeface=""/>
        <a:cs typeface=""/>
        <a:font script="Jpan" typeface="ＭＳ Ｐゴシック"/>
        <a:font script="Hang" typeface="맑은 고딕"/>
        <a:font script="Hans" typeface="Noto Sans CJK SC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jaVu Sans"/>
        <a:ea typeface=""/>
        <a:cs typeface=""/>
        <a:font script="Jpan" typeface="ＭＳ Ｐゴシック"/>
        <a:font script="Hang" typeface="맑은 고딕"/>
        <a:font script="Hans" typeface="Noto Sans CJK SC"/>
        <a:font script="Hant" typeface="新細明體"/>
        <a:font script="Arab" typeface="DejaVu Sans"/>
        <a:font script="Hebr" typeface="DejaVu Sans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DejaVu Sans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Noto Sans CJK SC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jaVu Sans"/>
        <a:ea typeface=""/>
        <a:cs typeface=""/>
        <a:font script="Jpan" typeface="ＭＳ Ｐゴシック"/>
        <a:font script="Hang" typeface="맑은 고딕"/>
        <a:font script="Hans" typeface="Noto Sans CJK SC"/>
        <a:font script="Hant" typeface="新細明體"/>
        <a:font script="Arab" typeface="DejaVu Sans"/>
        <a:font script="Hebr" typeface="DejaVu Sans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DejaVu Sans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1351</Words>
  <Application>WPS 演示</Application>
  <PresentationFormat>自定义</PresentationFormat>
  <Paragraphs>87</Paragraphs>
  <Slides>9</Slides>
  <Notes>74</Notes>
  <HiddenSlides>0</HiddenSlides>
  <MMClips>1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9</vt:i4>
      </vt:variant>
    </vt:vector>
  </HeadingPairs>
  <TitlesOfParts>
    <vt:vector size="29" baseType="lpstr">
      <vt:lpstr>Arial</vt:lpstr>
      <vt:lpstr>宋体</vt:lpstr>
      <vt:lpstr>Wingdings</vt:lpstr>
      <vt:lpstr>Arial</vt:lpstr>
      <vt:lpstr>DejaVu Sans</vt:lpstr>
      <vt:lpstr>Noto Sans CJK SC</vt:lpstr>
      <vt:lpstr>Noto Sans Mono CJK SC</vt:lpstr>
      <vt:lpstr>DejaVu Math TeX Gyre</vt:lpstr>
      <vt:lpstr>Montserrat</vt:lpstr>
      <vt:lpstr>文泉驿微米黑</vt:lpstr>
      <vt:lpstr>Calibri</vt:lpstr>
      <vt:lpstr>Noto Mono</vt:lpstr>
      <vt:lpstr>微软雅黑</vt:lpstr>
      <vt:lpstr>宋体</vt:lpstr>
      <vt:lpstr>Arial Unicode MS</vt:lpstr>
      <vt:lpstr>统信软件PPT-封面</vt:lpstr>
      <vt:lpstr>统信软件PPT-目录</vt:lpstr>
      <vt:lpstr>统信软件PPT-内文</vt:lpstr>
      <vt:lpstr>统信软件PPT-无logo</vt:lpstr>
      <vt:lpstr>统信软件PPT-封底</vt:lpstr>
      <vt:lpstr>个人转正总结</vt:lpstr>
      <vt:lpstr>目录</vt:lpstr>
      <vt:lpstr>试用期工作内容</vt:lpstr>
      <vt:lpstr>试用期工作成果</vt:lpstr>
      <vt:lpstr>试用期个人能力提升</vt:lpstr>
      <vt:lpstr>后期需提升方面</vt:lpstr>
      <vt:lpstr>后期需提升方面-关于加强交付内容的自测</vt:lpstr>
      <vt:lpstr>公司技术创新建议</vt:lpstr>
      <vt:lpstr>感谢聆听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欧美风大气排版布局PPT模板</dc:title>
  <dc:creator>YHD</dc:creator>
  <cp:lastModifiedBy>dubaixing</cp:lastModifiedBy>
  <cp:revision>215</cp:revision>
  <dcterms:created xsi:type="dcterms:W3CDTF">2021-02-02T07:47:13Z</dcterms:created>
  <dcterms:modified xsi:type="dcterms:W3CDTF">2021-02-02T07:47:13Z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2052-11.1.0.9719</vt:lpwstr>
  </property>
</Properties>
</file>