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5" r:id="rId6"/>
    <p:sldId id="258" r:id="rId7"/>
    <p:sldId id="260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033" autoAdjust="0"/>
  </p:normalViewPr>
  <p:slideViewPr>
    <p:cSldViewPr snapToGrid="0" snapToObjects="1">
      <p:cViewPr varScale="1">
        <p:scale>
          <a:sx n="90" d="100"/>
          <a:sy n="90" d="100"/>
        </p:scale>
        <p:origin x="12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drMaster/dtb-walk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2578" y="2554817"/>
            <a:ext cx="8707548" cy="2421464"/>
          </a:xfrm>
        </p:spPr>
        <p:txBody>
          <a:bodyPr>
            <a:normAutofit/>
          </a:bodyPr>
          <a:lstStyle/>
          <a:p>
            <a:r>
              <a:rPr lang="en-HK" b="1" dirty="0"/>
              <a:t>A</a:t>
            </a:r>
            <a:r>
              <a:rPr lang="en-US" altLang="zh-CN" b="1" dirty="0" err="1"/>
              <a:t>rceos</a:t>
            </a:r>
            <a:r>
              <a:rPr lang="en-HK" altLang="zh-CN" b="1" dirty="0"/>
              <a:t>/USB</a:t>
            </a:r>
            <a:r>
              <a:rPr lang="zh-CN" altLang="en-US" b="1" dirty="0"/>
              <a:t>驱动方向中期报告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姚宏伟，黄俊尧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BAD16-B6F1-BE7C-A9A2-E2FE9493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前四周的工作内容</a:t>
            </a:r>
            <a:endParaRPr lang="en-HK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7449C-0718-6788-8D5A-55FBA577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为我们的代码适配</a:t>
            </a:r>
            <a:r>
              <a:rPr lang="en-US" altLang="zh-CN" dirty="0" err="1"/>
              <a:t>qemu</a:t>
            </a:r>
            <a:endParaRPr lang="en-US" altLang="zh-CN" dirty="0"/>
          </a:p>
          <a:p>
            <a:r>
              <a:rPr lang="en-US" altLang="zh-CN" dirty="0"/>
              <a:t>Rust</a:t>
            </a:r>
            <a:r>
              <a:rPr lang="zh-CN" altLang="en-US" dirty="0"/>
              <a:t>又更新了，有很多</a:t>
            </a:r>
            <a:r>
              <a:rPr lang="en-US" altLang="zh-CN" dirty="0"/>
              <a:t>feature</a:t>
            </a:r>
            <a:r>
              <a:rPr lang="zh-CN" altLang="en-US" dirty="0"/>
              <a:t>产生了变化（如</a:t>
            </a:r>
            <a:r>
              <a:rPr lang="en-HK" altLang="zh-CN" dirty="0" err="1"/>
              <a:t>asm</a:t>
            </a:r>
            <a:r>
              <a:rPr lang="zh-CN" altLang="en-US" dirty="0"/>
              <a:t>变成了</a:t>
            </a:r>
            <a:r>
              <a:rPr lang="en-HK" altLang="zh-CN" dirty="0" err="1"/>
              <a:t>naked_asm</a:t>
            </a:r>
            <a:r>
              <a:rPr lang="zh-CN" altLang="en-US" dirty="0"/>
              <a:t>），这导致了大量的报错与警告</a:t>
            </a:r>
            <a:r>
              <a:rPr lang="en-US" altLang="zh-CN" dirty="0"/>
              <a:t>——</a:t>
            </a:r>
            <a:r>
              <a:rPr lang="zh-CN" altLang="en-US" dirty="0"/>
              <a:t>我们得修一下这些玩意。</a:t>
            </a:r>
            <a:endParaRPr lang="en-HK" altLang="zh-CN" dirty="0"/>
          </a:p>
          <a:p>
            <a:r>
              <a:rPr lang="zh-CN" altLang="en-US" dirty="0"/>
              <a:t>姚宏伟给黄俊尧寄过去了树莓派开发板和</a:t>
            </a:r>
            <a:r>
              <a:rPr lang="en-US" altLang="zh-CN" dirty="0" err="1"/>
              <a:t>jtag</a:t>
            </a:r>
            <a:r>
              <a:rPr lang="zh-CN" altLang="en-US" dirty="0"/>
              <a:t>调试器</a:t>
            </a:r>
            <a:r>
              <a:rPr lang="en-US" altLang="zh-CN" dirty="0"/>
              <a:t>——</a:t>
            </a:r>
            <a:r>
              <a:rPr lang="zh-CN" altLang="en-US" dirty="0"/>
              <a:t>树莓派上的</a:t>
            </a:r>
            <a:r>
              <a:rPr lang="en-US" altLang="zh-CN" dirty="0" err="1"/>
              <a:t>pci</a:t>
            </a:r>
            <a:r>
              <a:rPr lang="zh-CN" altLang="en-US" dirty="0"/>
              <a:t>是能用的，我们已经写过对应的驱动了。</a:t>
            </a:r>
            <a:endParaRPr lang="en-HK" altLang="zh-CN" dirty="0"/>
          </a:p>
          <a:p>
            <a:r>
              <a:rPr lang="zh-CN" altLang="en-US" dirty="0"/>
              <a:t>黄俊尧没接触过驱动开发</a:t>
            </a:r>
            <a:r>
              <a:rPr lang="en-US" altLang="zh-CN" dirty="0"/>
              <a:t>——</a:t>
            </a:r>
            <a:r>
              <a:rPr lang="zh-CN" altLang="en-US" dirty="0"/>
              <a:t>他得花点时间熟悉这一切</a:t>
            </a:r>
            <a:endParaRPr lang="en-HK" altLang="zh-CN" dirty="0"/>
          </a:p>
          <a:p>
            <a:r>
              <a:rPr lang="zh-CN" altLang="en-US" dirty="0"/>
              <a:t>姚宏伟仍然痛苦的卡在</a:t>
            </a:r>
            <a:r>
              <a:rPr lang="en-HK" altLang="zh-CN" dirty="0"/>
              <a:t>USB</a:t>
            </a:r>
            <a:r>
              <a:rPr lang="zh-CN" altLang="en-US" dirty="0"/>
              <a:t>摄像头上</a:t>
            </a:r>
            <a:r>
              <a:rPr lang="en-US" altLang="zh-CN" dirty="0"/>
              <a:t>——</a:t>
            </a:r>
            <a:r>
              <a:rPr lang="zh-CN" altLang="en-US" dirty="0"/>
              <a:t>调了很久驱动一直没有成果。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13117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zh-CN" altLang="en-US" dirty="0"/>
              <a:t>目前的工作方向</a:t>
            </a:r>
            <a:endParaRPr lang="ru-RU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1DEB76-EFA8-A519-5DA9-51EB8B4A6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97393"/>
            <a:ext cx="10131425" cy="4193807"/>
          </a:xfrm>
        </p:spPr>
        <p:txBody>
          <a:bodyPr/>
          <a:lstStyle/>
          <a:p>
            <a:r>
              <a:rPr lang="zh-CN" altLang="en-US" dirty="0"/>
              <a:t>对</a:t>
            </a:r>
            <a:r>
              <a:rPr lang="en-HK" altLang="zh-CN" dirty="0"/>
              <a:t>USB</a:t>
            </a:r>
            <a:r>
              <a:rPr lang="zh-CN" altLang="en-US" dirty="0"/>
              <a:t>驱动进行验证</a:t>
            </a:r>
            <a:endParaRPr lang="en-HK" altLang="zh-CN" dirty="0"/>
          </a:p>
          <a:p>
            <a:pPr lvl="1"/>
            <a:r>
              <a:rPr lang="zh-CN" altLang="en-US" dirty="0"/>
              <a:t>我们得彻底的将代码从</a:t>
            </a:r>
            <a:r>
              <a:rPr lang="en-US" altLang="zh-CN" dirty="0" err="1"/>
              <a:t>arceos</a:t>
            </a:r>
            <a:r>
              <a:rPr lang="zh-CN" altLang="en-US" dirty="0"/>
              <a:t>中剥离出来，虽然我们一开始是为跨平台而设计的，但仍然有些耦合的部分（如</a:t>
            </a:r>
            <a:r>
              <a:rPr lang="en-US" altLang="zh-CN" dirty="0"/>
              <a:t>memory allocator)</a:t>
            </a:r>
            <a:endParaRPr lang="en-HK" altLang="zh-CN" dirty="0"/>
          </a:p>
          <a:p>
            <a:pPr lvl="1"/>
            <a:r>
              <a:rPr lang="zh-CN" altLang="en-US" dirty="0"/>
              <a:t>首先进行跨平台验证：可以将目前的进度丢到</a:t>
            </a:r>
            <a:r>
              <a:rPr lang="en-US" altLang="zh-CN" dirty="0" err="1"/>
              <a:t>qemu</a:t>
            </a:r>
            <a:r>
              <a:rPr lang="zh-CN" altLang="en-US" dirty="0"/>
              <a:t>上面运行，但这又带来了一些问题：</a:t>
            </a:r>
            <a:endParaRPr lang="en-HK" altLang="zh-CN" dirty="0"/>
          </a:p>
          <a:p>
            <a:pPr lvl="2"/>
            <a:r>
              <a:rPr lang="zh-CN" altLang="en-US" dirty="0"/>
              <a:t>首先，</a:t>
            </a:r>
            <a:r>
              <a:rPr lang="en-US" altLang="zh-CN" dirty="0" err="1"/>
              <a:t>pci</a:t>
            </a:r>
            <a:r>
              <a:rPr lang="zh-CN" altLang="en-US" dirty="0"/>
              <a:t>驱动还是坏的</a:t>
            </a:r>
            <a:r>
              <a:rPr lang="en-HK" altLang="zh-CN" dirty="0"/>
              <a:t>-</a:t>
            </a:r>
            <a:r>
              <a:rPr lang="zh-CN" altLang="en-US" dirty="0"/>
              <a:t>不难修，有很多可以参考的</a:t>
            </a:r>
            <a:endParaRPr lang="en-HK" altLang="zh-CN" dirty="0"/>
          </a:p>
          <a:p>
            <a:pPr lvl="2"/>
            <a:r>
              <a:rPr lang="zh-CN" altLang="en-US" dirty="0"/>
              <a:t>其次，除了</a:t>
            </a:r>
            <a:r>
              <a:rPr lang="en-US" altLang="zh-CN" dirty="0" err="1"/>
              <a:t>pci</a:t>
            </a:r>
            <a:r>
              <a:rPr lang="zh-CN" altLang="en-US" dirty="0"/>
              <a:t>，还得写</a:t>
            </a:r>
            <a:r>
              <a:rPr lang="en-US" altLang="zh-CN" dirty="0" err="1"/>
              <a:t>dtb</a:t>
            </a:r>
            <a:r>
              <a:rPr lang="zh-CN" altLang="en-US" dirty="0"/>
              <a:t>的加载</a:t>
            </a:r>
            <a:r>
              <a:rPr lang="en-US" altLang="zh-CN" dirty="0"/>
              <a:t>——</a:t>
            </a:r>
            <a:r>
              <a:rPr lang="zh-CN" altLang="en-US" dirty="0"/>
              <a:t>不然我们没法知道</a:t>
            </a:r>
            <a:r>
              <a:rPr lang="en-US" altLang="zh-CN" dirty="0" err="1"/>
              <a:t>qemu</a:t>
            </a:r>
            <a:r>
              <a:rPr lang="zh-CN" altLang="en-US" dirty="0"/>
              <a:t>到底把设备挂载到什么上面了</a:t>
            </a:r>
            <a:endParaRPr lang="en-HK" altLang="zh-CN" dirty="0"/>
          </a:p>
          <a:p>
            <a:pPr lvl="1"/>
            <a:r>
              <a:rPr lang="zh-CN" altLang="en-US" dirty="0"/>
              <a:t>综上所述，目前最急迫的问题转换为了：</a:t>
            </a:r>
            <a:endParaRPr lang="en-HK" altLang="zh-CN" dirty="0"/>
          </a:p>
          <a:p>
            <a:pPr lvl="2"/>
            <a:r>
              <a:rPr lang="zh-CN" altLang="en-US" dirty="0"/>
              <a:t>编写</a:t>
            </a:r>
            <a:r>
              <a:rPr lang="en-US" altLang="zh-CN" dirty="0" err="1"/>
              <a:t>pci</a:t>
            </a:r>
            <a:r>
              <a:rPr lang="zh-CN" altLang="en-US" dirty="0"/>
              <a:t>驱动</a:t>
            </a:r>
            <a:r>
              <a:rPr lang="en-HK" altLang="zh-CN" dirty="0"/>
              <a:t>-</a:t>
            </a:r>
            <a:r>
              <a:rPr lang="zh-CN" altLang="en-US" dirty="0"/>
              <a:t>黄俊尧在研究，姚宏伟在修好</a:t>
            </a:r>
            <a:r>
              <a:rPr lang="en-US" altLang="zh-CN" dirty="0" err="1"/>
              <a:t>dtb</a:t>
            </a:r>
            <a:r>
              <a:rPr lang="zh-CN" altLang="en-US" dirty="0"/>
              <a:t>加载后也会参与进来，由于</a:t>
            </a:r>
            <a:r>
              <a:rPr lang="en-US" altLang="zh-CN" dirty="0" err="1"/>
              <a:t>dtb</a:t>
            </a:r>
            <a:r>
              <a:rPr lang="zh-CN" altLang="en-US" dirty="0"/>
              <a:t>还没修好，先硬编码</a:t>
            </a:r>
            <a:r>
              <a:rPr lang="en-US" altLang="zh-CN" dirty="0" err="1"/>
              <a:t>ecam</a:t>
            </a:r>
            <a:r>
              <a:rPr lang="zh-CN" altLang="en-US" dirty="0"/>
              <a:t>地址</a:t>
            </a:r>
            <a:endParaRPr lang="en-HK" altLang="zh-CN" dirty="0"/>
          </a:p>
          <a:p>
            <a:pPr lvl="2"/>
            <a:r>
              <a:rPr lang="zh-CN" altLang="en-US" dirty="0"/>
              <a:t>编写</a:t>
            </a:r>
            <a:r>
              <a:rPr lang="en-US" altLang="zh-CN" dirty="0" err="1"/>
              <a:t>dtb</a:t>
            </a:r>
            <a:r>
              <a:rPr lang="zh-CN" altLang="en-US" dirty="0"/>
              <a:t>解析模块</a:t>
            </a:r>
            <a:r>
              <a:rPr lang="en-HK" altLang="zh-CN" dirty="0"/>
              <a:t>-</a:t>
            </a:r>
            <a:r>
              <a:rPr lang="zh-CN" altLang="en-US" dirty="0"/>
              <a:t>姚宏伟在做，有一些现有的工作可以继承过来。</a:t>
            </a:r>
            <a:endParaRPr lang="en-HK" altLang="zh-CN" dirty="0"/>
          </a:p>
          <a:p>
            <a:pPr lvl="1"/>
            <a:r>
              <a:rPr lang="zh-CN" altLang="en-US" dirty="0"/>
              <a:t>在这一切做好后，将现有的</a:t>
            </a:r>
            <a:r>
              <a:rPr lang="en-US" altLang="zh-CN" dirty="0" err="1"/>
              <a:t>xhci</a:t>
            </a:r>
            <a:r>
              <a:rPr lang="zh-CN" altLang="en-US" dirty="0"/>
              <a:t>驱动入口改为</a:t>
            </a:r>
            <a:r>
              <a:rPr lang="en-US" altLang="zh-CN" dirty="0" err="1"/>
              <a:t>pci</a:t>
            </a:r>
            <a:r>
              <a:rPr lang="zh-CN" altLang="en-US" dirty="0"/>
              <a:t>枚举。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zh-CN" altLang="en-US" dirty="0"/>
              <a:t>上述工作的工作量估计</a:t>
            </a:r>
            <a:r>
              <a:rPr lang="en-HK" altLang="zh-CN" dirty="0"/>
              <a:t>&amp;</a:t>
            </a:r>
            <a:r>
              <a:rPr lang="zh-CN" altLang="en-US" dirty="0"/>
              <a:t>创新点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AFFFA9-0B4C-3340-9A72-957AE976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5005"/>
            <a:ext cx="10131425" cy="402619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Pci</a:t>
            </a:r>
            <a:r>
              <a:rPr lang="en-US" altLang="zh-CN" dirty="0"/>
              <a:t>/</a:t>
            </a:r>
            <a:r>
              <a:rPr lang="en-US" altLang="zh-CN" dirty="0" err="1"/>
              <a:t>Pcie</a:t>
            </a:r>
            <a:r>
              <a:rPr lang="zh-CN" altLang="en-US" dirty="0"/>
              <a:t>是一个稍微有些复杂的总线，具体的来说，设备</a:t>
            </a:r>
            <a:r>
              <a:rPr lang="en-HK" altLang="zh-CN" dirty="0"/>
              <a:t>/</a:t>
            </a:r>
            <a:r>
              <a:rPr lang="en-US" altLang="zh-CN" dirty="0"/>
              <a:t>bridge</a:t>
            </a:r>
            <a:r>
              <a:rPr lang="zh-CN" altLang="en-US" dirty="0"/>
              <a:t>的</a:t>
            </a:r>
            <a:r>
              <a:rPr lang="en-HK" altLang="zh-CN" dirty="0"/>
              <a:t>B</a:t>
            </a:r>
            <a:r>
              <a:rPr lang="en-US" altLang="zh-CN" dirty="0" err="1"/>
              <a:t>ar</a:t>
            </a:r>
            <a:r>
              <a:rPr lang="zh-CN" altLang="en-US" dirty="0"/>
              <a:t>配置起来比较麻烦，同时对于初学者来说</a:t>
            </a:r>
            <a:r>
              <a:rPr lang="en-US" altLang="zh-CN" dirty="0" err="1"/>
              <a:t>pci</a:t>
            </a:r>
            <a:r>
              <a:rPr lang="zh-CN" altLang="en-US" dirty="0"/>
              <a:t>本身的设计也说不上友好，因此需要理解得花点功夫。社区内已有一些现成的工作，如：</a:t>
            </a:r>
            <a:endParaRPr lang="en-HK" altLang="zh-CN" dirty="0"/>
          </a:p>
          <a:p>
            <a:pPr lvl="1"/>
            <a:r>
              <a:rPr lang="en-US" altLang="zh-CN" dirty="0" err="1"/>
              <a:t>arceos</a:t>
            </a:r>
            <a:r>
              <a:rPr lang="zh-CN" altLang="en-US" dirty="0"/>
              <a:t>主线</a:t>
            </a:r>
            <a:r>
              <a:rPr lang="en-US" altLang="zh-CN" dirty="0"/>
              <a:t>/starry </a:t>
            </a:r>
            <a:r>
              <a:rPr lang="en-US" altLang="zh-CN" dirty="0" err="1"/>
              <a:t>os</a:t>
            </a:r>
            <a:r>
              <a:rPr lang="en-US" altLang="zh-CN" dirty="0"/>
              <a:t>/</a:t>
            </a:r>
            <a:r>
              <a:rPr lang="en-US" altLang="zh-CN" dirty="0" err="1"/>
              <a:t>rcore</a:t>
            </a:r>
            <a:r>
              <a:rPr lang="zh-CN" altLang="en-US" dirty="0"/>
              <a:t>当前有</a:t>
            </a:r>
            <a:r>
              <a:rPr lang="en-HK" altLang="zh-CN" dirty="0" err="1"/>
              <a:t>pci</a:t>
            </a:r>
            <a:r>
              <a:rPr lang="zh-CN" altLang="en-US" dirty="0"/>
              <a:t>驱动模块，但若是细细看来，不难发现他们其实并没法干活</a:t>
            </a:r>
            <a:r>
              <a:rPr lang="en-US" altLang="zh-CN" dirty="0"/>
              <a:t>——</a:t>
            </a:r>
            <a:r>
              <a:rPr lang="en-US" altLang="zh-CN" dirty="0" err="1"/>
              <a:t>arceos</a:t>
            </a:r>
            <a:r>
              <a:rPr lang="zh-CN" altLang="en-US" dirty="0"/>
              <a:t>主线上的</a:t>
            </a:r>
            <a:r>
              <a:rPr lang="en-HK" altLang="zh-CN" dirty="0" err="1"/>
              <a:t>pci</a:t>
            </a:r>
            <a:r>
              <a:rPr lang="zh-CN" altLang="en-US" dirty="0"/>
              <a:t>模块甚至仅仅只是个</a:t>
            </a:r>
            <a:r>
              <a:rPr lang="en-US" altLang="zh-CN" dirty="0"/>
              <a:t>allocator</a:t>
            </a:r>
          </a:p>
          <a:p>
            <a:pPr lvl="1"/>
            <a:r>
              <a:rPr lang="zh-CN" altLang="en-US" dirty="0"/>
              <a:t>又比如</a:t>
            </a:r>
            <a:r>
              <a:rPr lang="en-HK" altLang="zh-CN" dirty="0"/>
              <a:t>redox</a:t>
            </a:r>
            <a:r>
              <a:rPr lang="zh-CN" altLang="en-US" dirty="0"/>
              <a:t>的</a:t>
            </a:r>
            <a:r>
              <a:rPr lang="en-US" altLang="zh-CN" dirty="0" err="1"/>
              <a:t>pcid</a:t>
            </a:r>
            <a:r>
              <a:rPr lang="zh-CN" altLang="en-US" dirty="0"/>
              <a:t>，但</a:t>
            </a:r>
            <a:r>
              <a:rPr lang="en-US" altLang="zh-CN" dirty="0"/>
              <a:t>redox</a:t>
            </a:r>
            <a:r>
              <a:rPr lang="zh-CN" altLang="en-US" dirty="0"/>
              <a:t>是微内核，与</a:t>
            </a:r>
            <a:r>
              <a:rPr lang="en-US" altLang="zh-CN" dirty="0" err="1"/>
              <a:t>arceos</a:t>
            </a:r>
            <a:r>
              <a:rPr lang="en-HK" altLang="zh-CN" dirty="0"/>
              <a:t>/starry</a:t>
            </a:r>
            <a:r>
              <a:rPr lang="zh-CN" altLang="en-US" dirty="0"/>
              <a:t>的</a:t>
            </a:r>
            <a:r>
              <a:rPr lang="en-HK" altLang="zh-CN" dirty="0" err="1"/>
              <a:t>unikernel</a:t>
            </a:r>
            <a:r>
              <a:rPr lang="en-HK" altLang="zh-CN" dirty="0"/>
              <a:t>/</a:t>
            </a:r>
            <a:r>
              <a:rPr lang="en-HK" altLang="zh-CN" dirty="0" err="1"/>
              <a:t>monolic</a:t>
            </a:r>
            <a:r>
              <a:rPr lang="zh-CN" altLang="en-US" dirty="0"/>
              <a:t>的设计思路并不相同</a:t>
            </a:r>
            <a:r>
              <a:rPr lang="en-US" altLang="zh-CN" dirty="0"/>
              <a:t>——</a:t>
            </a:r>
            <a:r>
              <a:rPr lang="en-US" altLang="zh-CN" dirty="0" err="1"/>
              <a:t>pcid</a:t>
            </a:r>
            <a:r>
              <a:rPr lang="zh-CN" altLang="en-US" dirty="0"/>
              <a:t>的入口是文件系统，这导致非常难以阅读，而且也没法拿来直接用。</a:t>
            </a:r>
            <a:endParaRPr lang="en-HK" altLang="zh-CN" dirty="0"/>
          </a:p>
          <a:p>
            <a:pPr lvl="1"/>
            <a:r>
              <a:rPr lang="zh-CN" altLang="en-US" dirty="0"/>
              <a:t>但是若是将已有的工作综合起来，想要搓出一个好看的</a:t>
            </a:r>
            <a:r>
              <a:rPr lang="en-US" altLang="zh-CN" dirty="0" err="1"/>
              <a:t>pci</a:t>
            </a:r>
            <a:r>
              <a:rPr lang="zh-CN" altLang="en-US" dirty="0"/>
              <a:t>驱动模块其实也并非难事。预估下来三周内能够完成</a:t>
            </a:r>
            <a:endParaRPr lang="en-HK" altLang="zh-CN" dirty="0"/>
          </a:p>
          <a:p>
            <a:r>
              <a:rPr lang="en-US" altLang="zh-CN" dirty="0" err="1"/>
              <a:t>dtb</a:t>
            </a:r>
            <a:r>
              <a:rPr lang="zh-CN" altLang="en-US" dirty="0"/>
              <a:t>这块有一个能用的</a:t>
            </a:r>
            <a:r>
              <a:rPr lang="en-US" altLang="zh-CN" dirty="0"/>
              <a:t>crate</a:t>
            </a:r>
            <a:r>
              <a:rPr lang="en-HK" altLang="zh-CN" dirty="0"/>
              <a:t>(</a:t>
            </a:r>
            <a:r>
              <a:rPr lang="en-HK" i="0" u="none" strike="noStrike" dirty="0" err="1">
                <a:effectLst/>
                <a:latin typeface="-apple-system"/>
                <a:hlinkClick r:id="rId3"/>
              </a:rPr>
              <a:t>dtb</a:t>
            </a:r>
            <a:r>
              <a:rPr lang="en-HK" i="0" u="none" strike="noStrike" dirty="0">
                <a:effectLst/>
                <a:latin typeface="-apple-system"/>
                <a:hlinkClick r:id="rId3"/>
              </a:rPr>
              <a:t>-walker</a:t>
            </a:r>
            <a:r>
              <a:rPr lang="en-HK" altLang="zh-CN" dirty="0"/>
              <a:t>)</a:t>
            </a:r>
            <a:r>
              <a:rPr lang="en-US" altLang="zh-CN" dirty="0"/>
              <a:t>,</a:t>
            </a:r>
            <a:r>
              <a:rPr lang="zh-CN" altLang="en-US" dirty="0"/>
              <a:t>但其在设计时只考虑了大端序，很遗憾，</a:t>
            </a:r>
            <a:r>
              <a:rPr lang="en-US" altLang="zh-CN" dirty="0" err="1"/>
              <a:t>qemu</a:t>
            </a:r>
            <a:r>
              <a:rPr lang="zh-CN" altLang="en-US" dirty="0"/>
              <a:t>是小端序，我们得做适配。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35</TotalTime>
  <Words>547</Words>
  <Application>Microsoft Office PowerPoint</Application>
  <PresentationFormat>宽屏</PresentationFormat>
  <Paragraphs>30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天体</vt:lpstr>
      <vt:lpstr>Arceos/USB驱动方向中期报告</vt:lpstr>
      <vt:lpstr>前四周的工作内容</vt:lpstr>
      <vt:lpstr>目前的工作方向</vt:lpstr>
      <vt:lpstr>上述工作的工作量估计&amp;创新点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dbydd mfrf-</dc:creator>
  <cp:lastModifiedBy>dbydd mfrf-</cp:lastModifiedBy>
  <cp:revision>25</cp:revision>
  <dcterms:created xsi:type="dcterms:W3CDTF">2024-10-08T12:53:33Z</dcterms:created>
  <dcterms:modified xsi:type="dcterms:W3CDTF">2024-10-08T13:29:28Z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