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5033" autoAdjust="0"/>
  </p:normalViewPr>
  <p:slideViewPr>
    <p:cSldViewPr snapToGrid="0" snapToObjects="1">
      <p:cViewPr varScale="1">
        <p:scale>
          <a:sx n="97" d="100"/>
          <a:sy n="97" d="100"/>
        </p:scale>
        <p:origin x="72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effectLst/>
              </a:rPr>
              <a:t>跨平台</a:t>
            </a:r>
            <a:r>
              <a:rPr lang="en-US" altLang="zh-CN" sz="4000" dirty="0">
                <a:effectLst/>
              </a:rPr>
              <a:t>USB</a:t>
            </a:r>
            <a:r>
              <a:rPr lang="zh-CN" altLang="en-US" sz="4000" dirty="0">
                <a:effectLst/>
              </a:rPr>
              <a:t>主机端驱动框架及</a:t>
            </a:r>
            <a:r>
              <a:rPr lang="en-US" altLang="zh-CN" sz="4000" dirty="0">
                <a:effectLst/>
              </a:rPr>
              <a:t>USB</a:t>
            </a:r>
            <a:r>
              <a:rPr lang="zh-CN" altLang="en-US" sz="4000" dirty="0">
                <a:effectLst/>
              </a:rPr>
              <a:t>设备驱动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姚宏伟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黄俊尧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B080E-9918-E313-4756-23D0C7B7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请老师点评！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8894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F07EA-E681-AE47-ED67-29F169AC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我们原本计划要做什么？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D1CF3-8BE9-5E12-78C5-8F5DD731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将现有成果在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qemu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中复现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并也在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risc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-v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环境下验证。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对现有成果的异步改造</a:t>
            </a:r>
            <a:endParaRPr lang="en-HK" altLang="zh-CN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若顺利，则继续进行 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u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盘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usb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摄像头的开发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整理文档</a:t>
            </a:r>
          </a:p>
          <a:p>
            <a:r>
              <a:rPr lang="zh-CN" altLang="en-US" dirty="0"/>
              <a:t>跑性能测试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4977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E062A-52C1-65C2-EB79-3B9D252B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我们最终做了什么？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D8517-4CDB-D07A-70CF-49ED729C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将成果在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qemu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上 复现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额外的，实现了 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32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位控制器的数据结构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额外的，实现了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dtb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解析（虽然是重复造轮子）</a:t>
            </a:r>
            <a:endParaRPr lang="en-HK" altLang="zh-CN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额外的，修好了</a:t>
            </a:r>
            <a:r>
              <a:rPr lang="en-HK" altLang="zh-CN" b="0" i="0" dirty="0" err="1">
                <a:solidFill>
                  <a:srgbClr val="F8F8F2"/>
                </a:solidFill>
                <a:effectLst/>
                <a:latin typeface="-apple-system"/>
              </a:rPr>
              <a:t>pci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驱动，并为</a:t>
            </a:r>
            <a:r>
              <a:rPr lang="en-HK" altLang="zh-CN" b="0" i="0" dirty="0">
                <a:solidFill>
                  <a:srgbClr val="F8F8F2"/>
                </a:solidFill>
                <a:effectLst/>
                <a:latin typeface="-apple-system"/>
              </a:rPr>
              <a:t>USB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驱动添加了从</a:t>
            </a:r>
            <a:r>
              <a:rPr lang="en-HK" altLang="zh-CN" b="0" i="0" dirty="0" err="1">
                <a:solidFill>
                  <a:srgbClr val="F8F8F2"/>
                </a:solidFill>
                <a:effectLst/>
                <a:latin typeface="-apple-system"/>
              </a:rPr>
              <a:t>pci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启动的入口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意外的，了解了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qemu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的代码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整理文档，包括：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代码文档注释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(cargo doc)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开发日志补充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github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提交记录认真写了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一些调试过程中解决问题的小 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blog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开发驱动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键盘驱动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在一块老键盘上测试通过</a:t>
            </a:r>
            <a:endParaRPr lang="en-HK" altLang="zh-CN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计划和宋同学的键盘联动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6399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96BE0-4703-87B5-55FD-B92D4A0C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32</a:t>
            </a:r>
            <a:r>
              <a:rPr lang="zh-CN" altLang="en-US" dirty="0"/>
              <a:t>位</a:t>
            </a:r>
            <a:r>
              <a:rPr lang="en-HK" altLang="zh-CN" dirty="0"/>
              <a:t>/64</a:t>
            </a:r>
            <a:r>
              <a:rPr lang="zh-CN" altLang="en-US" dirty="0"/>
              <a:t>位有何不同？</a:t>
            </a:r>
            <a:endParaRPr lang="en-HK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1356E-BD64-C5DF-9699-96CC252AC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23402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仅仅体现在所占内存上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话虽如此，修改现有的代码也很麻烦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动机在于</a:t>
            </a:r>
            <a:r>
              <a:rPr lang="en-HK" altLang="zh-CN" dirty="0"/>
              <a:t>-</a:t>
            </a:r>
            <a:r>
              <a:rPr lang="en-US" altLang="zh-CN" dirty="0" err="1"/>
              <a:t>qemu</a:t>
            </a:r>
            <a:r>
              <a:rPr lang="zh-CN" altLang="en-US" dirty="0"/>
              <a:t>的</a:t>
            </a:r>
            <a:r>
              <a:rPr lang="en-US" altLang="zh-CN" dirty="0" err="1"/>
              <a:t>xhci</a:t>
            </a:r>
            <a:r>
              <a:rPr lang="zh-CN" altLang="en-US" dirty="0"/>
              <a:t>默认使用</a:t>
            </a:r>
            <a:r>
              <a:rPr lang="en-HK" altLang="zh-CN" dirty="0"/>
              <a:t>32</a:t>
            </a:r>
            <a:r>
              <a:rPr lang="zh-CN" altLang="en-US" dirty="0"/>
              <a:t>位数据结构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</a:t>
            </a:r>
            <a:r>
              <a:rPr lang="en-HK" altLang="zh-CN" dirty="0"/>
              <a:t>/</a:t>
            </a:r>
            <a:r>
              <a:rPr lang="zh-CN" altLang="en-US" dirty="0"/>
              <a:t>中：</a:t>
            </a:r>
            <a:r>
              <a:rPr lang="en-HK" altLang="zh-CN" dirty="0"/>
              <a:t>XHCI</a:t>
            </a:r>
            <a:r>
              <a:rPr lang="zh-CN" altLang="en-US" dirty="0"/>
              <a:t>规范文档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下：</a:t>
            </a:r>
            <a:r>
              <a:rPr lang="en-US" altLang="zh-CN" dirty="0" err="1"/>
              <a:t>qemu</a:t>
            </a:r>
            <a:r>
              <a:rPr lang="zh-CN" altLang="en-US" dirty="0"/>
              <a:t>中相关设备模拟代码</a:t>
            </a:r>
            <a:endParaRPr lang="en-HK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E2416CF-1CEE-820E-9F48-09B4AFB25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804" y="291117"/>
            <a:ext cx="6169025" cy="1955153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C576D0-A35F-CD37-A66E-F88EA252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17" y="2474221"/>
            <a:ext cx="7620000" cy="9378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4A383D-2690-1B98-526B-A8C5B9F48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685" y="3608120"/>
            <a:ext cx="761153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9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DCF76-0161-3761-8DF6-267D6D5E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Dtb</a:t>
            </a:r>
            <a:r>
              <a:rPr lang="zh-CN" altLang="en-US" dirty="0"/>
              <a:t>解析</a:t>
            </a:r>
            <a:endParaRPr lang="en-HK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FDE8FEA-C4C4-3A3A-E1D3-B4BD31D53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845" y="234512"/>
            <a:ext cx="7571402" cy="3520524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51979E-2B6F-1097-45A8-30E927F2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注意到，在当前开发环境所在的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下，本身就有预留</a:t>
            </a:r>
            <a:r>
              <a:rPr lang="en-US" altLang="zh-CN" dirty="0" err="1"/>
              <a:t>dtb</a:t>
            </a:r>
            <a:r>
              <a:rPr lang="zh-CN" altLang="en-US" dirty="0"/>
              <a:t>的传入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在后续的</a:t>
            </a:r>
            <a:r>
              <a:rPr lang="en-HK" altLang="zh-CN" dirty="0"/>
              <a:t>S</a:t>
            </a:r>
            <a:r>
              <a:rPr lang="en-US" altLang="zh-CN" dirty="0"/>
              <a:t>tarry/</a:t>
            </a:r>
            <a:r>
              <a:rPr lang="zh-CN" altLang="en-US" dirty="0"/>
              <a:t>当前的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最新进展中，已全面改用</a:t>
            </a:r>
            <a:r>
              <a:rPr lang="en-HK" altLang="zh-CN" dirty="0"/>
              <a:t>FDT</a:t>
            </a:r>
            <a:r>
              <a:rPr lang="zh-CN" altLang="en-US" dirty="0"/>
              <a:t>作为开机引导格式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遇到的问题：大端序</a:t>
            </a:r>
            <a:r>
              <a:rPr lang="en-HK" altLang="zh-CN" dirty="0"/>
              <a:t>/</a:t>
            </a:r>
            <a:r>
              <a:rPr lang="zh-CN" altLang="en-US" dirty="0"/>
              <a:t>小端序的问题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84201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2C2E-771B-08C4-5D94-A9F9ACE0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修好了</a:t>
            </a:r>
            <a:r>
              <a:rPr lang="en-US" altLang="zh-CN" dirty="0" err="1"/>
              <a:t>pci</a:t>
            </a:r>
            <a:r>
              <a:rPr lang="en-US" altLang="zh-CN" dirty="0"/>
              <a:t>/</a:t>
            </a:r>
            <a:r>
              <a:rPr lang="en-US" altLang="zh-CN" dirty="0" err="1"/>
              <a:t>pcie</a:t>
            </a:r>
            <a:r>
              <a:rPr lang="zh-CN" altLang="en-US" dirty="0"/>
              <a:t>驱动</a:t>
            </a:r>
            <a:br>
              <a:rPr lang="en-HK" altLang="zh-CN" dirty="0"/>
            </a:br>
            <a:r>
              <a:rPr lang="en-HK" altLang="zh-CN" dirty="0"/>
              <a:t>&amp;</a:t>
            </a:r>
            <a:br>
              <a:rPr lang="en-HK" altLang="zh-CN" dirty="0"/>
            </a:br>
            <a:r>
              <a:rPr lang="zh-CN" altLang="en-US" dirty="0"/>
              <a:t>向</a:t>
            </a:r>
            <a:r>
              <a:rPr lang="en-HK" altLang="zh-CN" dirty="0"/>
              <a:t>USB</a:t>
            </a:r>
            <a:r>
              <a:rPr lang="zh-CN" altLang="en-US" dirty="0"/>
              <a:t>驱动添加</a:t>
            </a:r>
            <a:r>
              <a:rPr lang="en-HK" altLang="zh-CN" dirty="0"/>
              <a:t>PCIE</a:t>
            </a:r>
            <a:r>
              <a:rPr lang="zh-CN" altLang="en-US" dirty="0"/>
              <a:t>入口</a:t>
            </a:r>
            <a:endParaRPr lang="en-HK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9FD7B-B072-007A-913E-A9F6A192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252015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PCIE</a:t>
            </a:r>
            <a:r>
              <a:rPr lang="zh-CN" altLang="en-US" dirty="0"/>
              <a:t>与</a:t>
            </a:r>
            <a:r>
              <a:rPr lang="en-US" altLang="zh-CN" dirty="0"/>
              <a:t>PCI</a:t>
            </a:r>
            <a:r>
              <a:rPr lang="zh-CN" altLang="en-US" dirty="0"/>
              <a:t>的区别：</a:t>
            </a:r>
            <a:r>
              <a:rPr lang="en-HK" altLang="zh-CN" dirty="0"/>
              <a:t>PCIE</a:t>
            </a:r>
            <a:r>
              <a:rPr lang="zh-CN" altLang="en-US" dirty="0"/>
              <a:t>向下兼容</a:t>
            </a:r>
            <a:r>
              <a:rPr lang="en-US" altLang="zh-CN" dirty="0"/>
              <a:t>PCI</a:t>
            </a:r>
            <a:r>
              <a:rPr lang="zh-CN" altLang="en-US" dirty="0"/>
              <a:t>，但是扩充了地址空间</a:t>
            </a:r>
            <a:r>
              <a:rPr lang="en-HK" altLang="zh-CN" dirty="0"/>
              <a:t>/</a:t>
            </a:r>
            <a:r>
              <a:rPr lang="zh-CN" altLang="en-US" dirty="0"/>
              <a:t>增加</a:t>
            </a:r>
            <a:r>
              <a:rPr lang="zh-CN" altLang="en-US"/>
              <a:t>了一些额外的设备信息寄存器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驱动本身可以支持</a:t>
            </a:r>
            <a:r>
              <a:rPr lang="en-HK" altLang="zh-CN" dirty="0"/>
              <a:t>64</a:t>
            </a:r>
            <a:r>
              <a:rPr lang="zh-CN" altLang="en-US" dirty="0"/>
              <a:t>位的</a:t>
            </a:r>
            <a:r>
              <a:rPr lang="en-HK" altLang="zh-CN" dirty="0"/>
              <a:t>BAR</a:t>
            </a:r>
            <a:r>
              <a:rPr lang="zh-CN" altLang="en-US" dirty="0"/>
              <a:t>配置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PCI</a:t>
            </a:r>
            <a:r>
              <a:rPr lang="zh-CN" altLang="en-US" dirty="0"/>
              <a:t>驱动本身的调通由黄俊尧完成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痛点：即使是在</a:t>
            </a:r>
            <a:r>
              <a:rPr lang="en-HK" altLang="zh-CN" dirty="0"/>
              <a:t>S</a:t>
            </a:r>
            <a:r>
              <a:rPr lang="en-US" altLang="zh-CN" dirty="0"/>
              <a:t>tarry/</a:t>
            </a:r>
            <a:r>
              <a:rPr lang="zh-CN" altLang="en-US" dirty="0"/>
              <a:t>最新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中，驱动注册仍然是硬编码</a:t>
            </a:r>
            <a:r>
              <a:rPr lang="en-HK" altLang="zh-CN" dirty="0"/>
              <a:t>+</a:t>
            </a:r>
            <a:r>
              <a:rPr lang="zh-CN" altLang="en-US" dirty="0"/>
              <a:t>条件编译</a:t>
            </a:r>
            <a:endParaRPr lang="en-HK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认为应当实现动态注册：只需要预留函数接口即可，驱动模块本身的存储应由文件系统完成</a:t>
            </a:r>
            <a:endParaRPr lang="en-HK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0583237-C46C-3F1C-2FAA-735878E3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650" y="93133"/>
            <a:ext cx="4383365" cy="5181600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5C6D51-2C8E-CD35-3B78-3193C8F2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317" y="2074333"/>
            <a:ext cx="4212426" cy="45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8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E4FC-9C1E-27ED-C5FB-456A9481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5" y="1333354"/>
            <a:ext cx="4422226" cy="1354667"/>
          </a:xfrm>
        </p:spPr>
        <p:txBody>
          <a:bodyPr/>
          <a:lstStyle/>
          <a:p>
            <a:r>
              <a:rPr lang="zh-CN" altLang="en-US" dirty="0"/>
              <a:t>移植到</a:t>
            </a:r>
            <a:r>
              <a:rPr lang="en-HK" altLang="zh-CN" dirty="0"/>
              <a:t>QEMU</a:t>
            </a:r>
            <a:r>
              <a:rPr lang="zh-CN" altLang="en-US" dirty="0"/>
              <a:t>时遇到问题的原因</a:t>
            </a:r>
            <a:endParaRPr lang="en-HK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AA4B0AC-C0F8-489B-D968-FD9A9A3E5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4101" y="0"/>
            <a:ext cx="4198764" cy="4472496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9423B-878D-3118-65E7-886D5DB82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688021"/>
            <a:ext cx="3680885" cy="2586712"/>
          </a:xfrm>
        </p:spPr>
        <p:txBody>
          <a:bodyPr>
            <a:normAutofit/>
          </a:bodyPr>
          <a:lstStyle/>
          <a:p>
            <a:r>
              <a:rPr lang="en-HK" dirty="0"/>
              <a:t>DMA</a:t>
            </a:r>
            <a:r>
              <a:rPr lang="zh-CN" altLang="en-US" dirty="0"/>
              <a:t>访问错误：实际上是内存空间寻址错误，在经过对</a:t>
            </a:r>
            <a:r>
              <a:rPr lang="en-US" altLang="zh-CN" dirty="0" err="1"/>
              <a:t>qemu</a:t>
            </a:r>
            <a:r>
              <a:rPr lang="zh-CN" altLang="en-US" dirty="0"/>
              <a:t>代码调试跟踪后我们发现问题的根源如下：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虚拟地址</a:t>
            </a:r>
            <a:r>
              <a:rPr lang="en-HK" altLang="zh-CN" dirty="0"/>
              <a:t>/</a:t>
            </a:r>
            <a:r>
              <a:rPr lang="zh-CN" altLang="en-US" dirty="0"/>
              <a:t>物理地址转换</a:t>
            </a:r>
            <a:r>
              <a:rPr lang="en-US" altLang="zh-CN" dirty="0"/>
              <a:t>——</a:t>
            </a:r>
            <a:r>
              <a:rPr lang="en-HK" altLang="zh-CN" dirty="0"/>
              <a:t>DMA</a:t>
            </a:r>
            <a:r>
              <a:rPr lang="zh-CN" altLang="en-US" dirty="0"/>
              <a:t>设备本身只接受物理地址，这很正常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altLang="zh-CN" dirty="0"/>
              <a:t>IOMMU</a:t>
            </a:r>
            <a:r>
              <a:rPr lang="en-US" altLang="zh-CN" dirty="0"/>
              <a:t>——</a:t>
            </a:r>
            <a:r>
              <a:rPr lang="zh-CN" altLang="en-US" dirty="0"/>
              <a:t>可为什么以前在开发板上能跑通呢？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IOMMU</a:t>
            </a:r>
            <a:r>
              <a:rPr lang="zh-CN" altLang="en-US" dirty="0"/>
              <a:t>可为</a:t>
            </a:r>
            <a:r>
              <a:rPr lang="en-HK" altLang="zh-CN" dirty="0"/>
              <a:t>DMA</a:t>
            </a:r>
            <a:r>
              <a:rPr lang="zh-CN" altLang="en-US" dirty="0"/>
              <a:t>控制器提供虚拟地址寻址</a:t>
            </a:r>
            <a:r>
              <a:rPr lang="en-US" altLang="zh-CN" dirty="0"/>
              <a:t>——</a:t>
            </a:r>
            <a:r>
              <a:rPr lang="zh-CN" altLang="en-US" dirty="0"/>
              <a:t>特殊设备，</a:t>
            </a:r>
            <a:r>
              <a:rPr lang="en-US" altLang="zh-CN" dirty="0" err="1"/>
              <a:t>qemu</a:t>
            </a:r>
            <a:r>
              <a:rPr lang="zh-CN" altLang="en-US" dirty="0"/>
              <a:t>上默认不使用</a:t>
            </a:r>
            <a:endParaRPr lang="en-HK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E11FC6-0783-B5BB-3594-B3EEB43E4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599" y="1414891"/>
            <a:ext cx="3859426" cy="402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BB0A7-05B2-6D2A-89DE-E590E1B6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键盘驱动</a:t>
            </a:r>
            <a:endParaRPr lang="en-HK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F4B25-CA16-9576-75D1-1BC27AD3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4910959" cy="18288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键盘同鼠标一样，从属于</a:t>
            </a:r>
            <a:r>
              <a:rPr lang="en-HK" altLang="zh-CN" dirty="0"/>
              <a:t>USB-HID</a:t>
            </a:r>
            <a:r>
              <a:rPr lang="zh-CN" altLang="en-US" dirty="0"/>
              <a:t>协议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难点在于</a:t>
            </a:r>
            <a:r>
              <a:rPr lang="en-HK" altLang="zh-CN" dirty="0"/>
              <a:t>-</a:t>
            </a:r>
            <a:r>
              <a:rPr lang="zh-CN" altLang="en-US" dirty="0"/>
              <a:t>编写报文的解析器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好在我们已经实现了鼠标的驱动，有很多代码可以复用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右上：特定设备驱动的视角下所做的工作</a:t>
            </a:r>
            <a:r>
              <a:rPr lang="en-HK" altLang="zh-CN" dirty="0"/>
              <a:t>-</a:t>
            </a:r>
            <a:r>
              <a:rPr lang="zh-CN" altLang="en-US" dirty="0"/>
              <a:t>状态机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右下：主机驱动的视角下所做的工作</a:t>
            </a:r>
            <a:endParaRPr lang="en-HK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0B83A5-0C84-E855-B507-7132CBC040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05797"/>
            <a:ext cx="52197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408A72E-E644-685D-9AE7-F24E1767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3732" y="3445933"/>
            <a:ext cx="3340796" cy="33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1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731A0-7DA6-7AE4-E570-ABE8BD9D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自我感觉如何？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7F32F-9203-410C-55FA-946944C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0" i="0" dirty="0">
                <a:solidFill>
                  <a:srgbClr val="F8F8F2"/>
                </a:solidFill>
                <a:effectLst/>
                <a:latin typeface="-apple-system"/>
              </a:rPr>
              <a:t>马马虎虎，比较凑合。一开始定下的目标有一半没完成，但也额外的做了一些事。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3936814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55</TotalTime>
  <Words>562</Words>
  <Application>Microsoft Office PowerPoint</Application>
  <PresentationFormat>宽屏</PresentationFormat>
  <Paragraphs>53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天体</vt:lpstr>
      <vt:lpstr>跨平台USB主机端驱动框架及USB设备驱动</vt:lpstr>
      <vt:lpstr>我们原本计划要做什么？</vt:lpstr>
      <vt:lpstr>我们最终做了什么？</vt:lpstr>
      <vt:lpstr>32位/64位有何不同？</vt:lpstr>
      <vt:lpstr>Dtb解析</vt:lpstr>
      <vt:lpstr>修好了pci/pcie驱动 &amp; 向USB驱动添加PCIE入口</vt:lpstr>
      <vt:lpstr>移植到QEMU时遇到问题的原因</vt:lpstr>
      <vt:lpstr>键盘驱动</vt:lpstr>
      <vt:lpstr>自我感觉如何？</vt:lpstr>
      <vt:lpstr>请老师点评！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dbydd mfrf-</dc:creator>
  <cp:lastModifiedBy>dbydd mfrf-</cp:lastModifiedBy>
  <cp:revision>69</cp:revision>
  <dcterms:created xsi:type="dcterms:W3CDTF">2024-11-04T10:43:59Z</dcterms:created>
  <dcterms:modified xsi:type="dcterms:W3CDTF">2024-11-04T11:39:29Z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