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4"/>
    <p:sldMasterId id="2147483687" r:id="rId5"/>
  </p:sldMasterIdLst>
  <p:notesMasterIdLst>
    <p:notesMasterId r:id="rId21"/>
  </p:notesMasterIdLst>
  <p:handoutMasterIdLst>
    <p:handoutMasterId r:id="rId22"/>
  </p:handoutMasterIdLst>
  <p:sldIdLst>
    <p:sldId id="342" r:id="rId6"/>
    <p:sldId id="359" r:id="rId7"/>
    <p:sldId id="400" r:id="rId8"/>
    <p:sldId id="401" r:id="rId9"/>
    <p:sldId id="412" r:id="rId10"/>
    <p:sldId id="408" r:id="rId11"/>
    <p:sldId id="407" r:id="rId12"/>
    <p:sldId id="385" r:id="rId13"/>
    <p:sldId id="381" r:id="rId14"/>
    <p:sldId id="382" r:id="rId15"/>
    <p:sldId id="384" r:id="rId16"/>
    <p:sldId id="413" r:id="rId17"/>
    <p:sldId id="414" r:id="rId18"/>
    <p:sldId id="383" r:id="rId19"/>
    <p:sldId id="372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E40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4A5EC-40D9-4F4C-AAE7-DDA42FA443E8}" v="77" dt="2024-08-19T02:19:32.857"/>
  </p1510:revLst>
</p1510:revInfo>
</file>

<file path=ppt/tableStyles.xml><?xml version="1.0" encoding="utf-8"?>
<a:tblStyleLst xmlns:a="http://schemas.openxmlformats.org/drawingml/2006/main" def="{10A1B5D5-9B99-4C35-A422-299274C8766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bydd mfrf-" userId="73ebdcb88384168a" providerId="LiveId" clId="{6C34A5EC-40D9-4F4C-AAE7-DDA42FA443E8}"/>
    <pc:docChg chg="undo custSel addSld delSld modSld sldOrd modMainMaster">
      <pc:chgData name="dbydd mfrf-" userId="73ebdcb88384168a" providerId="LiveId" clId="{6C34A5EC-40D9-4F4C-AAE7-DDA42FA443E8}" dt="2024-08-19T02:19:32.857" v="4004"/>
      <pc:docMkLst>
        <pc:docMk/>
      </pc:docMkLst>
      <pc:sldChg chg="modSp mod modNotesTx">
        <pc:chgData name="dbydd mfrf-" userId="73ebdcb88384168a" providerId="LiveId" clId="{6C34A5EC-40D9-4F4C-AAE7-DDA42FA443E8}" dt="2024-08-19T01:40:15.207" v="3275" actId="20577"/>
        <pc:sldMkLst>
          <pc:docMk/>
          <pc:sldMk cId="0" sldId="342"/>
        </pc:sldMkLst>
        <pc:spChg chg="mod">
          <ac:chgData name="dbydd mfrf-" userId="73ebdcb88384168a" providerId="LiveId" clId="{6C34A5EC-40D9-4F4C-AAE7-DDA42FA443E8}" dt="2024-08-18T13:19:38.051" v="1110"/>
          <ac:spMkLst>
            <pc:docMk/>
            <pc:sldMk cId="0" sldId="342"/>
            <ac:spMk id="9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51.182" v="1111"/>
          <ac:spMkLst>
            <pc:docMk/>
            <pc:sldMk cId="0" sldId="342"/>
            <ac:spMk id="12" creationId="{00000000-0000-0000-0000-000000000000}"/>
          </ac:spMkLst>
        </pc:spChg>
      </pc:sldChg>
      <pc:sldChg chg="modSp mod modNotesTx">
        <pc:chgData name="dbydd mfrf-" userId="73ebdcb88384168a" providerId="LiveId" clId="{6C34A5EC-40D9-4F4C-AAE7-DDA42FA443E8}" dt="2024-08-19T01:40:37.033" v="3364" actId="20577"/>
        <pc:sldMkLst>
          <pc:docMk/>
          <pc:sldMk cId="0" sldId="359"/>
        </pc:sldMkLst>
        <pc:spChg chg="mod">
          <ac:chgData name="dbydd mfrf-" userId="73ebdcb88384168a" providerId="LiveId" clId="{6C34A5EC-40D9-4F4C-AAE7-DDA42FA443E8}" dt="2024-08-18T14:21:24.413" v="1589" actId="20577"/>
          <ac:spMkLst>
            <pc:docMk/>
            <pc:sldMk cId="0" sldId="359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30:55.859" v="2206" actId="20577"/>
          <ac:spMkLst>
            <pc:docMk/>
            <pc:sldMk cId="0" sldId="359"/>
            <ac:spMk id="31" creationId="{00000000-0000-0000-0000-000000000000}"/>
          </ac:spMkLst>
        </pc:spChg>
      </pc:sldChg>
      <pc:sldChg chg="modSp mod">
        <pc:chgData name="dbydd mfrf-" userId="73ebdcb88384168a" providerId="LiveId" clId="{6C34A5EC-40D9-4F4C-AAE7-DDA42FA443E8}" dt="2024-08-18T14:31:57.995" v="2282" actId="207"/>
        <pc:sldMkLst>
          <pc:docMk/>
          <pc:sldMk cId="0" sldId="372"/>
        </pc:sldMkLst>
        <pc:spChg chg="mod">
          <ac:chgData name="dbydd mfrf-" userId="73ebdcb88384168a" providerId="LiveId" clId="{6C34A5EC-40D9-4F4C-AAE7-DDA42FA443E8}" dt="2024-08-18T14:31:57.995" v="2282" actId="207"/>
          <ac:spMkLst>
            <pc:docMk/>
            <pc:sldMk cId="0" sldId="372"/>
            <ac:spMk id="14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2"/>
            <ac:spMk id="24" creationId="{00000000-0000-0000-0000-000000000000}"/>
          </ac:spMkLst>
        </pc:spChg>
      </pc:sldChg>
      <pc:sldChg chg="addSp delSp modSp del mod">
        <pc:chgData name="dbydd mfrf-" userId="73ebdcb88384168a" providerId="LiveId" clId="{6C34A5EC-40D9-4F4C-AAE7-DDA42FA443E8}" dt="2024-08-18T15:04:37.444" v="2941" actId="20577"/>
        <pc:sldMkLst>
          <pc:docMk/>
          <pc:sldMk cId="366145977" sldId="374"/>
        </pc:sldMkLst>
        <pc:spChg chg="mod">
          <ac:chgData name="dbydd mfrf-" userId="73ebdcb88384168a" providerId="LiveId" clId="{6C34A5EC-40D9-4F4C-AAE7-DDA42FA443E8}" dt="2024-08-18T14:33:47.152" v="2293" actId="20577"/>
          <ac:spMkLst>
            <pc:docMk/>
            <pc:sldMk cId="366145977" sldId="374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5:04:37.444" v="2941" actId="20577"/>
          <ac:spMkLst>
            <pc:docMk/>
            <pc:sldMk cId="366145977" sldId="374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4:16:39.369" v="1334"/>
          <ac:spMkLst>
            <pc:docMk/>
            <pc:sldMk cId="366145977" sldId="374"/>
            <ac:spMk id="6" creationId="{CC4A3456-0342-F1EE-7258-09B8E58B2F62}"/>
          </ac:spMkLst>
        </pc:spChg>
        <pc:spChg chg="add del mod">
          <ac:chgData name="dbydd mfrf-" userId="73ebdcb88384168a" providerId="LiveId" clId="{6C34A5EC-40D9-4F4C-AAE7-DDA42FA443E8}" dt="2024-08-18T15:02:03.909" v="2918"/>
          <ac:spMkLst>
            <pc:docMk/>
            <pc:sldMk cId="366145977" sldId="374"/>
            <ac:spMk id="8" creationId="{76FE9B20-D796-B051-F14B-ACAF199C2992}"/>
          </ac:spMkLst>
        </pc:spChg>
        <pc:spChg chg="add del mod">
          <ac:chgData name="dbydd mfrf-" userId="73ebdcb88384168a" providerId="LiveId" clId="{6C34A5EC-40D9-4F4C-AAE7-DDA42FA443E8}" dt="2024-08-18T15:02:59.440" v="2920" actId="931"/>
          <ac:spMkLst>
            <pc:docMk/>
            <pc:sldMk cId="366145977" sldId="374"/>
            <ac:spMk id="12" creationId="{42067458-2B0F-B418-5F30-4C5BBA47A406}"/>
          </ac:spMkLst>
        </pc:spChg>
        <pc:spChg chg="add del mod">
          <ac:chgData name="dbydd mfrf-" userId="73ebdcb88384168a" providerId="LiveId" clId="{6C34A5EC-40D9-4F4C-AAE7-DDA42FA443E8}" dt="2024-08-18T15:03:48.623" v="2922" actId="22"/>
          <ac:spMkLst>
            <pc:docMk/>
            <pc:sldMk cId="366145977" sldId="374"/>
            <ac:spMk id="16" creationId="{53CD9D44-0010-EE87-3266-FA6DF1458A15}"/>
          </ac:spMkLst>
        </pc:spChg>
        <pc:picChg chg="del">
          <ac:chgData name="dbydd mfrf-" userId="73ebdcb88384168a" providerId="LiveId" clId="{6C34A5EC-40D9-4F4C-AAE7-DDA42FA443E8}" dt="2024-08-18T14:16:36.253" v="1332" actId="478"/>
          <ac:picMkLst>
            <pc:docMk/>
            <pc:sldMk cId="366145977" sldId="374"/>
            <ac:picMk id="4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16:38.162" v="1333" actId="478"/>
          <ac:picMkLst>
            <pc:docMk/>
            <pc:sldMk cId="366145977" sldId="374"/>
            <ac:picMk id="7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5:02:48.701" v="2919" actId="478"/>
          <ac:picMkLst>
            <pc:docMk/>
            <pc:sldMk cId="366145977" sldId="374"/>
            <ac:picMk id="10" creationId="{22C0C740-2AF1-148F-00BB-96530C9DC532}"/>
          </ac:picMkLst>
        </pc:picChg>
        <pc:picChg chg="add del mod">
          <ac:chgData name="dbydd mfrf-" userId="73ebdcb88384168a" providerId="LiveId" clId="{6C34A5EC-40D9-4F4C-AAE7-DDA42FA443E8}" dt="2024-08-18T15:03:10.683" v="2921" actId="478"/>
          <ac:picMkLst>
            <pc:docMk/>
            <pc:sldMk cId="366145977" sldId="374"/>
            <ac:picMk id="14" creationId="{D190211C-46EE-B432-550B-45DD7D1EF2E0}"/>
          </ac:picMkLst>
        </pc:picChg>
        <pc:picChg chg="add mod ord">
          <ac:chgData name="dbydd mfrf-" userId="73ebdcb88384168a" providerId="LiveId" clId="{6C34A5EC-40D9-4F4C-AAE7-DDA42FA443E8}" dt="2024-08-18T15:03:56.412" v="2926" actId="1076"/>
          <ac:picMkLst>
            <pc:docMk/>
            <pc:sldMk cId="366145977" sldId="374"/>
            <ac:picMk id="18" creationId="{9D29DC45-028B-54E6-6ACC-E4F8F4C19A79}"/>
          </ac:picMkLst>
        </pc:picChg>
        <pc:picChg chg="add del mod">
          <ac:chgData name="dbydd mfrf-" userId="73ebdcb88384168a" providerId="LiveId" clId="{6C34A5EC-40D9-4F4C-AAE7-DDA42FA443E8}" dt="2024-08-18T14:33:48.005" v="2294" actId="478"/>
          <ac:picMkLst>
            <pc:docMk/>
            <pc:sldMk cId="366145977" sldId="374"/>
            <ac:picMk id="8194" creationId="{F124BC40-3562-2242-BD6A-6AB72B78C491}"/>
          </ac:picMkLst>
        </pc:picChg>
      </pc:sldChg>
      <pc:sldChg chg="add">
        <pc:chgData name="dbydd mfrf-" userId="73ebdcb88384168a" providerId="LiveId" clId="{6C34A5EC-40D9-4F4C-AAE7-DDA42FA443E8}" dt="2024-08-18T11:46:04.207" v="657"/>
        <pc:sldMkLst>
          <pc:docMk/>
          <pc:sldMk cId="555840777" sldId="376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555840777" sldId="376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555840777" sldId="376"/>
            <ac:spMk id="5" creationId="{00000000-0000-0000-0000-000000000000}"/>
          </ac:spMkLst>
        </pc:spChg>
        <pc:picChg chg="mod">
          <ac:chgData name="dbydd mfrf-" userId="73ebdcb88384168a" providerId="LiveId" clId="{6C34A5EC-40D9-4F4C-AAE7-DDA42FA443E8}" dt="2024-08-18T13:19:26.507" v="1109"/>
          <ac:picMkLst>
            <pc:docMk/>
            <pc:sldMk cId="555840777" sldId="376"/>
            <ac:picMk id="4" creationId="{00000000-0000-0000-0000-000000000000}"/>
          </ac:picMkLst>
        </pc:picChg>
      </pc:sldChg>
      <pc:sldChg chg="modSp mod">
        <pc:chgData name="dbydd mfrf-" userId="73ebdcb88384168a" providerId="LiveId" clId="{6C34A5EC-40D9-4F4C-AAE7-DDA42FA443E8}" dt="2024-08-18T13:19:26.507" v="1109"/>
        <pc:sldMkLst>
          <pc:docMk/>
          <pc:sldMk cId="0" sldId="37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7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7"/>
            <ac:spMk id="5" creationId="{00000000-0000-0000-0000-000000000000}"/>
          </ac:spMkLst>
        </pc:spChg>
        <pc:picChg chg="mod">
          <ac:chgData name="dbydd mfrf-" userId="73ebdcb88384168a" providerId="LiveId" clId="{6C34A5EC-40D9-4F4C-AAE7-DDA42FA443E8}" dt="2024-08-18T13:19:26.507" v="1109"/>
          <ac:picMkLst>
            <pc:docMk/>
            <pc:sldMk cId="0" sldId="377"/>
            <ac:picMk id="6" creationId="{00000000-0000-0000-0000-000000000000}"/>
          </ac:picMkLst>
        </pc:picChg>
      </pc:sldChg>
      <pc:sldChg chg="addSp delSp modSp del mod modClrScheme chgLayout">
        <pc:chgData name="dbydd mfrf-" userId="73ebdcb88384168a" providerId="LiveId" clId="{6C34A5EC-40D9-4F4C-AAE7-DDA42FA443E8}" dt="2024-08-18T13:14:15.627" v="932" actId="47"/>
        <pc:sldMkLst>
          <pc:docMk/>
          <pc:sldMk cId="0" sldId="378"/>
        </pc:sldMkLst>
        <pc:spChg chg="add mod ord">
          <ac:chgData name="dbydd mfrf-" userId="73ebdcb88384168a" providerId="LiveId" clId="{6C34A5EC-40D9-4F4C-AAE7-DDA42FA443E8}" dt="2024-08-18T13:13:49.347" v="924" actId="700"/>
          <ac:spMkLst>
            <pc:docMk/>
            <pc:sldMk cId="0" sldId="378"/>
            <ac:spMk id="2" creationId="{9E647343-0EF8-9C71-2EBA-BEB7234E3DF0}"/>
          </ac:spMkLst>
        </pc:spChg>
        <pc:spChg chg="add del mod">
          <ac:chgData name="dbydd mfrf-" userId="73ebdcb88384168a" providerId="LiveId" clId="{6C34A5EC-40D9-4F4C-AAE7-DDA42FA443E8}" dt="2024-08-18T13:11:51.422" v="922"/>
          <ac:spMkLst>
            <pc:docMk/>
            <pc:sldMk cId="0" sldId="378"/>
            <ac:spMk id="3" creationId="{EEB4549B-1399-BE65-18F3-E1DDE54753C7}"/>
          </ac:spMkLst>
        </pc:spChg>
        <pc:spChg chg="mod ord">
          <ac:chgData name="dbydd mfrf-" userId="73ebdcb88384168a" providerId="LiveId" clId="{6C34A5EC-40D9-4F4C-AAE7-DDA42FA443E8}" dt="2024-08-18T13:14:06.207" v="928" actId="21"/>
          <ac:spMkLst>
            <pc:docMk/>
            <pc:sldMk cId="0" sldId="378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14:10.880" v="930" actId="21"/>
          <ac:spMkLst>
            <pc:docMk/>
            <pc:sldMk cId="0" sldId="378"/>
            <ac:spMk id="8" creationId="{00000000-0000-0000-0000-000000000000}"/>
          </ac:spMkLst>
        </pc:spChg>
        <pc:picChg chg="del mod">
          <ac:chgData name="dbydd mfrf-" userId="73ebdcb88384168a" providerId="LiveId" clId="{6C34A5EC-40D9-4F4C-AAE7-DDA42FA443E8}" dt="2024-08-18T11:50:18.757" v="660" actId="21"/>
          <ac:picMkLst>
            <pc:docMk/>
            <pc:sldMk cId="0" sldId="378"/>
            <ac:picMk id="10" creationId="{00000000-0000-0000-0000-000000000000}"/>
          </ac:picMkLst>
        </pc:picChg>
        <pc:picChg chg="add mod ord">
          <ac:chgData name="dbydd mfrf-" userId="73ebdcb88384168a" providerId="LiveId" clId="{6C34A5EC-40D9-4F4C-AAE7-DDA42FA443E8}" dt="2024-08-18T13:13:49.347" v="924" actId="700"/>
          <ac:picMkLst>
            <pc:docMk/>
            <pc:sldMk cId="0" sldId="378"/>
            <ac:picMk id="1026" creationId="{1D739843-72F6-C73E-EC0F-4D13C1252F1F}"/>
          </ac:picMkLst>
        </pc:picChg>
      </pc:sldChg>
      <pc:sldChg chg="addSp delSp modSp mod delAnim modAnim">
        <pc:chgData name="dbydd mfrf-" userId="73ebdcb88384168a" providerId="LiveId" clId="{6C34A5EC-40D9-4F4C-AAE7-DDA42FA443E8}" dt="2024-08-18T14:34:57.129" v="2371" actId="20577"/>
        <pc:sldMkLst>
          <pc:docMk/>
          <pc:sldMk cId="0" sldId="379"/>
        </pc:sldMkLst>
        <pc:spChg chg="mod">
          <ac:chgData name="dbydd mfrf-" userId="73ebdcb88384168a" providerId="LiveId" clId="{6C34A5EC-40D9-4F4C-AAE7-DDA42FA443E8}" dt="2024-08-18T14:34:57.129" v="2371" actId="20577"/>
          <ac:spMkLst>
            <pc:docMk/>
            <pc:sldMk cId="0" sldId="379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31:43.622" v="2281" actId="20577"/>
          <ac:spMkLst>
            <pc:docMk/>
            <pc:sldMk cId="0" sldId="379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52:30.228" v="1329"/>
          <ac:spMkLst>
            <pc:docMk/>
            <pc:sldMk cId="0" sldId="379"/>
            <ac:spMk id="6" creationId="{F25E7BBB-2A7C-3987-D051-AF0C071B4F3C}"/>
          </ac:spMkLst>
        </pc:spChg>
        <pc:spChg chg="add del mod">
          <ac:chgData name="dbydd mfrf-" userId="73ebdcb88384168a" providerId="LiveId" clId="{6C34A5EC-40D9-4F4C-AAE7-DDA42FA443E8}" dt="2024-08-18T14:02:40.771" v="1331"/>
          <ac:spMkLst>
            <pc:docMk/>
            <pc:sldMk cId="0" sldId="379"/>
            <ac:spMk id="9" creationId="{A5514BB0-4C00-4A1E-B767-3DFE2A63489C}"/>
          </ac:spMkLst>
        </pc:spChg>
        <pc:picChg chg="del mod">
          <ac:chgData name="dbydd mfrf-" userId="73ebdcb88384168a" providerId="LiveId" clId="{6C34A5EC-40D9-4F4C-AAE7-DDA42FA443E8}" dt="2024-08-18T13:33:20.337" v="1328" actId="478"/>
          <ac:picMkLst>
            <pc:docMk/>
            <pc:sldMk cId="0" sldId="379"/>
            <ac:picMk id="2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4:02:32.991" v="1330" actId="478"/>
          <ac:picMkLst>
            <pc:docMk/>
            <pc:sldMk cId="0" sldId="379"/>
            <ac:picMk id="7" creationId="{A435B2FF-543C-1469-36BF-75BA811BFD9D}"/>
          </ac:picMkLst>
        </pc:picChg>
        <pc:picChg chg="add mod">
          <ac:chgData name="dbydd mfrf-" userId="73ebdcb88384168a" providerId="LiveId" clId="{6C34A5EC-40D9-4F4C-AAE7-DDA42FA443E8}" dt="2024-08-18T14:02:40.771" v="1331"/>
          <ac:picMkLst>
            <pc:docMk/>
            <pc:sldMk cId="0" sldId="379"/>
            <ac:picMk id="10" creationId="{1F0403B2-FEF6-FBBF-E233-0A9D6B896821}"/>
          </ac:picMkLst>
        </pc:picChg>
      </pc:sldChg>
      <pc:sldChg chg="modSp mod">
        <pc:chgData name="dbydd mfrf-" userId="73ebdcb88384168a" providerId="LiveId" clId="{6C34A5EC-40D9-4F4C-AAE7-DDA42FA443E8}" dt="2024-08-18T14:43:36.121" v="2917" actId="20577"/>
        <pc:sldMkLst>
          <pc:docMk/>
          <pc:sldMk cId="0" sldId="380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0"/>
            <ac:spMk id="2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43:36.121" v="2917" actId="20577"/>
          <ac:spMkLst>
            <pc:docMk/>
            <pc:sldMk cId="0" sldId="380"/>
            <ac:spMk id="3" creationId="{00000000-0000-0000-0000-000000000000}"/>
          </ac:spMkLst>
        </pc:spChg>
      </pc:sldChg>
      <pc:sldChg chg="addSp delSp modSp mod">
        <pc:chgData name="dbydd mfrf-" userId="73ebdcb88384168a" providerId="LiveId" clId="{6C34A5EC-40D9-4F4C-AAE7-DDA42FA443E8}" dt="2024-08-18T13:21:28.447" v="1116" actId="478"/>
        <pc:sldMkLst>
          <pc:docMk/>
          <pc:sldMk cId="0" sldId="381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1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1:28.447" v="1116" actId="478"/>
          <ac:spMkLst>
            <pc:docMk/>
            <pc:sldMk cId="0" sldId="381"/>
            <ac:spMk id="4" creationId="{7DC141D7-DA93-FF99-1E8D-EE4CB6D09044}"/>
          </ac:spMkLst>
        </pc:spChg>
        <pc:spChg chg="mod">
          <ac:chgData name="dbydd mfrf-" userId="73ebdcb88384168a" providerId="LiveId" clId="{6C34A5EC-40D9-4F4C-AAE7-DDA42FA443E8}" dt="2024-08-18T09:23:32.728" v="142" actId="20577"/>
          <ac:spMkLst>
            <pc:docMk/>
            <pc:sldMk cId="0" sldId="381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21:09.257" v="1112" actId="478"/>
          <ac:picMkLst>
            <pc:docMk/>
            <pc:sldMk cId="0" sldId="381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21:16.839" v="1115" actId="14100"/>
          <ac:picMkLst>
            <pc:docMk/>
            <pc:sldMk cId="0" sldId="381"/>
            <ac:picMk id="3074" creationId="{7F21681B-6F1A-9D26-E05C-9942D7ECCB75}"/>
          </ac:picMkLst>
        </pc:picChg>
      </pc:sldChg>
      <pc:sldChg chg="addSp delSp modSp mod">
        <pc:chgData name="dbydd mfrf-" userId="73ebdcb88384168a" providerId="LiveId" clId="{6C34A5EC-40D9-4F4C-AAE7-DDA42FA443E8}" dt="2024-08-19T01:16:12.573" v="3122" actId="20577"/>
        <pc:sldMkLst>
          <pc:docMk/>
          <pc:sldMk cId="0" sldId="382"/>
        </pc:sldMkLst>
        <pc:spChg chg="mod">
          <ac:chgData name="dbydd mfrf-" userId="73ebdcb88384168a" providerId="LiveId" clId="{6C34A5EC-40D9-4F4C-AAE7-DDA42FA443E8}" dt="2024-08-19T01:16:12.573" v="3122" actId="20577"/>
          <ac:spMkLst>
            <pc:docMk/>
            <pc:sldMk cId="0" sldId="382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2:28.279" v="1121" actId="478"/>
          <ac:spMkLst>
            <pc:docMk/>
            <pc:sldMk cId="0" sldId="382"/>
            <ac:spMk id="4" creationId="{15658AF6-3F09-8569-0C33-90D9A752DA44}"/>
          </ac:spMkLst>
        </pc:spChg>
        <pc:spChg chg="mod">
          <ac:chgData name="dbydd mfrf-" userId="73ebdcb88384168a" providerId="LiveId" clId="{6C34A5EC-40D9-4F4C-AAE7-DDA42FA443E8}" dt="2024-08-18T13:22:35.577" v="1127" actId="27636"/>
          <ac:spMkLst>
            <pc:docMk/>
            <pc:sldMk cId="0" sldId="382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22:15.201" v="1117" actId="478"/>
          <ac:picMkLst>
            <pc:docMk/>
            <pc:sldMk cId="0" sldId="382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22:21.847" v="1120" actId="1076"/>
          <ac:picMkLst>
            <pc:docMk/>
            <pc:sldMk cId="0" sldId="382"/>
            <ac:picMk id="4098" creationId="{F0C94D3C-08CB-1E51-B750-32262E425074}"/>
          </ac:picMkLst>
        </pc:picChg>
      </pc:sldChg>
      <pc:sldChg chg="addSp delSp modSp mod">
        <pc:chgData name="dbydd mfrf-" userId="73ebdcb88384168a" providerId="LiveId" clId="{6C34A5EC-40D9-4F4C-AAE7-DDA42FA443E8}" dt="2024-08-18T14:30:12.597" v="2184" actId="20577"/>
        <pc:sldMkLst>
          <pc:docMk/>
          <pc:sldMk cId="0" sldId="383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3"/>
            <ac:spMk id="2" creationId="{00000000-0000-0000-0000-000000000000}"/>
          </ac:spMkLst>
        </pc:spChg>
        <pc:spChg chg="del">
          <ac:chgData name="dbydd mfrf-" userId="73ebdcb88384168a" providerId="LiveId" clId="{6C34A5EC-40D9-4F4C-AAE7-DDA42FA443E8}" dt="2024-08-16T01:52:42.952" v="0" actId="478"/>
          <ac:spMkLst>
            <pc:docMk/>
            <pc:sldMk cId="0" sldId="383"/>
            <ac:spMk id="3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4:36.688" v="1137" actId="478"/>
          <ac:spMkLst>
            <pc:docMk/>
            <pc:sldMk cId="0" sldId="383"/>
            <ac:spMk id="4" creationId="{F52ED87D-AA18-8DF6-C14E-769B993658BA}"/>
          </ac:spMkLst>
        </pc:spChg>
        <pc:spChg chg="add mod">
          <ac:chgData name="dbydd mfrf-" userId="73ebdcb88384168a" providerId="LiveId" clId="{6C34A5EC-40D9-4F4C-AAE7-DDA42FA443E8}" dt="2024-08-18T14:30:12.597" v="2184" actId="20577"/>
          <ac:spMkLst>
            <pc:docMk/>
            <pc:sldMk cId="0" sldId="383"/>
            <ac:spMk id="5" creationId="{54D674DD-B6FC-D9A2-BF82-099E5022DED1}"/>
          </ac:spMkLst>
        </pc:spChg>
      </pc:sldChg>
      <pc:sldChg chg="addSp delSp modSp mod">
        <pc:chgData name="dbydd mfrf-" userId="73ebdcb88384168a" providerId="LiveId" clId="{6C34A5EC-40D9-4F4C-AAE7-DDA42FA443E8}" dt="2024-08-19T02:19:32.857" v="4004"/>
        <pc:sldMkLst>
          <pc:docMk/>
          <pc:sldMk cId="0" sldId="384"/>
        </pc:sldMkLst>
        <pc:spChg chg="mod">
          <ac:chgData name="dbydd mfrf-" userId="73ebdcb88384168a" providerId="LiveId" clId="{6C34A5EC-40D9-4F4C-AAE7-DDA42FA443E8}" dt="2024-08-19T02:19:32.857" v="4004"/>
          <ac:spMkLst>
            <pc:docMk/>
            <pc:sldMk cId="0" sldId="384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3:25.722" v="1129" actId="478"/>
          <ac:spMkLst>
            <pc:docMk/>
            <pc:sldMk cId="0" sldId="384"/>
            <ac:spMk id="4" creationId="{707E841E-155E-16C4-A4BE-F21CDD949E91}"/>
          </ac:spMkLst>
        </pc:spChg>
        <pc:picChg chg="del">
          <ac:chgData name="dbydd mfrf-" userId="73ebdcb88384168a" providerId="LiveId" clId="{6C34A5EC-40D9-4F4C-AAE7-DDA42FA443E8}" dt="2024-08-18T13:23:23.037" v="1128" actId="478"/>
          <ac:picMkLst>
            <pc:docMk/>
            <pc:sldMk cId="0" sldId="384"/>
            <ac:picMk id="5" creationId="{00000000-0000-0000-0000-000000000000}"/>
          </ac:picMkLst>
        </pc:picChg>
        <pc:picChg chg="add del">
          <ac:chgData name="dbydd mfrf-" userId="73ebdcb88384168a" providerId="LiveId" clId="{6C34A5EC-40D9-4F4C-AAE7-DDA42FA443E8}" dt="2024-08-18T13:23:28.217" v="1131" actId="22"/>
          <ac:picMkLst>
            <pc:docMk/>
            <pc:sldMk cId="0" sldId="384"/>
            <ac:picMk id="8" creationId="{D6A51DB1-FEA0-04A8-26D8-C649A4FA16B3}"/>
          </ac:picMkLst>
        </pc:picChg>
        <pc:picChg chg="add mod">
          <ac:chgData name="dbydd mfrf-" userId="73ebdcb88384168a" providerId="LiveId" clId="{6C34A5EC-40D9-4F4C-AAE7-DDA42FA443E8}" dt="2024-08-18T13:23:36.937" v="1134" actId="1076"/>
          <ac:picMkLst>
            <pc:docMk/>
            <pc:sldMk cId="0" sldId="384"/>
            <ac:picMk id="5122" creationId="{2257DA77-0772-67AC-70CB-3FDDCAEAD68F}"/>
          </ac:picMkLst>
        </pc:picChg>
      </pc:sldChg>
      <pc:sldChg chg="modSp mod">
        <pc:chgData name="dbydd mfrf-" userId="73ebdcb88384168a" providerId="LiveId" clId="{6C34A5EC-40D9-4F4C-AAE7-DDA42FA443E8}" dt="2024-08-19T02:18:29.789" v="4003" actId="20577"/>
        <pc:sldMkLst>
          <pc:docMk/>
          <pc:sldMk cId="0" sldId="385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5"/>
            <ac:spMk id="2" creationId="{00000000-0000-0000-0000-000000000000}"/>
          </ac:spMkLst>
        </pc:spChg>
        <pc:spChg chg="mod">
          <ac:chgData name="dbydd mfrf-" userId="73ebdcb88384168a" providerId="LiveId" clId="{6C34A5EC-40D9-4F4C-AAE7-DDA42FA443E8}" dt="2024-08-19T02:18:29.789" v="4003" actId="20577"/>
          <ac:spMkLst>
            <pc:docMk/>
            <pc:sldMk cId="0" sldId="385"/>
            <ac:spMk id="6" creationId="{00000000-0000-0000-0000-000000000000}"/>
          </ac:spMkLst>
        </pc:spChg>
      </pc:sldChg>
      <pc:sldChg chg="modSp del mod">
        <pc:chgData name="dbydd mfrf-" userId="73ebdcb88384168a" providerId="LiveId" clId="{6C34A5EC-40D9-4F4C-AAE7-DDA42FA443E8}" dt="2024-08-18T11:56:19.096" v="673" actId="47"/>
        <pc:sldMkLst>
          <pc:docMk/>
          <pc:sldMk cId="0" sldId="386"/>
        </pc:sldMkLst>
        <pc:picChg chg="mod">
          <ac:chgData name="dbydd mfrf-" userId="73ebdcb88384168a" providerId="LiveId" clId="{6C34A5EC-40D9-4F4C-AAE7-DDA42FA443E8}" dt="2024-08-18T02:51:34.384" v="124" actId="1076"/>
          <ac:picMkLst>
            <pc:docMk/>
            <pc:sldMk cId="0" sldId="386"/>
            <ac:picMk id="4" creationId="{00000000-0000-0000-0000-000000000000}"/>
          </ac:picMkLst>
        </pc:picChg>
      </pc:sldChg>
      <pc:sldChg chg="del">
        <pc:chgData name="dbydd mfrf-" userId="73ebdcb88384168a" providerId="LiveId" clId="{6C34A5EC-40D9-4F4C-AAE7-DDA42FA443E8}" dt="2024-08-18T11:56:19.096" v="673" actId="47"/>
        <pc:sldMkLst>
          <pc:docMk/>
          <pc:sldMk cId="0" sldId="387"/>
        </pc:sldMkLst>
      </pc:sldChg>
      <pc:sldChg chg="del">
        <pc:chgData name="dbydd mfrf-" userId="73ebdcb88384168a" providerId="LiveId" clId="{6C34A5EC-40D9-4F4C-AAE7-DDA42FA443E8}" dt="2024-08-18T11:56:19.096" v="673" actId="47"/>
        <pc:sldMkLst>
          <pc:docMk/>
          <pc:sldMk cId="0" sldId="388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89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0"/>
        </pc:sldMkLst>
      </pc:sldChg>
      <pc:sldChg chg="del">
        <pc:chgData name="dbydd mfrf-" userId="73ebdcb88384168a" providerId="LiveId" clId="{6C34A5EC-40D9-4F4C-AAE7-DDA42FA443E8}" dt="2024-08-18T11:56:26.329" v="675" actId="47"/>
        <pc:sldMkLst>
          <pc:docMk/>
          <pc:sldMk cId="0" sldId="391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2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3"/>
        </pc:sldMkLst>
      </pc:sldChg>
      <pc:sldChg chg="del">
        <pc:chgData name="dbydd mfrf-" userId="73ebdcb88384168a" providerId="LiveId" clId="{6C34A5EC-40D9-4F4C-AAE7-DDA42FA443E8}" dt="2024-08-18T11:56:26.329" v="675" actId="47"/>
        <pc:sldMkLst>
          <pc:docMk/>
          <pc:sldMk cId="0" sldId="394"/>
        </pc:sldMkLst>
      </pc:sldChg>
      <pc:sldChg chg="del">
        <pc:chgData name="dbydd mfrf-" userId="73ebdcb88384168a" providerId="LiveId" clId="{6C34A5EC-40D9-4F4C-AAE7-DDA42FA443E8}" dt="2024-08-18T11:56:28.941" v="676" actId="47"/>
        <pc:sldMkLst>
          <pc:docMk/>
          <pc:sldMk cId="0" sldId="395"/>
        </pc:sldMkLst>
      </pc:sldChg>
      <pc:sldChg chg="del">
        <pc:chgData name="dbydd mfrf-" userId="73ebdcb88384168a" providerId="LiveId" clId="{6C34A5EC-40D9-4F4C-AAE7-DDA42FA443E8}" dt="2024-08-18T11:56:28.941" v="676" actId="47"/>
        <pc:sldMkLst>
          <pc:docMk/>
          <pc:sldMk cId="0" sldId="396"/>
        </pc:sldMkLst>
      </pc:sldChg>
      <pc:sldChg chg="addSp delSp modSp mod">
        <pc:chgData name="dbydd mfrf-" userId="73ebdcb88384168a" providerId="LiveId" clId="{6C34A5EC-40D9-4F4C-AAE7-DDA42FA443E8}" dt="2024-08-18T13:30:21.730" v="1291" actId="478"/>
        <pc:sldMkLst>
          <pc:docMk/>
          <pc:sldMk cId="0" sldId="39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97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30:21.730" v="1291" actId="478"/>
          <ac:spMkLst>
            <pc:docMk/>
            <pc:sldMk cId="0" sldId="397"/>
            <ac:spMk id="4" creationId="{CF3AB1E5-BD8A-573F-8D8D-EC8A7818D157}"/>
          </ac:spMkLst>
        </pc:spChg>
        <pc:picChg chg="del">
          <ac:chgData name="dbydd mfrf-" userId="73ebdcb88384168a" providerId="LiveId" clId="{6C34A5EC-40D9-4F4C-AAE7-DDA42FA443E8}" dt="2024-08-18T13:30:12.097" v="1284" actId="478"/>
          <ac:picMkLst>
            <pc:docMk/>
            <pc:sldMk cId="0" sldId="397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30:19.299" v="1289" actId="1076"/>
          <ac:picMkLst>
            <pc:docMk/>
            <pc:sldMk cId="0" sldId="397"/>
            <ac:picMk id="6146" creationId="{7A2FC409-93E6-89C8-0FCB-C779D07DFDE3}"/>
          </ac:picMkLst>
        </pc:picChg>
      </pc:sldChg>
      <pc:sldChg chg="addSp delSp modSp mod">
        <pc:chgData name="dbydd mfrf-" userId="73ebdcb88384168a" providerId="LiveId" clId="{6C34A5EC-40D9-4F4C-AAE7-DDA42FA443E8}" dt="2024-08-19T01:21:41.802" v="3135" actId="20577"/>
        <pc:sldMkLst>
          <pc:docMk/>
          <pc:sldMk cId="0" sldId="398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98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31:04.337" v="1296" actId="478"/>
          <ac:spMkLst>
            <pc:docMk/>
            <pc:sldMk cId="0" sldId="398"/>
            <ac:spMk id="4" creationId="{DD0E1C6E-3853-49A4-9B0F-A7A392F9B685}"/>
          </ac:spMkLst>
        </pc:spChg>
        <pc:spChg chg="mod">
          <ac:chgData name="dbydd mfrf-" userId="73ebdcb88384168a" providerId="LiveId" clId="{6C34A5EC-40D9-4F4C-AAE7-DDA42FA443E8}" dt="2024-08-19T01:21:41.802" v="3135" actId="20577"/>
          <ac:spMkLst>
            <pc:docMk/>
            <pc:sldMk cId="0" sldId="398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30:46.497" v="1292" actId="478"/>
          <ac:picMkLst>
            <pc:docMk/>
            <pc:sldMk cId="0" sldId="398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30:51.147" v="1295" actId="14100"/>
          <ac:picMkLst>
            <pc:docMk/>
            <pc:sldMk cId="0" sldId="398"/>
            <ac:picMk id="7170" creationId="{42604460-3B6B-9005-9037-EC692A6FA39E}"/>
          </ac:picMkLst>
        </pc:picChg>
      </pc:sldChg>
      <pc:sldChg chg="add del">
        <pc:chgData name="dbydd mfrf-" userId="73ebdcb88384168a" providerId="LiveId" clId="{6C34A5EC-40D9-4F4C-AAE7-DDA42FA443E8}" dt="2024-08-18T14:18:23.278" v="1336" actId="47"/>
        <pc:sldMkLst>
          <pc:docMk/>
          <pc:sldMk cId="385600523" sldId="399"/>
        </pc:sldMkLst>
      </pc:sldChg>
      <pc:sldChg chg="addSp delSp modSp add del mod">
        <pc:chgData name="dbydd mfrf-" userId="73ebdcb88384168a" providerId="LiveId" clId="{6C34A5EC-40D9-4F4C-AAE7-DDA42FA443E8}" dt="2024-08-18T11:45:58.055" v="656" actId="2696"/>
        <pc:sldMkLst>
          <pc:docMk/>
          <pc:sldMk cId="3951317913" sldId="399"/>
        </pc:sldMkLst>
        <pc:spChg chg="mod">
          <ac:chgData name="dbydd mfrf-" userId="73ebdcb88384168a" providerId="LiveId" clId="{6C34A5EC-40D9-4F4C-AAE7-DDA42FA443E8}" dt="2024-08-16T01:54:37.965" v="47" actId="20577"/>
          <ac:spMkLst>
            <pc:docMk/>
            <pc:sldMk cId="3951317913" sldId="399"/>
            <ac:spMk id="10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6T01:54:06.772" v="8"/>
          <ac:picMkLst>
            <pc:docMk/>
            <pc:sldMk cId="3951317913" sldId="399"/>
            <ac:picMk id="2" creationId="{EF378BBB-2F1D-1018-2F1F-243D8EAEC2D1}"/>
          </ac:picMkLst>
        </pc:picChg>
        <pc:picChg chg="del">
          <ac:chgData name="dbydd mfrf-" userId="73ebdcb88384168a" providerId="LiveId" clId="{6C34A5EC-40D9-4F4C-AAE7-DDA42FA443E8}" dt="2024-08-16T01:53:54.706" v="3" actId="478"/>
          <ac:picMkLst>
            <pc:docMk/>
            <pc:sldMk cId="3951317913" sldId="399"/>
            <ac:picMk id="3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6T01:54:06.596" v="7" actId="1076"/>
          <ac:picMkLst>
            <pc:docMk/>
            <pc:sldMk cId="3951317913" sldId="399"/>
            <ac:picMk id="4" creationId="{EE518E1E-CB8B-9CB9-6419-80A350D26B07}"/>
          </ac:picMkLst>
        </pc:picChg>
        <pc:picChg chg="add mod">
          <ac:chgData name="dbydd mfrf-" userId="73ebdcb88384168a" providerId="LiveId" clId="{6C34A5EC-40D9-4F4C-AAE7-DDA42FA443E8}" dt="2024-08-16T01:54:06.596" v="7" actId="1076"/>
          <ac:picMkLst>
            <pc:docMk/>
            <pc:sldMk cId="3951317913" sldId="399"/>
            <ac:picMk id="5" creationId="{E6F8C5B3-CE43-2733-B46F-792ED96C4B53}"/>
          </ac:picMkLst>
        </pc:picChg>
        <pc:picChg chg="del">
          <ac:chgData name="dbydd mfrf-" userId="73ebdcb88384168a" providerId="LiveId" clId="{6C34A5EC-40D9-4F4C-AAE7-DDA42FA443E8}" dt="2024-08-16T01:53:56.281" v="4" actId="478"/>
          <ac:picMkLst>
            <pc:docMk/>
            <pc:sldMk cId="3951317913" sldId="399"/>
            <ac:picMk id="6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6T01:54:23.615" v="17" actId="1076"/>
          <ac:picMkLst>
            <pc:docMk/>
            <pc:sldMk cId="3951317913" sldId="399"/>
            <ac:picMk id="7" creationId="{236302C4-24DE-B30D-161C-6607CFCC3F02}"/>
          </ac:picMkLst>
        </pc:picChg>
        <pc:picChg chg="add mod">
          <ac:chgData name="dbydd mfrf-" userId="73ebdcb88384168a" providerId="LiveId" clId="{6C34A5EC-40D9-4F4C-AAE7-DDA42FA443E8}" dt="2024-08-16T01:54:22.373" v="16" actId="14100"/>
          <ac:picMkLst>
            <pc:docMk/>
            <pc:sldMk cId="3951317913" sldId="399"/>
            <ac:picMk id="8" creationId="{654B7F57-B213-7D32-CB5B-7BB239D000A8}"/>
          </ac:picMkLst>
        </pc:picChg>
        <pc:picChg chg="add mod">
          <ac:chgData name="dbydd mfrf-" userId="73ebdcb88384168a" providerId="LiveId" clId="{6C34A5EC-40D9-4F4C-AAE7-DDA42FA443E8}" dt="2024-08-16T01:54:26.979" v="18" actId="1076"/>
          <ac:picMkLst>
            <pc:docMk/>
            <pc:sldMk cId="3951317913" sldId="399"/>
            <ac:picMk id="9" creationId="{C3A71CAC-2BD0-5EA4-E8B0-824C36A511BC}"/>
          </ac:picMkLst>
        </pc:picChg>
      </pc:sldChg>
      <pc:sldChg chg="modSp new mod modNotesTx">
        <pc:chgData name="dbydd mfrf-" userId="73ebdcb88384168a" providerId="LiveId" clId="{6C34A5EC-40D9-4F4C-AAE7-DDA42FA443E8}" dt="2024-08-19T01:42:54.959" v="3920" actId="20577"/>
        <pc:sldMkLst>
          <pc:docMk/>
          <pc:sldMk cId="4139058414" sldId="400"/>
        </pc:sldMkLst>
        <pc:spChg chg="mod">
          <ac:chgData name="dbydd mfrf-" userId="73ebdcb88384168a" providerId="LiveId" clId="{6C34A5EC-40D9-4F4C-AAE7-DDA42FA443E8}" dt="2024-08-18T14:29:32.266" v="2152" actId="20577"/>
          <ac:spMkLst>
            <pc:docMk/>
            <pc:sldMk cId="4139058414" sldId="400"/>
            <ac:spMk id="2" creationId="{A834D312-5EE4-C365-CCD6-9B62392D869A}"/>
          </ac:spMkLst>
        </pc:spChg>
        <pc:spChg chg="mod">
          <ac:chgData name="dbydd mfrf-" userId="73ebdcb88384168a" providerId="LiveId" clId="{6C34A5EC-40D9-4F4C-AAE7-DDA42FA443E8}" dt="2024-08-19T01:24:24.819" v="3151" actId="27636"/>
          <ac:spMkLst>
            <pc:docMk/>
            <pc:sldMk cId="4139058414" sldId="400"/>
            <ac:spMk id="3" creationId="{8943CE56-E608-0DAD-F06C-7B7E2DAA6565}"/>
          </ac:spMkLst>
        </pc:spChg>
      </pc:sldChg>
      <pc:sldChg chg="addSp delSp modSp new mod modNotesTx">
        <pc:chgData name="dbydd mfrf-" userId="73ebdcb88384168a" providerId="LiveId" clId="{6C34A5EC-40D9-4F4C-AAE7-DDA42FA443E8}" dt="2024-08-19T01:43:11.328" v="4002" actId="20577"/>
        <pc:sldMkLst>
          <pc:docMk/>
          <pc:sldMk cId="466330435" sldId="401"/>
        </pc:sldMkLst>
        <pc:spChg chg="del mod">
          <ac:chgData name="dbydd mfrf-" userId="73ebdcb88384168a" providerId="LiveId" clId="{6C34A5EC-40D9-4F4C-AAE7-DDA42FA443E8}" dt="2024-08-18T14:29:37.422" v="2153" actId="478"/>
          <ac:spMkLst>
            <pc:docMk/>
            <pc:sldMk cId="466330435" sldId="401"/>
            <ac:spMk id="2" creationId="{685B5FDB-2F8B-5B78-E00F-49C17E19C0D2}"/>
          </ac:spMkLst>
        </pc:spChg>
        <pc:spChg chg="mod">
          <ac:chgData name="dbydd mfrf-" userId="73ebdcb88384168a" providerId="LiveId" clId="{6C34A5EC-40D9-4F4C-AAE7-DDA42FA443E8}" dt="2024-08-18T14:37:53.373" v="2623" actId="13926"/>
          <ac:spMkLst>
            <pc:docMk/>
            <pc:sldMk cId="466330435" sldId="401"/>
            <ac:spMk id="3" creationId="{7576A7BD-429F-E25F-2BAE-61522949E2F6}"/>
          </ac:spMkLst>
        </pc:spChg>
        <pc:spChg chg="add del mod">
          <ac:chgData name="dbydd mfrf-" userId="73ebdcb88384168a" providerId="LiveId" clId="{6C34A5EC-40D9-4F4C-AAE7-DDA42FA443E8}" dt="2024-08-18T14:29:40.905" v="2155" actId="478"/>
          <ac:spMkLst>
            <pc:docMk/>
            <pc:sldMk cId="466330435" sldId="401"/>
            <ac:spMk id="5" creationId="{13015AA4-5CE8-8D29-2C36-E2114A744615}"/>
          </ac:spMkLst>
        </pc:spChg>
        <pc:spChg chg="add mod">
          <ac:chgData name="dbydd mfrf-" userId="73ebdcb88384168a" providerId="LiveId" clId="{6C34A5EC-40D9-4F4C-AAE7-DDA42FA443E8}" dt="2024-08-18T14:29:45.681" v="2165" actId="20577"/>
          <ac:spMkLst>
            <pc:docMk/>
            <pc:sldMk cId="466330435" sldId="401"/>
            <ac:spMk id="6" creationId="{639F5A4E-2B84-5DB8-0212-E231190E23FD}"/>
          </ac:spMkLst>
        </pc:spChg>
        <pc:picChg chg="add mod">
          <ac:chgData name="dbydd mfrf-" userId="73ebdcb88384168a" providerId="LiveId" clId="{6C34A5EC-40D9-4F4C-AAE7-DDA42FA443E8}" dt="2024-08-18T14:22:25.869" v="1638" actId="1076"/>
          <ac:picMkLst>
            <pc:docMk/>
            <pc:sldMk cId="466330435" sldId="401"/>
            <ac:picMk id="9218" creationId="{9EFCA99B-9D55-2FD9-A901-E30075303CF6}"/>
          </ac:picMkLst>
        </pc:picChg>
      </pc:sldChg>
      <pc:sldChg chg="modSp new del mod">
        <pc:chgData name="dbydd mfrf-" userId="73ebdcb88384168a" providerId="LiveId" clId="{6C34A5EC-40D9-4F4C-AAE7-DDA42FA443E8}" dt="2024-08-18T11:34:18.799" v="568" actId="47"/>
        <pc:sldMkLst>
          <pc:docMk/>
          <pc:sldMk cId="174697244" sldId="402"/>
        </pc:sldMkLst>
        <pc:spChg chg="mod">
          <ac:chgData name="dbydd mfrf-" userId="73ebdcb88384168a" providerId="LiveId" clId="{6C34A5EC-40D9-4F4C-AAE7-DDA42FA443E8}" dt="2024-08-18T11:34:13.270" v="566" actId="20577"/>
          <ac:spMkLst>
            <pc:docMk/>
            <pc:sldMk cId="174697244" sldId="402"/>
            <ac:spMk id="2" creationId="{0D9BF59A-1912-75B9-1967-280EBF8C8128}"/>
          </ac:spMkLst>
        </pc:spChg>
      </pc:sldChg>
      <pc:sldChg chg="modSp add del mod ord setBg">
        <pc:chgData name="dbydd mfrf-" userId="73ebdcb88384168a" providerId="LiveId" clId="{6C34A5EC-40D9-4F4C-AAE7-DDA42FA443E8}" dt="2024-08-18T14:29:53.201" v="2167" actId="47"/>
        <pc:sldMkLst>
          <pc:docMk/>
          <pc:sldMk cId="937331939" sldId="403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937331939" sldId="403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937331939" sldId="403"/>
            <ac:spMk id="31" creationId="{00000000-0000-0000-0000-000000000000}"/>
          </ac:spMkLst>
        </pc:spChg>
      </pc:sldChg>
      <pc:sldChg chg="addSp delSp modSp new del mod">
        <pc:chgData name="dbydd mfrf-" userId="73ebdcb88384168a" providerId="LiveId" clId="{6C34A5EC-40D9-4F4C-AAE7-DDA42FA443E8}" dt="2024-08-18T13:11:48.917" v="921" actId="47"/>
        <pc:sldMkLst>
          <pc:docMk/>
          <pc:sldMk cId="3804878898" sldId="404"/>
        </pc:sldMkLst>
        <pc:spChg chg="del">
          <ac:chgData name="dbydd mfrf-" userId="73ebdcb88384168a" providerId="LiveId" clId="{6C34A5EC-40D9-4F4C-AAE7-DDA42FA443E8}" dt="2024-08-18T11:50:25.050" v="664" actId="478"/>
          <ac:spMkLst>
            <pc:docMk/>
            <pc:sldMk cId="3804878898" sldId="404"/>
            <ac:spMk id="2" creationId="{8E0ED876-27C8-0034-92F6-656337CFAE9C}"/>
          </ac:spMkLst>
        </pc:spChg>
        <pc:spChg chg="del">
          <ac:chgData name="dbydd mfrf-" userId="73ebdcb88384168a" providerId="LiveId" clId="{6C34A5EC-40D9-4F4C-AAE7-DDA42FA443E8}" dt="2024-08-18T11:50:23.381" v="662" actId="478"/>
          <ac:spMkLst>
            <pc:docMk/>
            <pc:sldMk cId="3804878898" sldId="404"/>
            <ac:spMk id="3" creationId="{472F0D98-12C0-71AF-B4A1-C4659EB927B3}"/>
          </ac:spMkLst>
        </pc:spChg>
        <pc:spChg chg="del">
          <ac:chgData name="dbydd mfrf-" userId="73ebdcb88384168a" providerId="LiveId" clId="{6C34A5EC-40D9-4F4C-AAE7-DDA42FA443E8}" dt="2024-08-18T11:50:24.417" v="663" actId="478"/>
          <ac:spMkLst>
            <pc:docMk/>
            <pc:sldMk cId="3804878898" sldId="404"/>
            <ac:spMk id="4" creationId="{60E1DBB4-24A4-3F12-75D0-82270057A3B2}"/>
          </ac:spMkLst>
        </pc:spChg>
        <pc:picChg chg="add del mod">
          <ac:chgData name="dbydd mfrf-" userId="73ebdcb88384168a" providerId="LiveId" clId="{6C34A5EC-40D9-4F4C-AAE7-DDA42FA443E8}" dt="2024-08-18T13:11:47.078" v="920" actId="478"/>
          <ac:picMkLst>
            <pc:docMk/>
            <pc:sldMk cId="3804878898" sldId="404"/>
            <ac:picMk id="10" creationId="{00000000-0000-0000-0000-000000000000}"/>
          </ac:picMkLst>
        </pc:picChg>
      </pc:sldChg>
      <pc:sldChg chg="modSp add del mod setBg">
        <pc:chgData name="dbydd mfrf-" userId="73ebdcb88384168a" providerId="LiveId" clId="{6C34A5EC-40D9-4F4C-AAE7-DDA42FA443E8}" dt="2024-08-18T14:30:01.213" v="2168" actId="47"/>
        <pc:sldMkLst>
          <pc:docMk/>
          <pc:sldMk cId="2515080656" sldId="405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2515080656" sldId="405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2515080656" sldId="405"/>
            <ac:spMk id="31" creationId="{00000000-0000-0000-0000-000000000000}"/>
          </ac:spMkLst>
        </pc:spChg>
      </pc:sldChg>
      <pc:sldChg chg="addSp delSp modSp new mod ord">
        <pc:chgData name="dbydd mfrf-" userId="73ebdcb88384168a" providerId="LiveId" clId="{6C34A5EC-40D9-4F4C-AAE7-DDA42FA443E8}" dt="2024-08-18T14:31:15.620" v="2209"/>
        <pc:sldMkLst>
          <pc:docMk/>
          <pc:sldMk cId="962699984" sldId="406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962699984" sldId="406"/>
            <ac:spMk id="2" creationId="{DB969A6D-E324-789C-CBA9-9891C6AB55C6}"/>
          </ac:spMkLst>
        </pc:spChg>
        <pc:spChg chg="del mod">
          <ac:chgData name="dbydd mfrf-" userId="73ebdcb88384168a" providerId="LiveId" clId="{6C34A5EC-40D9-4F4C-AAE7-DDA42FA443E8}" dt="2024-08-18T14:25:03.768" v="1710" actId="478"/>
          <ac:spMkLst>
            <pc:docMk/>
            <pc:sldMk cId="962699984" sldId="406"/>
            <ac:spMk id="3" creationId="{BC816206-C87E-DFCC-3D92-40EF83CF79A3}"/>
          </ac:spMkLst>
        </pc:spChg>
        <pc:spChg chg="del mod">
          <ac:chgData name="dbydd mfrf-" userId="73ebdcb88384168a" providerId="LiveId" clId="{6C34A5EC-40D9-4F4C-AAE7-DDA42FA443E8}" dt="2024-08-18T14:25:04.669" v="1711" actId="478"/>
          <ac:spMkLst>
            <pc:docMk/>
            <pc:sldMk cId="962699984" sldId="406"/>
            <ac:spMk id="4" creationId="{B71AF814-80CB-0B63-0430-80CD804A324A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962699984" sldId="406"/>
            <ac:spMk id="5" creationId="{885DB81B-5C7B-58D3-0038-4958213F9845}"/>
          </ac:spMkLst>
        </pc:spChg>
        <pc:spChg chg="add mod">
          <ac:chgData name="dbydd mfrf-" userId="73ebdcb88384168a" providerId="LiveId" clId="{6C34A5EC-40D9-4F4C-AAE7-DDA42FA443E8}" dt="2024-08-18T14:27:31.932" v="2075" actId="14"/>
          <ac:spMkLst>
            <pc:docMk/>
            <pc:sldMk cId="962699984" sldId="406"/>
            <ac:spMk id="7" creationId="{1BB7163D-1BFC-8C57-23CC-409D6E5B17C5}"/>
          </ac:spMkLst>
        </pc:spChg>
      </pc:sldChg>
      <pc:sldChg chg="addSp delSp modSp add mod">
        <pc:chgData name="dbydd mfrf-" userId="73ebdcb88384168a" providerId="LiveId" clId="{6C34A5EC-40D9-4F4C-AAE7-DDA42FA443E8}" dt="2024-08-19T01:12:05.340" v="3117" actId="20577"/>
        <pc:sldMkLst>
          <pc:docMk/>
          <pc:sldMk cId="761656711" sldId="40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761656711" sldId="407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16:32.791" v="945" actId="478"/>
          <ac:spMkLst>
            <pc:docMk/>
            <pc:sldMk cId="761656711" sldId="407"/>
            <ac:spMk id="4" creationId="{A36F1D6B-87AE-A6B6-CD13-CF1CF9C41841}"/>
          </ac:spMkLst>
        </pc:spChg>
        <pc:spChg chg="mod">
          <ac:chgData name="dbydd mfrf-" userId="73ebdcb88384168a" providerId="LiveId" clId="{6C34A5EC-40D9-4F4C-AAE7-DDA42FA443E8}" dt="2024-08-19T01:12:05.340" v="3117" actId="20577"/>
          <ac:spMkLst>
            <pc:docMk/>
            <pc:sldMk cId="761656711" sldId="407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14:20.107" v="933" actId="478"/>
          <ac:picMkLst>
            <pc:docMk/>
            <pc:sldMk cId="761656711" sldId="407"/>
            <ac:picMk id="5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3:16:07.216" v="939" actId="478"/>
          <ac:picMkLst>
            <pc:docMk/>
            <pc:sldMk cId="761656711" sldId="407"/>
            <ac:picMk id="2050" creationId="{2E1B537A-9F3E-31EB-78A0-7A272C2BB9F0}"/>
          </ac:picMkLst>
        </pc:picChg>
        <pc:picChg chg="add del">
          <ac:chgData name="dbydd mfrf-" userId="73ebdcb88384168a" providerId="LiveId" clId="{6C34A5EC-40D9-4F4C-AAE7-DDA42FA443E8}" dt="2024-08-18T13:16:07.216" v="939" actId="478"/>
          <ac:picMkLst>
            <pc:docMk/>
            <pc:sldMk cId="761656711" sldId="407"/>
            <ac:picMk id="2052" creationId="{703E3BFD-C3CB-BD31-2C70-FF8E5C36A725}"/>
          </ac:picMkLst>
        </pc:picChg>
        <pc:picChg chg="add mod">
          <ac:chgData name="dbydd mfrf-" userId="73ebdcb88384168a" providerId="LiveId" clId="{6C34A5EC-40D9-4F4C-AAE7-DDA42FA443E8}" dt="2024-08-18T13:16:15.978" v="944" actId="1076"/>
          <ac:picMkLst>
            <pc:docMk/>
            <pc:sldMk cId="761656711" sldId="407"/>
            <ac:picMk id="2054" creationId="{75526957-CB8A-2CE7-C24D-102B445657C1}"/>
          </ac:picMkLst>
        </pc:picChg>
      </pc:sldChg>
      <pc:sldChg chg="addSp delSp modSp add mod ord setBg">
        <pc:chgData name="dbydd mfrf-" userId="73ebdcb88384168a" providerId="LiveId" clId="{6C34A5EC-40D9-4F4C-AAE7-DDA42FA443E8}" dt="2024-08-19T01:03:36.138" v="2986" actId="20577"/>
        <pc:sldMkLst>
          <pc:docMk/>
          <pc:sldMk cId="2996538503" sldId="408"/>
        </pc:sldMkLst>
        <pc:spChg chg="mod">
          <ac:chgData name="dbydd mfrf-" userId="73ebdcb88384168a" providerId="LiveId" clId="{6C34A5EC-40D9-4F4C-AAE7-DDA42FA443E8}" dt="2024-08-19T01:03:36.138" v="2986" actId="20577"/>
          <ac:spMkLst>
            <pc:docMk/>
            <pc:sldMk cId="2996538503" sldId="408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17.557" v="2285"/>
          <ac:picMkLst>
            <pc:docMk/>
            <pc:sldMk cId="2996538503" sldId="408"/>
            <ac:picMk id="2" creationId="{C356C57E-150C-3487-E1F2-9A9AD108EF61}"/>
          </ac:picMkLst>
        </pc:picChg>
        <pc:picChg chg="del">
          <ac:chgData name="dbydd mfrf-" userId="73ebdcb88384168a" providerId="LiveId" clId="{6C34A5EC-40D9-4F4C-AAE7-DDA42FA443E8}" dt="2024-08-18T14:32:16.157" v="2283" actId="478"/>
          <ac:picMkLst>
            <pc:docMk/>
            <pc:sldMk cId="2996538503" sldId="408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17.373" v="2284" actId="478"/>
          <ac:picMkLst>
            <pc:docMk/>
            <pc:sldMk cId="2996538503" sldId="408"/>
            <ac:picMk id="1028" creationId="{00000000-0000-0000-0000-000000000000}"/>
          </ac:picMkLst>
        </pc:picChg>
      </pc:sldChg>
      <pc:sldChg chg="addSp delSp modSp new del mod">
        <pc:chgData name="dbydd mfrf-" userId="73ebdcb88384168a" providerId="LiveId" clId="{6C34A5EC-40D9-4F4C-AAE7-DDA42FA443E8}" dt="2024-08-18T14:22:31.114" v="1640" actId="47"/>
        <pc:sldMkLst>
          <pc:docMk/>
          <pc:sldMk cId="3072581654" sldId="408"/>
        </pc:sldMkLst>
        <pc:spChg chg="mod">
          <ac:chgData name="dbydd mfrf-" userId="73ebdcb88384168a" providerId="LiveId" clId="{6C34A5EC-40D9-4F4C-AAE7-DDA42FA443E8}" dt="2024-08-18T14:19:07.119" v="1408" actId="20577"/>
          <ac:spMkLst>
            <pc:docMk/>
            <pc:sldMk cId="3072581654" sldId="408"/>
            <ac:spMk id="2" creationId="{CC2A618C-3225-A497-2122-B1C05E35C0F6}"/>
          </ac:spMkLst>
        </pc:spChg>
        <pc:spChg chg="mod">
          <ac:chgData name="dbydd mfrf-" userId="73ebdcb88384168a" providerId="LiveId" clId="{6C34A5EC-40D9-4F4C-AAE7-DDA42FA443E8}" dt="2024-08-18T14:22:29.398" v="1639" actId="21"/>
          <ac:spMkLst>
            <pc:docMk/>
            <pc:sldMk cId="3072581654" sldId="408"/>
            <ac:spMk id="3" creationId="{4BF85D88-5494-2F28-CC27-40A5EFF5715F}"/>
          </ac:spMkLst>
        </pc:spChg>
        <pc:picChg chg="add del mod">
          <ac:chgData name="dbydd mfrf-" userId="73ebdcb88384168a" providerId="LiveId" clId="{6C34A5EC-40D9-4F4C-AAE7-DDA42FA443E8}" dt="2024-08-18T14:22:19.703" v="1636" actId="21"/>
          <ac:picMkLst>
            <pc:docMk/>
            <pc:sldMk cId="3072581654" sldId="408"/>
            <ac:picMk id="9218" creationId="{9EFCA99B-9D55-2FD9-A901-E30075303CF6}"/>
          </ac:picMkLst>
        </pc:picChg>
      </pc:sldChg>
      <pc:sldChg chg="add del setBg">
        <pc:chgData name="dbydd mfrf-" userId="73ebdcb88384168a" providerId="LiveId" clId="{6C34A5EC-40D9-4F4C-AAE7-DDA42FA443E8}" dt="2024-08-18T14:30:32.290" v="2185" actId="2696"/>
        <pc:sldMkLst>
          <pc:docMk/>
          <pc:sldMk cId="2362545947" sldId="409"/>
        </pc:sldMkLst>
      </pc:sldChg>
      <pc:sldChg chg="addSp delSp modSp add mod">
        <pc:chgData name="dbydd mfrf-" userId="73ebdcb88384168a" providerId="LiveId" clId="{6C34A5EC-40D9-4F4C-AAE7-DDA42FA443E8}" dt="2024-08-19T01:03:52.259" v="3001"/>
        <pc:sldMkLst>
          <pc:docMk/>
          <pc:sldMk cId="4167119893" sldId="409"/>
        </pc:sldMkLst>
        <pc:spChg chg="mod">
          <ac:chgData name="dbydd mfrf-" userId="73ebdcb88384168a" providerId="LiveId" clId="{6C34A5EC-40D9-4F4C-AAE7-DDA42FA443E8}" dt="2024-08-19T01:03:52.259" v="3001"/>
          <ac:spMkLst>
            <pc:docMk/>
            <pc:sldMk cId="4167119893" sldId="409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34.883" v="2289"/>
          <ac:picMkLst>
            <pc:docMk/>
            <pc:sldMk cId="4167119893" sldId="409"/>
            <ac:picMk id="2" creationId="{ACD4760C-A09C-1927-BA65-8CA9AC85DE53}"/>
          </ac:picMkLst>
        </pc:picChg>
        <pc:picChg chg="del">
          <ac:chgData name="dbydd mfrf-" userId="73ebdcb88384168a" providerId="LiveId" clId="{6C34A5EC-40D9-4F4C-AAE7-DDA42FA443E8}" dt="2024-08-18T14:32:34.629" v="2288" actId="478"/>
          <ac:picMkLst>
            <pc:docMk/>
            <pc:sldMk cId="4167119893" sldId="409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34.629" v="2288" actId="478"/>
          <ac:picMkLst>
            <pc:docMk/>
            <pc:sldMk cId="4167119893" sldId="409"/>
            <ac:picMk id="1028" creationId="{00000000-0000-0000-0000-000000000000}"/>
          </ac:picMkLst>
        </pc:picChg>
      </pc:sldChg>
      <pc:sldChg chg="addSp delSp modSp add mod">
        <pc:chgData name="dbydd mfrf-" userId="73ebdcb88384168a" providerId="LiveId" clId="{6C34A5EC-40D9-4F4C-AAE7-DDA42FA443E8}" dt="2024-08-18T14:34:46.661" v="2354" actId="20577"/>
        <pc:sldMkLst>
          <pc:docMk/>
          <pc:sldMk cId="3869953731" sldId="410"/>
        </pc:sldMkLst>
        <pc:spChg chg="mod">
          <ac:chgData name="dbydd mfrf-" userId="73ebdcb88384168a" providerId="LiveId" clId="{6C34A5EC-40D9-4F4C-AAE7-DDA42FA443E8}" dt="2024-08-18T14:34:46.661" v="2354" actId="20577"/>
          <ac:spMkLst>
            <pc:docMk/>
            <pc:sldMk cId="3869953731" sldId="410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28.278" v="2287"/>
          <ac:picMkLst>
            <pc:docMk/>
            <pc:sldMk cId="3869953731" sldId="410"/>
            <ac:picMk id="2" creationId="{3A468039-6CDB-E200-E920-2D08327FA7D2}"/>
          </ac:picMkLst>
        </pc:picChg>
        <pc:picChg chg="del">
          <ac:chgData name="dbydd mfrf-" userId="73ebdcb88384168a" providerId="LiveId" clId="{6C34A5EC-40D9-4F4C-AAE7-DDA42FA443E8}" dt="2024-08-18T14:32:27.519" v="2286" actId="478"/>
          <ac:picMkLst>
            <pc:docMk/>
            <pc:sldMk cId="3869953731" sldId="410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27.519" v="2286" actId="478"/>
          <ac:picMkLst>
            <pc:docMk/>
            <pc:sldMk cId="3869953731" sldId="410"/>
            <ac:picMk id="1028" creationId="{00000000-0000-0000-0000-000000000000}"/>
          </ac:picMkLst>
        </pc:picChg>
      </pc:sldChg>
      <pc:sldChg chg="modSp add mod">
        <pc:chgData name="dbydd mfrf-" userId="73ebdcb88384168a" providerId="LiveId" clId="{6C34A5EC-40D9-4F4C-AAE7-DDA42FA443E8}" dt="2024-08-18T14:35:04.511" v="2374"/>
        <pc:sldMkLst>
          <pc:docMk/>
          <pc:sldMk cId="281820782" sldId="411"/>
        </pc:sldMkLst>
        <pc:spChg chg="mod">
          <ac:chgData name="dbydd mfrf-" userId="73ebdcb88384168a" providerId="LiveId" clId="{6C34A5EC-40D9-4F4C-AAE7-DDA42FA443E8}" dt="2024-08-18T14:35:04.511" v="2374"/>
          <ac:spMkLst>
            <pc:docMk/>
            <pc:sldMk cId="281820782" sldId="411"/>
            <ac:spMk id="31" creationId="{00000000-0000-0000-0000-000000000000}"/>
          </ac:spMkLst>
        </pc:spChg>
      </pc:sldChg>
      <pc:sldMasterChg chg="delSldLayout modSldLayout">
        <pc:chgData name="dbydd mfrf-" userId="73ebdcb88384168a" providerId="LiveId" clId="{6C34A5EC-40D9-4F4C-AAE7-DDA42FA443E8}" dt="2024-08-18T14:18:23.278" v="1336" actId="47"/>
        <pc:sldMasterMkLst>
          <pc:docMk/>
          <pc:sldMasterMk cId="318045092" sldId="2147483663"/>
        </pc:sldMasterMkLst>
        <pc:sldLayoutChg chg="addSp">
          <pc:chgData name="dbydd mfrf-" userId="73ebdcb88384168a" providerId="LiveId" clId="{6C34A5EC-40D9-4F4C-AAE7-DDA42FA443E8}" dt="2024-08-18T13:18:08.691" v="1100"/>
          <pc:sldLayoutMkLst>
            <pc:docMk/>
            <pc:sldMasterMk cId="318045092" sldId="2147483663"/>
            <pc:sldLayoutMk cId="623174064" sldId="2147483669"/>
          </pc:sldLayoutMkLst>
          <pc:picChg chg="add">
            <ac:chgData name="dbydd mfrf-" userId="73ebdcb88384168a" providerId="LiveId" clId="{6C34A5EC-40D9-4F4C-AAE7-DDA42FA443E8}" dt="2024-08-18T13:18:08.691" v="1100"/>
            <ac:picMkLst>
              <pc:docMk/>
              <pc:sldMasterMk cId="318045092" sldId="2147483663"/>
              <pc:sldLayoutMk cId="623174064" sldId="2147483669"/>
              <ac:picMk id="3" creationId="{718D08F2-5B91-8FFF-DEBB-8507478C5450}"/>
            </ac:picMkLst>
          </pc:picChg>
        </pc:sldLayoutChg>
        <pc:sldLayoutChg chg="del">
          <pc:chgData name="dbydd mfrf-" userId="73ebdcb88384168a" providerId="LiveId" clId="{6C34A5EC-40D9-4F4C-AAE7-DDA42FA443E8}" dt="2024-08-18T14:18:23.278" v="1336" actId="47"/>
          <pc:sldLayoutMkLst>
            <pc:docMk/>
            <pc:sldMasterMk cId="318045092" sldId="2147483663"/>
            <pc:sldLayoutMk cId="332606354" sldId="2147483684"/>
          </pc:sldLayoutMkLst>
        </pc:sldLayoutChg>
      </pc:sldMasterChg>
      <pc:sldMasterChg chg="modSldLayout">
        <pc:chgData name="dbydd mfrf-" userId="73ebdcb88384168a" providerId="LiveId" clId="{6C34A5EC-40D9-4F4C-AAE7-DDA42FA443E8}" dt="2024-08-18T13:19:20.182" v="1103"/>
        <pc:sldMasterMkLst>
          <pc:docMk/>
          <pc:sldMasterMk cId="1078620240" sldId="2147483687"/>
        </pc:sldMasterMkLst>
        <pc:sldLayoutChg chg="addSp">
          <pc:chgData name="dbydd mfrf-" userId="73ebdcb88384168a" providerId="LiveId" clId="{6C34A5EC-40D9-4F4C-AAE7-DDA42FA443E8}" dt="2024-08-18T13:19:20.182" v="1103"/>
          <pc:sldLayoutMkLst>
            <pc:docMk/>
            <pc:sldMasterMk cId="1078620240" sldId="2147483687"/>
            <pc:sldLayoutMk cId="1294091602" sldId="2147483693"/>
          </pc:sldLayoutMkLst>
          <pc:picChg chg="add">
            <ac:chgData name="dbydd mfrf-" userId="73ebdcb88384168a" providerId="LiveId" clId="{6C34A5EC-40D9-4F4C-AAE7-DDA42FA443E8}" dt="2024-08-18T13:19:20.182" v="1103"/>
            <ac:picMkLst>
              <pc:docMk/>
              <pc:sldMasterMk cId="1078620240" sldId="2147483687"/>
              <pc:sldLayoutMk cId="1294091602" sldId="2147483693"/>
              <ac:picMk id="6" creationId="{7CFE34D9-F114-1949-E09F-8826FDBFE3D5}"/>
            </ac:picMkLst>
          </pc:picChg>
        </pc:sldLayoutChg>
      </pc:sldMasterChg>
      <pc:sldMasterChg chg="modSldLayout">
        <pc:chgData name="dbydd mfrf-" userId="73ebdcb88384168a" providerId="LiveId" clId="{6C34A5EC-40D9-4F4C-AAE7-DDA42FA443E8}" dt="2024-08-18T13:19:38.051" v="1110"/>
        <pc:sldMasterMkLst>
          <pc:docMk/>
          <pc:sldMasterMk cId="1294823421" sldId="2147483687"/>
        </pc:sldMasterMkLst>
        <pc:sldLayoutChg chg="addSp">
          <pc:chgData name="dbydd mfrf-" userId="73ebdcb88384168a" providerId="LiveId" clId="{6C34A5EC-40D9-4F4C-AAE7-DDA42FA443E8}" dt="2024-08-18T13:19:38.051" v="1110"/>
          <pc:sldLayoutMkLst>
            <pc:docMk/>
            <pc:sldMasterMk cId="1294823421" sldId="2147483687"/>
            <pc:sldLayoutMk cId="2675327020" sldId="2147483693"/>
          </pc:sldLayoutMkLst>
          <pc:picChg chg="add">
            <ac:chgData name="dbydd mfrf-" userId="73ebdcb88384168a" providerId="LiveId" clId="{6C34A5EC-40D9-4F4C-AAE7-DDA42FA443E8}" dt="2024-08-18T13:19:38.051" v="1110"/>
            <ac:picMkLst>
              <pc:docMk/>
              <pc:sldMasterMk cId="1294823421" sldId="2147483687"/>
              <pc:sldLayoutMk cId="2675327020" sldId="2147483693"/>
              <ac:picMk id="6" creationId="{3336AE67-B873-3645-B8DE-553BD3597947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我们是上海建桥学院的旋转轮椅队，我们的项目是基于飞腾派的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移植与外设驱动开发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AE03-FC73-207E-6164-71F03FEC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206C52-3A53-0346-CAC0-FD2395A60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3CB9D0-4759-12A5-C7D3-366203F9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130D3-9369-0DFA-1983-0C4A1BB3D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68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4F73-42CA-8419-1931-086891AC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E8F7C-561E-401A-997B-0DBDD41B7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CFFA2-F005-870A-7EC3-1049F1DBC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4E6F-A0EF-EF7B-341C-581F8AC8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0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561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02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414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7487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52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23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8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345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01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76993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2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/>
            <p:cNvPicPr>
              <a:picLocks noChangeAspect="1"/>
            </p:cNvPicPr>
            <p:nvPr/>
          </p:nvPicPr>
          <p:blipFill rotWithShape="1">
            <a:blip r:embed="rId2" cstate="screen"/>
            <a:srcRect b="-93"/>
            <a:stretch>
              <a:fillRect/>
            </a:stretch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37" hasCustomPrompt="1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210" indent="-283210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7055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790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189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788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051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662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520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474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397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36AE67-B873-3645-B8DE-553BD3597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7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259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4424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59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500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564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30334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2390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897750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753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511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7658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3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321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D08F2-5B91-8FFF-DEBB-8507478C5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99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3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5" r:id="rId20"/>
    <p:sldLayoutId id="2147483686" r:id="rId21"/>
    <p:sldLayoutId id="2147483650" r:id="rId22"/>
    <p:sldLayoutId id="2147483652" r:id="rId23"/>
    <p:sldLayoutId id="2147483653" r:id="rId24"/>
    <p:sldLayoutId id="2147483654" r:id="rId25"/>
    <p:sldLayoutId id="2147483656" r:id="rId26"/>
    <p:sldLayoutId id="2147483658" r:id="rId27"/>
    <p:sldLayoutId id="2147483659" r:id="rId28"/>
    <p:sldLayoutId id="2147483660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基于飞腾派的</a:t>
            </a:r>
            <a:r>
              <a:rPr lang="en-US" altLang="zh-CN" dirty="0" err="1"/>
              <a:t>A</a:t>
            </a:r>
            <a:r>
              <a:rPr lang="en-US" altLang="zh-CN" cap="none" dirty="0" err="1"/>
              <a:t>rce</a:t>
            </a:r>
            <a:r>
              <a:rPr lang="en-US" altLang="zh-CN" dirty="0" err="1"/>
              <a:t>os</a:t>
            </a:r>
            <a:r>
              <a:rPr lang="zh-CN" altLang="en-US" dirty="0"/>
              <a:t>移植</a:t>
            </a:r>
            <a:br>
              <a:rPr lang="en-HK" altLang="zh-CN" dirty="0"/>
            </a:br>
            <a:r>
              <a:rPr lang="zh-CN" altLang="en-US" dirty="0"/>
              <a:t>与外设驱动开发</a:t>
            </a:r>
            <a:endParaRPr lang="en-US" dirty="0"/>
          </a:p>
        </p:txBody>
      </p:sp>
      <p:sp>
        <p:nvSpPr>
          <p:cNvPr id="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/>
              <a:t>旋转轮椅队</a:t>
            </a:r>
            <a:endParaRPr lang="en-US" altLang="zh-CN" sz="2400" dirty="0"/>
          </a:p>
          <a:p>
            <a:r>
              <a:rPr lang="zh-CN" altLang="en-US" sz="1600" dirty="0"/>
              <a:t>姚宏伟、蒋秋吉，郭天宇</a:t>
            </a:r>
            <a:endParaRPr lang="en-US" altLang="zh-CN" sz="1600" dirty="0"/>
          </a:p>
          <a:p>
            <a:r>
              <a:rPr lang="zh-CN" altLang="en-US" sz="1600" dirty="0"/>
              <a:t>上海建桥学院</a:t>
            </a:r>
            <a:endParaRPr lang="en-US" altLang="zh-CN" sz="1600" dirty="0"/>
          </a:p>
          <a:p>
            <a:r>
              <a:rPr lang="zh-CN" altLang="en-US" sz="1600" dirty="0"/>
              <a:t>指导老师：李明</a:t>
            </a:r>
            <a:endParaRPr lang="en-HK" altLang="zh-CN" sz="1600" dirty="0"/>
          </a:p>
          <a:p>
            <a:r>
              <a:rPr lang="en-HK" altLang="zh-CN" sz="1600" dirty="0"/>
              <a:t>2024</a:t>
            </a:r>
            <a:r>
              <a:rPr lang="zh-CN" altLang="en-US" sz="1600" dirty="0"/>
              <a:t>年</a:t>
            </a:r>
            <a:r>
              <a:rPr lang="en-HK" altLang="zh-CN" sz="1600" dirty="0"/>
              <a:t>8</a:t>
            </a:r>
            <a:r>
              <a:rPr lang="zh-CN" altLang="en-US" sz="1600" dirty="0"/>
              <a:t>月</a:t>
            </a:r>
            <a:r>
              <a:rPr lang="en-HK" altLang="zh-CN" sz="1600" dirty="0"/>
              <a:t>19</a:t>
            </a:r>
            <a:r>
              <a:rPr lang="zh-CN" altLang="en-US" sz="1600" dirty="0"/>
              <a:t>日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USB</a:t>
            </a:r>
            <a:r>
              <a:rPr lang="zh-CN" altLang="en-US" dirty="0"/>
              <a:t>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平台抽象层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2721429"/>
            <a:ext cx="3643624" cy="383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6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系统与外界几乎隔离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baseline="0" dirty="0">
                <a:solidFill>
                  <a:schemeClr val="bg1"/>
                </a:solidFill>
                <a:latin typeface="+mn-lt"/>
              </a:rPr>
              <a:t>有些调用无法避免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比如文件系统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数据通过事件传递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很慢吗？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传递大批量数据时怎么办？</a:t>
            </a:r>
            <a:endParaRPr lang="en-HK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传管道过去，</a:t>
            </a:r>
            <a:r>
              <a:rPr lang="en-US" altLang="zh-CN" sz="1400" dirty="0"/>
              <a:t>buffer</a:t>
            </a:r>
            <a:r>
              <a:rPr lang="zh-CN" altLang="en-US" sz="1400" dirty="0"/>
              <a:t>由</a:t>
            </a:r>
            <a:r>
              <a:rPr lang="en-HK" altLang="zh-CN" sz="1400" dirty="0"/>
              <a:t>OS</a:t>
            </a:r>
            <a:r>
              <a:rPr lang="zh-CN" altLang="en-US" sz="1400" dirty="0"/>
              <a:t>持有</a:t>
            </a:r>
            <a:endParaRPr lang="en-US" altLang="zh-CN" sz="1400" dirty="0"/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事件模型天生适合异步运行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驱动与内核隔离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可扩展性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94D3C-08CB-1E51-B750-32262E42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43" y="1984000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平台抽象层</a:t>
            </a:r>
            <a:r>
              <a:rPr lang="en-HK" altLang="zh-CN" dirty="0"/>
              <a:t>(PAL)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2" y="3024777"/>
            <a:ext cx="416817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PAL=HAL+OSAL</a:t>
            </a: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HAL: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硬件抽象层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OSAL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：系统抽象层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当人们需要将其移植到自己的架构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操作系统时，只要实现以上两者即可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这么做有必要嘛？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泛在操作系统的时代已经来临，这将是计算机体系结构的黄金时代！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/>
              <a:t>——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《</a:t>
            </a:r>
            <a:r>
              <a:rPr lang="zh-CN" altLang="en-US" sz="1100" b="0" i="0" dirty="0">
                <a:solidFill>
                  <a:srgbClr val="191B1F"/>
                </a:solidFill>
                <a:effectLst/>
                <a:latin typeface="-apple-system"/>
              </a:rPr>
              <a:t>计算机架构的新黄金时代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》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57DA77-0772-67AC-70CB-3FDDCAEA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2" y="2107407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07EB62-9CEF-2434-FEDE-6CDC424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14A5051C-6F1E-45B7-3F11-0B114D21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26" y="0"/>
            <a:ext cx="827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CD26-36AA-A028-88A9-8D8DBF1E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DA0DE-9290-9ACA-9147-75A4DEC9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C79D2A4-9DD8-AFAF-D7C4-F738EB83E4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在这么多之后，最终我们得到了什么？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D674DD-B6FC-D9A2-BF82-099E5022DED1}"/>
              </a:ext>
            </a:extLst>
          </p:cNvPr>
          <p:cNvSpPr txBox="1"/>
          <p:nvPr/>
        </p:nvSpPr>
        <p:spPr>
          <a:xfrm>
            <a:off x="835371" y="2243791"/>
            <a:ext cx="104305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我们得到了一个与架构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操作系统解耦的，可扩展的</a:t>
            </a:r>
            <a:r>
              <a:rPr lang="en-US" altLang="zh-CN" sz="2400" dirty="0">
                <a:solidFill>
                  <a:schemeClr val="bg1"/>
                </a:solidFill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</a:rPr>
              <a:t>主机驱动系统，</a:t>
            </a:r>
            <a:endParaRPr lang="en-HK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它可以： </a:t>
            </a:r>
            <a:endParaRPr lang="en-HK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移植方便，且跨平台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此前从未有过类似的架构！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甚至大概率可以在裸机上跑！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模块化</a:t>
            </a:r>
            <a:r>
              <a:rPr lang="en-HK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可复用性高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不操心底层细节而编写驱动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代码结构符合逻辑，心智负担低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安全可靠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Cargo , run!</a:t>
            </a:r>
            <a:endParaRPr lang="en-H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答辩时间</a:t>
            </a:r>
            <a:endParaRPr lang="en-US" sz="4400" dirty="0"/>
          </a:p>
        </p:txBody>
      </p:sp>
      <p:sp>
        <p:nvSpPr>
          <p:cNvPr id="14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请各位老师评委点评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D312-5EE4-C365-CCD6-9B62392D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为什么？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CE56-E608-0DAD-F06C-7B7E2DAA65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业界需要一个可移植性高的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r>
              <a:rPr lang="en-US" altLang="zh-CN" dirty="0"/>
              <a:t>——</a:t>
            </a:r>
            <a:r>
              <a:rPr lang="zh-CN" altLang="en-US" dirty="0"/>
              <a:t>业界需要</a:t>
            </a:r>
            <a:endParaRPr lang="en-HK" altLang="zh-CN" sz="1200" dirty="0"/>
          </a:p>
          <a:p>
            <a:r>
              <a:rPr lang="zh-CN" altLang="en-US" dirty="0"/>
              <a:t>我正好在参与操作系统相关的科研项目</a:t>
            </a:r>
            <a:r>
              <a:rPr lang="en-US" altLang="zh-CN" dirty="0"/>
              <a:t>——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也需要一个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endParaRPr lang="en-HK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rceOS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：清华大学开发的基于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rCore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发展而来的模块化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Unikernel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操作系统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nikernel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上层应用与内核打包在一起，按需求进行编译相关的模块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内容占位符 17">
            <a:extLst>
              <a:ext uri="{FF2B5EF4-FFF2-40B4-BE49-F238E27FC236}">
                <a16:creationId xmlns:a16="http://schemas.microsoft.com/office/drawing/2014/main" id="{16EF394B-D7A0-4609-8A0B-6DBB47DE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01" y="941658"/>
            <a:ext cx="5778794" cy="5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A7BD-429F-E25F-2BAE-61522949E2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Rust</a:t>
            </a:r>
            <a:r>
              <a:rPr lang="zh-CN" altLang="en-US" dirty="0"/>
              <a:t>语言本身的编程范式强制我们去思考编程范式</a:t>
            </a:r>
            <a:r>
              <a:rPr lang="en-US" altLang="zh-CN" dirty="0"/>
              <a:t>——</a:t>
            </a:r>
            <a:r>
              <a:rPr lang="zh-CN" altLang="en-US" dirty="0"/>
              <a:t>数据导向</a:t>
            </a:r>
            <a:endParaRPr lang="en-HK" altLang="zh-CN" dirty="0"/>
          </a:p>
          <a:p>
            <a:r>
              <a:rPr lang="zh-CN" altLang="en-US" dirty="0"/>
              <a:t>异步支持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HK" altLang="zh-CN" dirty="0"/>
              <a:t>USB</a:t>
            </a:r>
            <a:r>
              <a:rPr lang="zh-CN" altLang="en-US" dirty="0"/>
              <a:t>，其诞生的初衷就是避免普通</a:t>
            </a:r>
            <a:r>
              <a:rPr lang="en-US" altLang="zh-CN" dirty="0"/>
              <a:t>io</a:t>
            </a:r>
            <a:r>
              <a:rPr lang="zh-CN" altLang="en-US" dirty="0"/>
              <a:t>设备频繁中断造成的系统开销</a:t>
            </a:r>
            <a:endParaRPr lang="en-HK" altLang="zh-CN" dirty="0"/>
          </a:p>
          <a:p>
            <a:pPr lvl="1"/>
            <a:r>
              <a:rPr lang="zh-CN" altLang="en-US" dirty="0"/>
              <a:t>对于异步，其诞生的初衷就是避免阻塞</a:t>
            </a:r>
            <a:r>
              <a:rPr lang="en-US" altLang="zh-CN" dirty="0"/>
              <a:t>io</a:t>
            </a:r>
            <a:r>
              <a:rPr lang="zh-CN" altLang="en-US" dirty="0"/>
              <a:t>产生的系统时间片浪费</a:t>
            </a:r>
            <a:endParaRPr lang="en-HK" altLang="zh-CN" dirty="0"/>
          </a:p>
          <a:p>
            <a:pPr lvl="1"/>
            <a:r>
              <a:rPr lang="en-US" altLang="zh-CN" dirty="0"/>
              <a:t>Rust</a:t>
            </a:r>
            <a:r>
              <a:rPr lang="zh-CN" altLang="en-US" dirty="0"/>
              <a:t>尤其擅长编写异步程序</a:t>
            </a:r>
            <a:r>
              <a:rPr lang="en-HK" altLang="zh-CN" dirty="0"/>
              <a:t>-</a:t>
            </a:r>
            <a:r>
              <a:rPr lang="zh-CN" altLang="en-US" dirty="0"/>
              <a:t>用非抢占式协程的方式</a:t>
            </a:r>
            <a:endParaRPr lang="en-HK" altLang="zh-CN" dirty="0"/>
          </a:p>
          <a:p>
            <a:r>
              <a:rPr lang="zh-CN" altLang="en-US" dirty="0"/>
              <a:t>我们编写的程序应当终结混乱的驱动现状</a:t>
            </a:r>
            <a:r>
              <a:rPr lang="en-US" altLang="zh-CN" dirty="0"/>
              <a:t>——</a:t>
            </a:r>
            <a:r>
              <a:rPr lang="zh-CN" altLang="en-US" dirty="0"/>
              <a:t>跨平台支持</a:t>
            </a:r>
            <a:endParaRPr lang="en-HK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39F5A4E-2B84-5DB8-0212-E231190E23FD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怎么做？</a:t>
            </a:r>
            <a:endParaRPr lang="en-HK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8D2E29D-0AD4-3CC5-776F-F1F3A1DA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40" y="2916912"/>
            <a:ext cx="5736734" cy="388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9B8DE1-AF0F-37B9-BE0D-027D2636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87" y="-286187"/>
            <a:ext cx="4067102" cy="3498332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7177DF-20DC-0CDF-BFC6-DD979523B435}"/>
              </a:ext>
            </a:extLst>
          </p:cNvPr>
          <p:cNvCxnSpPr>
            <a:cxnSpLocks/>
          </p:cNvCxnSpPr>
          <p:nvPr/>
        </p:nvCxnSpPr>
        <p:spPr>
          <a:xfrm>
            <a:off x="6284940" y="3212145"/>
            <a:ext cx="57367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3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1AB1-26C9-4517-E591-6D9F82B1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782C-5151-4DD9-19BE-5F32976324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/>
          </a:bodyPr>
          <a:lstStyle/>
          <a:p>
            <a:r>
              <a:rPr lang="zh-CN" altLang="en-US" dirty="0"/>
              <a:t>异步支持</a:t>
            </a:r>
            <a:endParaRPr lang="en-HK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rust</a:t>
            </a:r>
            <a:r>
              <a:rPr lang="zh-CN" altLang="en-US" dirty="0"/>
              <a:t>，已有一套成熟的异步解决方案</a:t>
            </a:r>
            <a:endParaRPr lang="en-HK" altLang="zh-CN" dirty="0"/>
          </a:p>
          <a:p>
            <a:pPr lvl="1"/>
            <a:r>
              <a:rPr lang="en-US" altLang="zh-CN" dirty="0" err="1"/>
              <a:t>Tokio,embassy,rust-osdev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跨平台支持</a:t>
            </a:r>
            <a:endParaRPr lang="en-HK" altLang="zh-CN" dirty="0"/>
          </a:p>
          <a:p>
            <a:pPr lvl="1"/>
            <a:r>
              <a:rPr lang="en-HK" dirty="0"/>
              <a:t>Rust</a:t>
            </a:r>
            <a:r>
              <a:rPr lang="zh-CN" altLang="en-US" dirty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，天生就具备跨平台</a:t>
            </a:r>
            <a:r>
              <a:rPr lang="en-HK" altLang="zh-CN" dirty="0"/>
              <a:t>/</a:t>
            </a:r>
            <a:r>
              <a:rPr lang="zh-CN" altLang="en-US" dirty="0"/>
              <a:t>操作系统的能力</a:t>
            </a:r>
            <a:r>
              <a:rPr lang="en-US" altLang="zh-CN" dirty="0"/>
              <a:t>——</a:t>
            </a:r>
            <a:r>
              <a:rPr lang="zh-CN" altLang="en-US" dirty="0"/>
              <a:t>前提是有</a:t>
            </a:r>
            <a:r>
              <a:rPr lang="en-US" altLang="zh-CN" dirty="0"/>
              <a:t>std</a:t>
            </a:r>
            <a:r>
              <a:rPr lang="zh-CN" altLang="en-US" dirty="0"/>
              <a:t>负责底层</a:t>
            </a:r>
            <a:r>
              <a:rPr lang="en-HK" altLang="zh-CN" dirty="0"/>
              <a:t>HAL</a:t>
            </a:r>
          </a:p>
          <a:p>
            <a:pPr lvl="1"/>
            <a:r>
              <a:rPr lang="zh-CN" altLang="en-US" dirty="0"/>
              <a:t>但我们在写操作系统，怎么办？</a:t>
            </a:r>
            <a:r>
              <a:rPr lang="en-US" altLang="zh-CN" dirty="0"/>
              <a:t>——</a:t>
            </a:r>
            <a:r>
              <a:rPr lang="zh-CN" altLang="en-US" dirty="0"/>
              <a:t>借鉴</a:t>
            </a:r>
            <a:r>
              <a:rPr lang="en-US" altLang="zh-CN" dirty="0" err="1"/>
              <a:t>PolyHAL</a:t>
            </a:r>
            <a:endParaRPr lang="en-HK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228B60-14EC-8289-BD85-E3A4E30C29A5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有什么？</a:t>
            </a:r>
            <a:endParaRPr lang="en-HK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049219-D073-C9AD-D8BC-19FEFB1F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36" y="1521673"/>
            <a:ext cx="4758692" cy="3966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C2FCD3-AAE6-4F9F-686D-7F8F08AE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37" y="1700894"/>
            <a:ext cx="1276528" cy="5334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046AEF-5DBE-EA5C-BE51-0D2FD172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086" y="-69801"/>
            <a:ext cx="5359384" cy="2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USB</a:t>
            </a:r>
            <a:r>
              <a:rPr lang="zh-CN" alt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主机端驱动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838200" y="3024777"/>
            <a:ext cx="525779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控制器为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XHCI——USB3.0</a:t>
            </a: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不仅仅是控制器的驱动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而是一整套子系统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分层结构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我们以后可能要支持更多控制器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baseline="0" dirty="0"/>
              <a:t>分层抽象是计算机体系结构的基本思想之一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动态加载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显然，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设备可视为无限多种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并不需要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</a:rPr>
              <a:t>dll</a:t>
            </a:r>
            <a:r>
              <a:rPr lang="en-US" altLang="zh-CN" sz="1400" dirty="0"/>
              <a:t>——</a:t>
            </a:r>
            <a:r>
              <a:rPr lang="zh-CN" altLang="en-US" sz="1400" dirty="0"/>
              <a:t>文件格式是文件系统才需要关心的，我们只要设计接口即可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事件驱动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为了更高效的异步改造</a:t>
            </a:r>
            <a:endParaRPr lang="en-HK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/>
              <a:t>事件模式，同样的，也是普遍的优秀设计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6957-CB8A-2CE7-C24D-102B4456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79" y="365125"/>
            <a:ext cx="4371974" cy="60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主机驱动层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6887299" y="380418"/>
            <a:ext cx="5016649" cy="6097164"/>
          </a:xfrm>
        </p:spPr>
      </p:pic>
      <p:sp>
        <p:nvSpPr>
          <p:cNvPr id="6" name="Subtitle 4"/>
          <p:cNvSpPr txBox="1"/>
          <p:nvPr/>
        </p:nvSpPr>
        <p:spPr>
          <a:xfrm>
            <a:off x="838201" y="3024777"/>
            <a:ext cx="4466502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控制器是一种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主机控制器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主机驱动层并非仅支持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，其将主机控制器所需要实现的操作做了一层抽象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我们可以根据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规范文档第四章（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Operation Model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）进行了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驱动的编写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潜在的问题：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规范会更新，有时候并不向下兼容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…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主机驱动层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3024777"/>
            <a:ext cx="3154038" cy="352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主机层创建驱动无关的设备抽象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层的驱动模块创建驱动有关的设备抽象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驱动设备拥有统一的接口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驱动设备是个状态机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实现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上，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设备本身就应该是个状态机（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规范）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URB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请求事件块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UCB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完成事件块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1681B-6F1A-9D26-E05C-9942D7EC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72077"/>
            <a:ext cx="5848206" cy="584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EzZWJkNDhlZTU1M2YwNGUzYjJlYWEwYWFhOTYyY2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/>
</ds:datastoreItem>
</file>

<file path=customXml/itemProps2.xml><?xml version="1.0" encoding="utf-8"?>
<ds:datastoreItem xmlns:ds="http://schemas.openxmlformats.org/officeDocument/2006/customXml" ds:itemID="{E305301E-11B3-4B9D-A588-21F3C9809371}">
  <ds:schemaRefs/>
</ds:datastoreItem>
</file>

<file path=customXml/itemProps3.xml><?xml version="1.0" encoding="utf-8"?>
<ds:datastoreItem xmlns:ds="http://schemas.openxmlformats.org/officeDocument/2006/customXml" ds:itemID="{44137456-21FC-4AE2-8A94-BF06CAF2EB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</TotalTime>
  <Words>748</Words>
  <Application>Microsoft Office PowerPoint</Application>
  <PresentationFormat>宽屏</PresentationFormat>
  <Paragraphs>100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Arial Nova</vt:lpstr>
      <vt:lpstr>Calibri</vt:lpstr>
      <vt:lpstr>Century Gothic</vt:lpstr>
      <vt:lpstr>Trebuchet MS</vt:lpstr>
      <vt:lpstr>Wingdings 3</vt:lpstr>
      <vt:lpstr>离子</vt:lpstr>
      <vt:lpstr>平面</vt:lpstr>
      <vt:lpstr>基于飞腾派的Arceos移植 与外设驱动开发</vt:lpstr>
      <vt:lpstr>目录</vt:lpstr>
      <vt:lpstr>相关背景与前人工作 ——为什么？</vt:lpstr>
      <vt:lpstr>PowerPoint 演示文稿</vt:lpstr>
      <vt:lpstr>PowerPoint 演示文稿</vt:lpstr>
      <vt:lpstr>目录</vt:lpstr>
      <vt:lpstr>USB主机端驱动</vt:lpstr>
      <vt:lpstr>主机驱动层</vt:lpstr>
      <vt:lpstr>设备驱动层 与 主机驱动层</vt:lpstr>
      <vt:lpstr>USB驱动层 与 平台抽象层</vt:lpstr>
      <vt:lpstr>平台抽象层(PAL)</vt:lpstr>
      <vt:lpstr>PowerPoint 演示文稿</vt:lpstr>
      <vt:lpstr>目录</vt:lpstr>
      <vt:lpstr>在这么多之后，最终我们得到了什么？</vt:lpstr>
      <vt:lpstr>答辩时间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72</cp:revision>
  <dcterms:created xsi:type="dcterms:W3CDTF">2024-08-13T03:28:00Z</dcterms:created>
  <dcterms:modified xsi:type="dcterms:W3CDTF">2024-10-22T06:41:43Z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C37BE6577153488198A3ED370828F825_12</vt:lpwstr>
  </property>
  <property fmtid="{D5CDD505-2E9C-101B-9397-08002B2CF9AE}" pid="4" name="KSOProductBuildVer">
    <vt:lpwstr>2052-12.1.0.17827</vt:lpwstr>
  </property>
</Properties>
</file>