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AEB4-521F-D8E5-9ADE-84E55628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基于优先级队列的</a:t>
            </a:r>
            <a:r>
              <a:rPr lang="en-US" altLang="zh-CN" dirty="0"/>
              <a:t>TO DO</a:t>
            </a:r>
            <a:r>
              <a:rPr lang="zh-CN" altLang="en-US" dirty="0"/>
              <a:t>软件可行性分析报告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A56A2-5C26-1F3B-7A82-7991E7395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2015068"/>
          </a:xfrm>
        </p:spPr>
        <p:txBody>
          <a:bodyPr/>
          <a:lstStyle/>
          <a:p>
            <a:r>
              <a:rPr lang="zh-CN" altLang="en-US" dirty="0"/>
              <a:t>姓名：姚宏伟</a:t>
            </a:r>
          </a:p>
          <a:p>
            <a:r>
              <a:rPr lang="zh-CN" altLang="en-US" dirty="0"/>
              <a:t>班级：</a:t>
            </a:r>
            <a:r>
              <a:rPr lang="en-US" altLang="zh-CN" dirty="0"/>
              <a:t>B21</a:t>
            </a:r>
            <a:r>
              <a:rPr lang="zh-CN" altLang="en-US" dirty="0"/>
              <a:t>计科</a:t>
            </a:r>
            <a:r>
              <a:rPr lang="en-US" altLang="zh-CN" dirty="0"/>
              <a:t>10</a:t>
            </a:r>
            <a:r>
              <a:rPr lang="zh-CN" altLang="en-US" dirty="0"/>
              <a:t>班</a:t>
            </a:r>
          </a:p>
          <a:p>
            <a:r>
              <a:rPr lang="zh-CN" altLang="en-US" dirty="0"/>
              <a:t>学号：</a:t>
            </a:r>
            <a:r>
              <a:rPr lang="en-US" altLang="zh-CN" dirty="0"/>
              <a:t>2311729</a:t>
            </a:r>
          </a:p>
          <a:p>
            <a:r>
              <a:rPr lang="zh-CN" altLang="en-US" dirty="0"/>
              <a:t>日期：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29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68427-DA06-CC58-A1E8-1FB2E631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背景概述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A2EABCE3-B547-AEBF-87CA-3825074B44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766" b="14766"/>
          <a:stretch>
            <a:fillRect/>
          </a:stretch>
        </p:blipFill>
        <p:spPr/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E9784F-295A-C603-698B-CA4C82CD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背景和必要性：现有</a:t>
            </a:r>
            <a:r>
              <a:rPr lang="en-US" altLang="zh-CN" dirty="0"/>
              <a:t>Todo</a:t>
            </a:r>
            <a:r>
              <a:rPr lang="zh-CN" altLang="en-US" dirty="0"/>
              <a:t>软件的局限性，市场和学生的需求。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项目目标：开发灵活高效的任务管理软件，减少任务积累和优先级混乱。</a:t>
            </a:r>
          </a:p>
        </p:txBody>
      </p:sp>
    </p:spTree>
    <p:extLst>
      <p:ext uri="{BB962C8B-B14F-4D97-AF65-F5344CB8AC3E}">
        <p14:creationId xmlns:p14="http://schemas.microsoft.com/office/powerpoint/2010/main" val="4575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277A2-D1CC-5C9E-45FF-D613251F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2700C-CAE2-D0CD-B0B2-34CDCBB7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技术可行性：跨平台设计，确保广泛兼容性。</a:t>
            </a:r>
          </a:p>
          <a:p>
            <a:r>
              <a:rPr lang="zh-CN" altLang="en-US" dirty="0"/>
              <a:t>经济可行性：低成本实现，预期的经济收益与投资回收周期。</a:t>
            </a:r>
          </a:p>
          <a:p>
            <a:r>
              <a:rPr lang="zh-CN" altLang="en-US" dirty="0"/>
              <a:t>法律可行性：确保合法合规，关注版权与专利问题。</a:t>
            </a:r>
          </a:p>
        </p:txBody>
      </p:sp>
    </p:spTree>
    <p:extLst>
      <p:ext uri="{BB962C8B-B14F-4D97-AF65-F5344CB8AC3E}">
        <p14:creationId xmlns:p14="http://schemas.microsoft.com/office/powerpoint/2010/main" val="418658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48BC7-F45F-E203-F801-D4149186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D00F7-8083-197A-5F19-2AB58154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8689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方案选择：基于优先级的动态任务管理系统。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优势：提升用户体验，高效任务管理。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D888451-4B97-7E61-9306-340B6BF7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558397"/>
            <a:ext cx="7744906" cy="1600423"/>
          </a:xfrm>
          <a:prstGeom prst="rect">
            <a:avLst/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8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E56B-D119-92BA-FECF-0749F14A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3F32B-E786-18DD-1C26-2FC4B00E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AI</a:t>
            </a:r>
            <a:r>
              <a:rPr lang="zh-CN" altLang="en-US" dirty="0"/>
              <a:t>的优先级调整</a:t>
            </a:r>
            <a:endParaRPr lang="en-US" altLang="zh-CN" dirty="0"/>
          </a:p>
          <a:p>
            <a:r>
              <a:rPr lang="zh-CN" altLang="en-US" dirty="0"/>
              <a:t>数据的云同步</a:t>
            </a:r>
            <a:endParaRPr lang="en-US" altLang="zh-CN" dirty="0"/>
          </a:p>
          <a:p>
            <a:r>
              <a:rPr lang="zh-CN" altLang="en-US" dirty="0"/>
              <a:t>多人任务组</a:t>
            </a:r>
            <a:endParaRPr lang="en-US" altLang="zh-CN" dirty="0"/>
          </a:p>
          <a:p>
            <a:r>
              <a:rPr lang="zh-CN" altLang="en-US" dirty="0"/>
              <a:t>改进的用户体验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78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C812F-101E-F542-2E7F-8A5EEAE0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Q&amp;A</a:t>
            </a:r>
            <a:r>
              <a:rPr lang="zh-CN" altLang="en-US" dirty="0"/>
              <a:t>时间！</a:t>
            </a:r>
          </a:p>
        </p:txBody>
      </p:sp>
    </p:spTree>
    <p:extLst>
      <p:ext uri="{BB962C8B-B14F-4D97-AF65-F5344CB8AC3E}">
        <p14:creationId xmlns:p14="http://schemas.microsoft.com/office/powerpoint/2010/main" val="148096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5CBA07-3A4B-4E89-91A5-101ECE28DA00}">
  <we:reference id="wa200005566" version="3.0.0.2" store="zh-C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{3F5BC21C-F93C-4FD5-9BD0-E5233A8F328E}tf03457452</Template>
  <TotalTime>32</TotalTime>
  <Words>146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天体</vt:lpstr>
      <vt:lpstr>基于优先级队列的TO DO软件可行性分析报告</vt:lpstr>
      <vt:lpstr>背景概述</vt:lpstr>
      <vt:lpstr>可行性分析</vt:lpstr>
      <vt:lpstr>优势</vt:lpstr>
      <vt:lpstr>More…</vt:lpstr>
      <vt:lpstr>Q&amp;A时间！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基于优先级队列的TO DO软件可行性分析报告</dc:title>
  <dc:creator>yao hongwei</dc:creator>
  <cp:lastModifiedBy>yao hongwei</cp:lastModifiedBy>
  <cp:revision>2</cp:revision>
  <dcterms:created xsi:type="dcterms:W3CDTF">2024-04-24T11:04:24Z</dcterms:created>
  <dcterms:modified xsi:type="dcterms:W3CDTF">2024-04-24T11:36:41Z</dcterms:modified>
</cp:coreProperties>
</file>