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318" r:id="rId4"/>
    <p:sldId id="279" r:id="rId5"/>
    <p:sldId id="281" r:id="rId6"/>
    <p:sldId id="284" r:id="rId7"/>
    <p:sldId id="274" r:id="rId8"/>
    <p:sldId id="320" r:id="rId9"/>
    <p:sldId id="321" r:id="rId10"/>
    <p:sldId id="322" r:id="rId11"/>
    <p:sldId id="324" r:id="rId12"/>
    <p:sldId id="325" r:id="rId13"/>
    <p:sldId id="326" r:id="rId14"/>
    <p:sldId id="327" r:id="rId15"/>
    <p:sldId id="328" r:id="rId16"/>
    <p:sldId id="329" r:id="rId17"/>
    <p:sldId id="331" r:id="rId18"/>
    <p:sldId id="335" r:id="rId19"/>
    <p:sldId id="332" r:id="rId20"/>
    <p:sldId id="333" r:id="rId21"/>
    <p:sldId id="334" r:id="rId22"/>
    <p:sldId id="313" r:id="rId23"/>
    <p:sldId id="336" r:id="rId24"/>
    <p:sldId id="337" r:id="rId25"/>
    <p:sldId id="338" r:id="rId26"/>
    <p:sldId id="32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50" y="282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8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020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78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3" y="1523993"/>
            <a:ext cx="2769493" cy="4508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7FBA5D5-9D26-4145-9A6D-E1B8D15079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93DBB3-83A4-48ED-A030-276D3FA6129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04EBD44-378C-4ED7-A818-05C3DBEE9400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9D33B7-FAEA-4352-9EA8-17DA8710633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D3A1CC-1999-4F2B-9477-2B2D5FF6BE5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3D1F40-4DCC-4CB8-A055-86BC7F104D0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292C63-2447-4D31-B7AA-770A911B0F6D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DA6094-5954-4FAD-AF32-184A1FAD81B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7C7114-8C9E-48DD-8146-64981AFC10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351F7EC-FADE-48DE-98C8-988120E44352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918B9AF-99B8-4E36-980C-9A098120F27B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5BBC227-AF4F-4A86-8578-E4ED64CD1957}"/>
              </a:ext>
            </a:extLst>
          </p:cNvPr>
          <p:cNvGrpSpPr/>
          <p:nvPr userDrawn="1"/>
        </p:nvGrpSpPr>
        <p:grpSpPr>
          <a:xfrm>
            <a:off x="8908663" y="1442569"/>
            <a:ext cx="2607090" cy="4865936"/>
            <a:chOff x="3501573" y="3178068"/>
            <a:chExt cx="1340594" cy="273784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75DA36E-DC6D-4420-8B91-D6BEC1BF25A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C33EBDE-2F8C-4AD2-9A7D-001C344CA9D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014FD0E-92B3-4762-8272-5D637A10AE3D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696C806-CE75-40EE-95C9-74ECEFA302A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3200AA0-359B-491A-BC96-83532301F9FD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607C34-9BB1-4319-8C5C-A85A2060C08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4272D2-6D45-44EC-BD11-8A4BE0307902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0FA399A-BC28-4D32-A78A-FC8261C5E8D7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326BD3C-38F7-43C5-B35E-1713A79B33FA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5678D1-55F9-46E9-AFA9-40C9D18F004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E5E5DBE-1E61-4D5D-A617-4CCA9F21FBDD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2924DE-DF35-4A81-AF44-7B792090892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75736" y="2152874"/>
            <a:ext cx="2168682" cy="35012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726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7547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512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61B3885-1448-4392-B14C-921FDF071E80}"/>
              </a:ext>
            </a:extLst>
          </p:cNvPr>
          <p:cNvSpPr/>
          <p:nvPr userDrawn="1"/>
        </p:nvSpPr>
        <p:spPr>
          <a:xfrm>
            <a:off x="651165" y="618259"/>
            <a:ext cx="10889672" cy="4987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3272A90-4CB3-400C-BC02-EE05C73C62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2"/>
            <a:ext cx="7190531" cy="6857999"/>
          </a:xfrm>
          <a:custGeom>
            <a:avLst/>
            <a:gdLst>
              <a:gd name="connsiteX0" fmla="*/ 0 w 7190531"/>
              <a:gd name="connsiteY0" fmla="*/ 0 h 6857999"/>
              <a:gd name="connsiteX1" fmla="*/ 6164429 w 7190531"/>
              <a:gd name="connsiteY1" fmla="*/ 0 h 6857999"/>
              <a:gd name="connsiteX2" fmla="*/ 6476156 w 7190531"/>
              <a:gd name="connsiteY2" fmla="*/ 311727 h 6857999"/>
              <a:gd name="connsiteX3" fmla="*/ 6227252 w 7190531"/>
              <a:gd name="connsiteY3" fmla="*/ 617122 h 6857999"/>
              <a:gd name="connsiteX4" fmla="*/ 6164430 w 7190531"/>
              <a:gd name="connsiteY4" fmla="*/ 623455 h 6857999"/>
              <a:gd name="connsiteX5" fmla="*/ 6878804 w 7190531"/>
              <a:gd name="connsiteY5" fmla="*/ 623455 h 6857999"/>
              <a:gd name="connsiteX6" fmla="*/ 7190531 w 7190531"/>
              <a:gd name="connsiteY6" fmla="*/ 935182 h 6857999"/>
              <a:gd name="connsiteX7" fmla="*/ 6878804 w 7190531"/>
              <a:gd name="connsiteY7" fmla="*/ 1246909 h 6857999"/>
              <a:gd name="connsiteX8" fmla="*/ 6489146 w 7190531"/>
              <a:gd name="connsiteY8" fmla="*/ 1246909 h 6857999"/>
              <a:gd name="connsiteX9" fmla="*/ 6551968 w 7190531"/>
              <a:gd name="connsiteY9" fmla="*/ 1253242 h 6857999"/>
              <a:gd name="connsiteX10" fmla="*/ 6800872 w 7190531"/>
              <a:gd name="connsiteY10" fmla="*/ 1558637 h 6857999"/>
              <a:gd name="connsiteX11" fmla="*/ 6489145 w 7190531"/>
              <a:gd name="connsiteY11" fmla="*/ 1870364 h 6857999"/>
              <a:gd name="connsiteX12" fmla="*/ 5988154 w 7190531"/>
              <a:gd name="connsiteY12" fmla="*/ 1870364 h 6857999"/>
              <a:gd name="connsiteX13" fmla="*/ 6050977 w 7190531"/>
              <a:gd name="connsiteY13" fmla="*/ 1876697 h 6857999"/>
              <a:gd name="connsiteX14" fmla="*/ 6299881 w 7190531"/>
              <a:gd name="connsiteY14" fmla="*/ 2182091 h 6857999"/>
              <a:gd name="connsiteX15" fmla="*/ 5988153 w 7190531"/>
              <a:gd name="connsiteY15" fmla="*/ 2493818 h 6857999"/>
              <a:gd name="connsiteX16" fmla="*/ 6776748 w 7190531"/>
              <a:gd name="connsiteY16" fmla="*/ 2493818 h 6857999"/>
              <a:gd name="connsiteX17" fmla="*/ 7088475 w 7190531"/>
              <a:gd name="connsiteY17" fmla="*/ 2805545 h 6857999"/>
              <a:gd name="connsiteX18" fmla="*/ 6776748 w 7190531"/>
              <a:gd name="connsiteY18" fmla="*/ 3117272 h 6857999"/>
              <a:gd name="connsiteX19" fmla="*/ 4995449 w 7190531"/>
              <a:gd name="connsiteY19" fmla="*/ 3117272 h 6857999"/>
              <a:gd name="connsiteX20" fmla="*/ 5307176 w 7190531"/>
              <a:gd name="connsiteY20" fmla="*/ 3428999 h 6857999"/>
              <a:gd name="connsiteX21" fmla="*/ 4995449 w 7190531"/>
              <a:gd name="connsiteY21" fmla="*/ 3740726 h 6857999"/>
              <a:gd name="connsiteX22" fmla="*/ 5997428 w 7190531"/>
              <a:gd name="connsiteY22" fmla="*/ 3740726 h 6857999"/>
              <a:gd name="connsiteX23" fmla="*/ 6309155 w 7190531"/>
              <a:gd name="connsiteY23" fmla="*/ 4052454 h 6857999"/>
              <a:gd name="connsiteX24" fmla="*/ 5997428 w 7190531"/>
              <a:gd name="connsiteY24" fmla="*/ 4364181 h 6857999"/>
              <a:gd name="connsiteX25" fmla="*/ 6405641 w 7190531"/>
              <a:gd name="connsiteY25" fmla="*/ 4364181 h 6857999"/>
              <a:gd name="connsiteX26" fmla="*/ 6717369 w 7190531"/>
              <a:gd name="connsiteY26" fmla="*/ 4675908 h 6857999"/>
              <a:gd name="connsiteX27" fmla="*/ 6405641 w 7190531"/>
              <a:gd name="connsiteY27" fmla="*/ 4987636 h 6857999"/>
              <a:gd name="connsiteX28" fmla="*/ 5719098 w 7190531"/>
              <a:gd name="connsiteY28" fmla="*/ 4987636 h 6857999"/>
              <a:gd name="connsiteX29" fmla="*/ 6030826 w 7190531"/>
              <a:gd name="connsiteY29" fmla="*/ 5299363 h 6857999"/>
              <a:gd name="connsiteX30" fmla="*/ 5719098 w 7190531"/>
              <a:gd name="connsiteY30" fmla="*/ 5611090 h 6857999"/>
              <a:gd name="connsiteX31" fmla="*/ 4939779 w 7190531"/>
              <a:gd name="connsiteY31" fmla="*/ 5611090 h 6857999"/>
              <a:gd name="connsiteX32" fmla="*/ 5251506 w 7190531"/>
              <a:gd name="connsiteY32" fmla="*/ 5922817 h 6857999"/>
              <a:gd name="connsiteX33" fmla="*/ 4939779 w 7190531"/>
              <a:gd name="connsiteY33" fmla="*/ 6234545 h 6857999"/>
              <a:gd name="connsiteX34" fmla="*/ 5988147 w 7190531"/>
              <a:gd name="connsiteY34" fmla="*/ 6234545 h 6857999"/>
              <a:gd name="connsiteX35" fmla="*/ 6299874 w 7190531"/>
              <a:gd name="connsiteY35" fmla="*/ 6546272 h 6857999"/>
              <a:gd name="connsiteX36" fmla="*/ 5988147 w 7190531"/>
              <a:gd name="connsiteY36" fmla="*/ 6857999 h 6857999"/>
              <a:gd name="connsiteX37" fmla="*/ 0 w 7190531"/>
              <a:gd name="connsiteY3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190531" h="6857999">
                <a:moveTo>
                  <a:pt x="0" y="0"/>
                </a:moveTo>
                <a:lnTo>
                  <a:pt x="6164429" y="0"/>
                </a:lnTo>
                <a:cubicBezTo>
                  <a:pt x="6336591" y="0"/>
                  <a:pt x="6476156" y="139565"/>
                  <a:pt x="6476156" y="311727"/>
                </a:cubicBezTo>
                <a:cubicBezTo>
                  <a:pt x="6476156" y="462369"/>
                  <a:pt x="6369301" y="588054"/>
                  <a:pt x="6227252" y="617122"/>
                </a:cubicBezTo>
                <a:lnTo>
                  <a:pt x="6164430" y="623455"/>
                </a:lnTo>
                <a:lnTo>
                  <a:pt x="6878804" y="623455"/>
                </a:lnTo>
                <a:cubicBezTo>
                  <a:pt x="7050966" y="623455"/>
                  <a:pt x="7190531" y="763020"/>
                  <a:pt x="7190531" y="935182"/>
                </a:cubicBezTo>
                <a:cubicBezTo>
                  <a:pt x="7190531" y="1107344"/>
                  <a:pt x="7050966" y="1246909"/>
                  <a:pt x="6878804" y="1246909"/>
                </a:cubicBezTo>
                <a:lnTo>
                  <a:pt x="6489146" y="1246909"/>
                </a:lnTo>
                <a:lnTo>
                  <a:pt x="6551968" y="1253242"/>
                </a:lnTo>
                <a:cubicBezTo>
                  <a:pt x="6694017" y="1282309"/>
                  <a:pt x="6800872" y="1407995"/>
                  <a:pt x="6800872" y="1558637"/>
                </a:cubicBezTo>
                <a:cubicBezTo>
                  <a:pt x="6800872" y="1730799"/>
                  <a:pt x="6661307" y="1870364"/>
                  <a:pt x="6489145" y="1870364"/>
                </a:cubicBezTo>
                <a:lnTo>
                  <a:pt x="5988154" y="1870364"/>
                </a:lnTo>
                <a:lnTo>
                  <a:pt x="6050977" y="1876697"/>
                </a:lnTo>
                <a:cubicBezTo>
                  <a:pt x="6193026" y="1905764"/>
                  <a:pt x="6299881" y="2031449"/>
                  <a:pt x="6299881" y="2182091"/>
                </a:cubicBezTo>
                <a:cubicBezTo>
                  <a:pt x="6299881" y="2354253"/>
                  <a:pt x="6160315" y="2493818"/>
                  <a:pt x="5988153" y="2493818"/>
                </a:cubicBezTo>
                <a:lnTo>
                  <a:pt x="6776748" y="2493818"/>
                </a:lnTo>
                <a:cubicBezTo>
                  <a:pt x="6948910" y="2493818"/>
                  <a:pt x="7088475" y="2633383"/>
                  <a:pt x="7088475" y="2805545"/>
                </a:cubicBezTo>
                <a:cubicBezTo>
                  <a:pt x="7088475" y="2977707"/>
                  <a:pt x="6948910" y="3117272"/>
                  <a:pt x="6776748" y="3117272"/>
                </a:cubicBezTo>
                <a:lnTo>
                  <a:pt x="4995449" y="3117272"/>
                </a:lnTo>
                <a:cubicBezTo>
                  <a:pt x="5167611" y="3117272"/>
                  <a:pt x="5307176" y="3256837"/>
                  <a:pt x="5307176" y="3428999"/>
                </a:cubicBezTo>
                <a:cubicBezTo>
                  <a:pt x="5307176" y="3601161"/>
                  <a:pt x="5167611" y="3740726"/>
                  <a:pt x="4995449" y="3740726"/>
                </a:cubicBezTo>
                <a:lnTo>
                  <a:pt x="5997428" y="3740726"/>
                </a:lnTo>
                <a:cubicBezTo>
                  <a:pt x="6169590" y="3740726"/>
                  <a:pt x="6309155" y="3880292"/>
                  <a:pt x="6309155" y="4052454"/>
                </a:cubicBezTo>
                <a:cubicBezTo>
                  <a:pt x="6309155" y="4224616"/>
                  <a:pt x="6169590" y="4364181"/>
                  <a:pt x="5997428" y="4364181"/>
                </a:cubicBezTo>
                <a:lnTo>
                  <a:pt x="6405641" y="4364181"/>
                </a:lnTo>
                <a:cubicBezTo>
                  <a:pt x="6577803" y="4364181"/>
                  <a:pt x="6717369" y="4503746"/>
                  <a:pt x="6717369" y="4675908"/>
                </a:cubicBezTo>
                <a:cubicBezTo>
                  <a:pt x="6717369" y="4848070"/>
                  <a:pt x="6577803" y="4987636"/>
                  <a:pt x="6405641" y="4987636"/>
                </a:cubicBezTo>
                <a:lnTo>
                  <a:pt x="5719098" y="4987636"/>
                </a:lnTo>
                <a:cubicBezTo>
                  <a:pt x="5891260" y="4987636"/>
                  <a:pt x="6030826" y="5127201"/>
                  <a:pt x="6030826" y="5299363"/>
                </a:cubicBezTo>
                <a:cubicBezTo>
                  <a:pt x="6030826" y="5471525"/>
                  <a:pt x="5891260" y="5611090"/>
                  <a:pt x="5719098" y="5611090"/>
                </a:cubicBezTo>
                <a:lnTo>
                  <a:pt x="4939779" y="5611090"/>
                </a:lnTo>
                <a:cubicBezTo>
                  <a:pt x="5111941" y="5611090"/>
                  <a:pt x="5251506" y="5750655"/>
                  <a:pt x="5251506" y="5922817"/>
                </a:cubicBezTo>
                <a:cubicBezTo>
                  <a:pt x="5251506" y="6094979"/>
                  <a:pt x="5111941" y="6234545"/>
                  <a:pt x="4939779" y="6234545"/>
                </a:cubicBezTo>
                <a:lnTo>
                  <a:pt x="5988147" y="6234545"/>
                </a:lnTo>
                <a:cubicBezTo>
                  <a:pt x="6160309" y="6234545"/>
                  <a:pt x="6299874" y="6374110"/>
                  <a:pt x="6299874" y="6546272"/>
                </a:cubicBezTo>
                <a:cubicBezTo>
                  <a:pt x="6299874" y="6718434"/>
                  <a:pt x="6160309" y="6857999"/>
                  <a:pt x="5988147" y="6857999"/>
                </a:cubicBez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646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A459DD-0620-4B5E-9529-D399AAC49E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277783"/>
            <a:ext cx="4204103" cy="4328169"/>
          </a:xfrm>
          <a:custGeom>
            <a:avLst/>
            <a:gdLst>
              <a:gd name="connsiteX0" fmla="*/ 0 w 3491880"/>
              <a:gd name="connsiteY0" fmla="*/ 0 h 4464496"/>
              <a:gd name="connsiteX1" fmla="*/ 3491880 w 3491880"/>
              <a:gd name="connsiteY1" fmla="*/ 0 h 4464496"/>
              <a:gd name="connsiteX2" fmla="*/ 3491880 w 3491880"/>
              <a:gd name="connsiteY2" fmla="*/ 4464496 h 4464496"/>
              <a:gd name="connsiteX3" fmla="*/ 0 w 3491880"/>
              <a:gd name="connsiteY3" fmla="*/ 4464496 h 4464496"/>
              <a:gd name="connsiteX4" fmla="*/ 0 w 3491880"/>
              <a:gd name="connsiteY4" fmla="*/ 0 h 4464496"/>
              <a:gd name="connsiteX0" fmla="*/ 0 w 3491880"/>
              <a:gd name="connsiteY0" fmla="*/ 0 h 4475382"/>
              <a:gd name="connsiteX1" fmla="*/ 3491880 w 3491880"/>
              <a:gd name="connsiteY1" fmla="*/ 0 h 4475382"/>
              <a:gd name="connsiteX2" fmla="*/ 2991137 w 3491880"/>
              <a:gd name="connsiteY2" fmla="*/ 4475382 h 4475382"/>
              <a:gd name="connsiteX3" fmla="*/ 0 w 3491880"/>
              <a:gd name="connsiteY3" fmla="*/ 4464496 h 4475382"/>
              <a:gd name="connsiteX4" fmla="*/ 0 w 3491880"/>
              <a:gd name="connsiteY4" fmla="*/ 0 h 4475382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5591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83447 h 4497537"/>
              <a:gd name="connsiteX4" fmla="*/ 0 w 3491880"/>
              <a:gd name="connsiteY4" fmla="*/ 0 h 4497537"/>
              <a:gd name="connsiteX0" fmla="*/ 0 w 3491880"/>
              <a:gd name="connsiteY0" fmla="*/ 0 h 4502398"/>
              <a:gd name="connsiteX1" fmla="*/ 3491880 w 3491880"/>
              <a:gd name="connsiteY1" fmla="*/ 0 h 4502398"/>
              <a:gd name="connsiteX2" fmla="*/ 2831647 w 3491880"/>
              <a:gd name="connsiteY2" fmla="*/ 4497537 h 4502398"/>
              <a:gd name="connsiteX3" fmla="*/ 0 w 3491880"/>
              <a:gd name="connsiteY3" fmla="*/ 4502398 h 4502398"/>
              <a:gd name="connsiteX4" fmla="*/ 0 w 3491880"/>
              <a:gd name="connsiteY4" fmla="*/ 0 h 4502398"/>
              <a:gd name="connsiteX0" fmla="*/ 0 w 3491880"/>
              <a:gd name="connsiteY0" fmla="*/ 0 h 4497660"/>
              <a:gd name="connsiteX1" fmla="*/ 3491880 w 3491880"/>
              <a:gd name="connsiteY1" fmla="*/ 0 h 4497660"/>
              <a:gd name="connsiteX2" fmla="*/ 2831647 w 3491880"/>
              <a:gd name="connsiteY2" fmla="*/ 4497537 h 4497660"/>
              <a:gd name="connsiteX3" fmla="*/ 0 w 3491880"/>
              <a:gd name="connsiteY3" fmla="*/ 4497660 h 4497660"/>
              <a:gd name="connsiteX4" fmla="*/ 0 w 3491880"/>
              <a:gd name="connsiteY4" fmla="*/ 0 h 4497660"/>
              <a:gd name="connsiteX0" fmla="*/ 0 w 3499768"/>
              <a:gd name="connsiteY0" fmla="*/ 0 h 4497660"/>
              <a:gd name="connsiteX1" fmla="*/ 3499768 w 3499768"/>
              <a:gd name="connsiteY1" fmla="*/ 4737 h 4497660"/>
              <a:gd name="connsiteX2" fmla="*/ 2831647 w 3499768"/>
              <a:gd name="connsiteY2" fmla="*/ 4497537 h 4497660"/>
              <a:gd name="connsiteX3" fmla="*/ 0 w 3499768"/>
              <a:gd name="connsiteY3" fmla="*/ 4497660 h 4497660"/>
              <a:gd name="connsiteX4" fmla="*/ 0 w 3499768"/>
              <a:gd name="connsiteY4" fmla="*/ 0 h 44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9768" h="4497660">
                <a:moveTo>
                  <a:pt x="0" y="0"/>
                </a:moveTo>
                <a:lnTo>
                  <a:pt x="3499768" y="4737"/>
                </a:lnTo>
                <a:lnTo>
                  <a:pt x="2831647" y="4497537"/>
                </a:lnTo>
                <a:lnTo>
                  <a:pt x="0" y="449766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AC10217D-4747-4190-9966-060D514B27E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02512" y="1272138"/>
            <a:ext cx="4194628" cy="4333601"/>
          </a:xfrm>
          <a:custGeom>
            <a:avLst/>
            <a:gdLst>
              <a:gd name="connsiteX0" fmla="*/ 0 w 2699657"/>
              <a:gd name="connsiteY0" fmla="*/ 0 h 4495664"/>
              <a:gd name="connsiteX1" fmla="*/ 2699657 w 2699657"/>
              <a:gd name="connsiteY1" fmla="*/ 0 h 4495664"/>
              <a:gd name="connsiteX2" fmla="*/ 2699657 w 2699657"/>
              <a:gd name="connsiteY2" fmla="*/ 4495664 h 4495664"/>
              <a:gd name="connsiteX3" fmla="*/ 0 w 2699657"/>
              <a:gd name="connsiteY3" fmla="*/ 4495664 h 4495664"/>
              <a:gd name="connsiteX4" fmla="*/ 0 w 2699657"/>
              <a:gd name="connsiteY4" fmla="*/ 0 h 4495664"/>
              <a:gd name="connsiteX0" fmla="*/ 446314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446314 w 3145971"/>
              <a:gd name="connsiteY4" fmla="*/ 0 h 4495664"/>
              <a:gd name="connsiteX0" fmla="*/ 488954 w 3145971"/>
              <a:gd name="connsiteY0" fmla="*/ 0 h 4500394"/>
              <a:gd name="connsiteX1" fmla="*/ 3145971 w 3145971"/>
              <a:gd name="connsiteY1" fmla="*/ 4730 h 4500394"/>
              <a:gd name="connsiteX2" fmla="*/ 3145971 w 3145971"/>
              <a:gd name="connsiteY2" fmla="*/ 4500394 h 4500394"/>
              <a:gd name="connsiteX3" fmla="*/ 0 w 3145971"/>
              <a:gd name="connsiteY3" fmla="*/ 4500394 h 4500394"/>
              <a:gd name="connsiteX4" fmla="*/ 488954 w 3145971"/>
              <a:gd name="connsiteY4" fmla="*/ 0 h 4500394"/>
              <a:gd name="connsiteX0" fmla="*/ 588449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8449 w 3145971"/>
              <a:gd name="connsiteY4" fmla="*/ 0 h 4505124"/>
              <a:gd name="connsiteX0" fmla="*/ 680837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680837 w 3145971"/>
              <a:gd name="connsiteY4" fmla="*/ 0 h 4505124"/>
              <a:gd name="connsiteX0" fmla="*/ 588449 w 3145971"/>
              <a:gd name="connsiteY0" fmla="*/ 4729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8449 w 3145971"/>
              <a:gd name="connsiteY4" fmla="*/ 4729 h 4495664"/>
              <a:gd name="connsiteX0" fmla="*/ 584896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4896 w 3145971"/>
              <a:gd name="connsiteY4" fmla="*/ 0 h 4505124"/>
              <a:gd name="connsiteX0" fmla="*/ 584896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4896 w 3145971"/>
              <a:gd name="connsiteY4" fmla="*/ 0 h 449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5971" h="4495664">
                <a:moveTo>
                  <a:pt x="584896" y="0"/>
                </a:moveTo>
                <a:lnTo>
                  <a:pt x="3145971" y="0"/>
                </a:lnTo>
                <a:lnTo>
                  <a:pt x="3145971" y="4495664"/>
                </a:lnTo>
                <a:lnTo>
                  <a:pt x="0" y="4495664"/>
                </a:lnTo>
                <a:lnTo>
                  <a:pt x="584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824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1999" y="1531249"/>
            <a:ext cx="32004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E4681DE-5BAF-4822-8702-F6863C3B7855}"/>
              </a:ext>
            </a:extLst>
          </p:cNvPr>
          <p:cNvSpPr/>
          <p:nvPr userDrawn="1"/>
        </p:nvSpPr>
        <p:spPr>
          <a:xfrm>
            <a:off x="4694736" y="1531249"/>
            <a:ext cx="32004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576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4825" y="1332216"/>
            <a:ext cx="11182350" cy="35731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17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2426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50EDDC6-EAE8-47F8-99EA-830DDBDA0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A8B2CB-ECBC-45C7-B5F2-8FAF569891F2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980589-E603-4F36-BDDB-87099F2F4A8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A82518-4BE1-4964-8186-30C1EDFB20C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2DD2AD-F0D8-4638-AF3F-93DE47FCBC2D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B676EE-2A24-469D-851F-9123B94D32D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8918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97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50EDDC6-EAE8-47F8-99EA-830DDBDA0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A8B2CB-ECBC-45C7-B5F2-8FAF569891F2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980589-E603-4F36-BDDB-87099F2F4A8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A82518-4BE1-4964-8186-30C1EDFB20C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2DD2AD-F0D8-4638-AF3F-93DE47FCBC2D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B676EE-2A24-469D-851F-9123B94D32D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2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05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05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65" r:id="rId11"/>
    <p:sldLayoutId id="2147483669" r:id="rId12"/>
    <p:sldLayoutId id="2147483677" r:id="rId13"/>
    <p:sldLayoutId id="2147483679" r:id="rId14"/>
    <p:sldLayoutId id="2147483678" r:id="rId15"/>
    <p:sldLayoutId id="2147483680" r:id="rId16"/>
    <p:sldLayoutId id="2147483682" r:id="rId17"/>
    <p:sldLayoutId id="214748368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3" r:id="rId2"/>
    <p:sldLayoutId id="214748368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KUISIONER%20PENELITIAN%20SKRIPSI.pdf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7547E4F-5C76-4D91-B003-02F9BB5160BF}"/>
              </a:ext>
            </a:extLst>
          </p:cNvPr>
          <p:cNvSpPr txBox="1"/>
          <p:nvPr/>
        </p:nvSpPr>
        <p:spPr>
          <a:xfrm>
            <a:off x="589594" y="215851"/>
            <a:ext cx="11602406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RANCANG BANGUN APLIKASI WEB SISTEM INFORMASI SKRIPSI INTERAKTIF MENGGUNANAKAN GOOGLE DIALOGFLOW </a:t>
            </a:r>
            <a:endParaRPr lang="ko-KR" altLang="en-US" sz="4000" dirty="0">
              <a:solidFill>
                <a:schemeClr val="bg1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67C9A1-DB1E-47F5-8D37-AF167391C79D}"/>
              </a:ext>
            </a:extLst>
          </p:cNvPr>
          <p:cNvSpPr txBox="1"/>
          <p:nvPr/>
        </p:nvSpPr>
        <p:spPr>
          <a:xfrm>
            <a:off x="589594" y="2154843"/>
            <a:ext cx="684248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Di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Universitas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Pamulang</a:t>
            </a:r>
            <a:endParaRPr lang="en-ID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AB629B7-FFF2-4788-8C20-C5AF82B1A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47" y="4925391"/>
            <a:ext cx="1716758" cy="17167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ED37F4E-61EB-4D65-BD42-258CAB37B8C7}"/>
              </a:ext>
            </a:extLst>
          </p:cNvPr>
          <p:cNvSpPr txBox="1"/>
          <p:nvPr/>
        </p:nvSpPr>
        <p:spPr>
          <a:xfrm>
            <a:off x="589594" y="4925391"/>
            <a:ext cx="21809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Di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Susun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Oleh: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FAJAR AL HAKIM</a:t>
            </a:r>
            <a:endParaRPr lang="en-ID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D87490EC-4D97-470D-99DE-7342BA441CB7}"/>
              </a:ext>
            </a:extLst>
          </p:cNvPr>
          <p:cNvSpPr txBox="1">
            <a:spLocks/>
          </p:cNvSpPr>
          <p:nvPr/>
        </p:nvSpPr>
        <p:spPr>
          <a:xfrm>
            <a:off x="589594" y="6040600"/>
            <a:ext cx="8574622" cy="3796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SIDANG SKRIPSI TEKNIK INFORMATIKA UNIVERSITAS PAMULANG 2020</a:t>
            </a:r>
            <a:endParaRPr lang="en-ID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ED729A-BAA8-44A6-A5D2-973BD055CD87}"/>
              </a:ext>
            </a:extLst>
          </p:cNvPr>
          <p:cNvSpPr txBox="1"/>
          <p:nvPr/>
        </p:nvSpPr>
        <p:spPr>
          <a:xfrm>
            <a:off x="3166918" y="4925390"/>
            <a:ext cx="40254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Pembimbing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MUNAWAROH S.KOM., M.KOM</a:t>
            </a:r>
            <a:endParaRPr lang="en-ID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69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>
            <a:extLst>
              <a:ext uri="{FF2B5EF4-FFF2-40B4-BE49-F238E27FC236}">
                <a16:creationId xmlns:a16="http://schemas.microsoft.com/office/drawing/2014/main" id="{04CF25FC-2ECD-4FE8-91A3-C0D267485565}"/>
              </a:ext>
            </a:extLst>
          </p:cNvPr>
          <p:cNvSpPr/>
          <p:nvPr/>
        </p:nvSpPr>
        <p:spPr>
          <a:xfrm>
            <a:off x="8143630" y="495578"/>
            <a:ext cx="3821138" cy="5866844"/>
          </a:xfrm>
          <a:prstGeom prst="parallelogram">
            <a:avLst>
              <a:gd name="adj" fmla="val 226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5653E0-7E0C-437E-8B95-49E2113A3519}"/>
              </a:ext>
            </a:extLst>
          </p:cNvPr>
          <p:cNvSpPr txBox="1"/>
          <p:nvPr/>
        </p:nvSpPr>
        <p:spPr>
          <a:xfrm>
            <a:off x="166463" y="243972"/>
            <a:ext cx="6780989" cy="83099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4800" b="1" i="1" dirty="0" err="1">
                <a:solidFill>
                  <a:srgbClr val="0070C0"/>
                </a:solidFill>
                <a:latin typeface="Century Gothic" panose="020B0502020202020204" pitchFamily="34" charset="0"/>
                <a:cs typeface="Arial" pitchFamily="34" charset="0"/>
              </a:rPr>
              <a:t>Perancangan</a:t>
            </a:r>
            <a:r>
              <a:rPr lang="en-US" altLang="ko-KR" sz="4800" b="1" i="1" dirty="0">
                <a:solidFill>
                  <a:srgbClr val="0070C0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  <a:r>
              <a:rPr lang="en-US" altLang="ko-KR" sz="4800" b="1" i="1" dirty="0" err="1">
                <a:solidFill>
                  <a:srgbClr val="0070C0"/>
                </a:solidFill>
                <a:latin typeface="Century Gothic" panose="020B0502020202020204" pitchFamily="34" charset="0"/>
                <a:cs typeface="Arial" pitchFamily="34" charset="0"/>
              </a:rPr>
              <a:t>Sistem</a:t>
            </a:r>
            <a:endParaRPr lang="ko-KR" altLang="en-US" sz="4800" b="1" i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94211-9DD2-420B-9F29-D02768D05B3A}"/>
              </a:ext>
            </a:extLst>
          </p:cNvPr>
          <p:cNvSpPr txBox="1"/>
          <p:nvPr/>
        </p:nvSpPr>
        <p:spPr>
          <a:xfrm>
            <a:off x="8143630" y="2598003"/>
            <a:ext cx="297084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i="1" dirty="0" err="1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Perancangan</a:t>
            </a:r>
            <a:r>
              <a:rPr lang="en-US" altLang="ko-KR" sz="2400" i="1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  <a:r>
              <a:rPr lang="en-US" altLang="ko-KR" sz="2400" i="1" dirty="0" err="1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Antarmuka</a:t>
            </a:r>
            <a:endParaRPr lang="ko-KR" altLang="en-US" sz="2400" i="1" dirty="0">
              <a:solidFill>
                <a:schemeClr val="bg1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7B2F42A-C82E-48E2-923A-6F794E4041B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17736">
            <a:off x="653231" y="1491112"/>
            <a:ext cx="7723308" cy="47188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356011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>
            <a:extLst>
              <a:ext uri="{FF2B5EF4-FFF2-40B4-BE49-F238E27FC236}">
                <a16:creationId xmlns:a16="http://schemas.microsoft.com/office/drawing/2014/main" id="{04CF25FC-2ECD-4FE8-91A3-C0D267485565}"/>
              </a:ext>
            </a:extLst>
          </p:cNvPr>
          <p:cNvSpPr/>
          <p:nvPr/>
        </p:nvSpPr>
        <p:spPr>
          <a:xfrm>
            <a:off x="8143630" y="495578"/>
            <a:ext cx="3821138" cy="5866844"/>
          </a:xfrm>
          <a:prstGeom prst="parallelogram">
            <a:avLst>
              <a:gd name="adj" fmla="val 226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5653E0-7E0C-437E-8B95-49E2113A3519}"/>
              </a:ext>
            </a:extLst>
          </p:cNvPr>
          <p:cNvSpPr txBox="1"/>
          <p:nvPr/>
        </p:nvSpPr>
        <p:spPr>
          <a:xfrm>
            <a:off x="166463" y="243972"/>
            <a:ext cx="6780989" cy="83099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4800" b="1" i="1" dirty="0" err="1">
                <a:solidFill>
                  <a:srgbClr val="0070C0"/>
                </a:solidFill>
                <a:latin typeface="Century Gothic" panose="020B0502020202020204" pitchFamily="34" charset="0"/>
                <a:cs typeface="Arial" pitchFamily="34" charset="0"/>
              </a:rPr>
              <a:t>Perancangan</a:t>
            </a:r>
            <a:r>
              <a:rPr lang="en-US" altLang="ko-KR" sz="4800" b="1" i="1" dirty="0">
                <a:solidFill>
                  <a:srgbClr val="0070C0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  <a:r>
              <a:rPr lang="en-US" altLang="ko-KR" sz="4800" b="1" i="1" dirty="0" err="1">
                <a:solidFill>
                  <a:srgbClr val="0070C0"/>
                </a:solidFill>
                <a:latin typeface="Century Gothic" panose="020B0502020202020204" pitchFamily="34" charset="0"/>
                <a:cs typeface="Arial" pitchFamily="34" charset="0"/>
              </a:rPr>
              <a:t>Sistem</a:t>
            </a:r>
            <a:endParaRPr lang="ko-KR" altLang="en-US" sz="4800" b="1" i="1" dirty="0">
              <a:solidFill>
                <a:srgbClr val="0070C0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94211-9DD2-420B-9F29-D02768D05B3A}"/>
              </a:ext>
            </a:extLst>
          </p:cNvPr>
          <p:cNvSpPr txBox="1"/>
          <p:nvPr/>
        </p:nvSpPr>
        <p:spPr>
          <a:xfrm>
            <a:off x="8143630" y="2598003"/>
            <a:ext cx="297084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i="1" dirty="0" err="1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Implementasi</a:t>
            </a:r>
            <a:r>
              <a:rPr lang="en-US" altLang="ko-KR" sz="2400" i="1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  <a:r>
              <a:rPr lang="en-US" altLang="ko-KR" sz="2400" i="1" dirty="0" err="1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Sistem</a:t>
            </a:r>
            <a:endParaRPr lang="ko-KR" altLang="en-US" sz="2400" i="1" dirty="0">
              <a:solidFill>
                <a:schemeClr val="bg1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7B2F42A-C82E-48E2-923A-6F794E4041B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17736">
            <a:off x="653231" y="1732859"/>
            <a:ext cx="7723308" cy="42353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882431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Century Gothic" panose="020B0502020202020204" pitchFamily="34" charset="0"/>
              </a:rPr>
              <a:t>Pengujian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Sistem</a:t>
            </a:r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DC2B4E-9CE6-417F-8E83-125687FEEA7F}"/>
              </a:ext>
            </a:extLst>
          </p:cNvPr>
          <p:cNvGrpSpPr/>
          <p:nvPr/>
        </p:nvGrpSpPr>
        <p:grpSpPr>
          <a:xfrm>
            <a:off x="4172506" y="2366272"/>
            <a:ext cx="3846989" cy="2113660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B2BED50-1AFB-4B79-9B2B-44AE4F950AA1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u="sng">
                <a:latin typeface="Century Gothic" panose="020B0502020202020204" pitchFamily="34" charset="0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35ABE9-61FD-4384-B2C9-D39CC0DA4F0D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u="sng">
                <a:latin typeface="Century Gothic" panose="020B0502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E44271F-E8BD-488C-888F-C210B6BE4917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u="sng">
                <a:latin typeface="Century Gothic" panose="020B0502020202020204" pitchFamily="34" charset="0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FCCC519-6C68-4E0B-9869-69860D1C11F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u="sng" dirty="0">
                <a:latin typeface="Century Gothic" panose="020B0502020202020204" pitchFamily="34" charset="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82FEAF3-00FE-4ECC-A21F-B823695682B2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u="sng">
                <a:latin typeface="Century Gothic" panose="020B0502020202020204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A613624-F728-40A8-B557-444577FE9D05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F6E364A-D6EB-4EBB-8ACE-E364B5B2DFF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2F3452C-1367-4955-A7F4-1719472BB70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E6D7857-17AA-4A62-894A-0A4762FE6421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A73358D-1E38-4650-9A25-444D4C5D346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9BF8B4F-D747-4CCC-A77E-13A086798A32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E82DEC-E220-4393-A8EB-C57A98F94F3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u="sng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006ABD46-F77B-4688-9E6E-3AAE7EFB27BA}"/>
              </a:ext>
            </a:extLst>
          </p:cNvPr>
          <p:cNvSpPr/>
          <p:nvPr/>
        </p:nvSpPr>
        <p:spPr>
          <a:xfrm rot="10800000">
            <a:off x="8377525" y="3349607"/>
            <a:ext cx="835846" cy="414017"/>
          </a:xfrm>
          <a:prstGeom prst="rightArrow">
            <a:avLst>
              <a:gd name="adj1" fmla="val 50000"/>
              <a:gd name="adj2" fmla="val 812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6" name="자유형 11">
            <a:extLst>
              <a:ext uri="{FF2B5EF4-FFF2-40B4-BE49-F238E27FC236}">
                <a16:creationId xmlns:a16="http://schemas.microsoft.com/office/drawing/2014/main" id="{CFAC6F33-FF6E-4D9D-85F6-F514E2F60432}"/>
              </a:ext>
            </a:extLst>
          </p:cNvPr>
          <p:cNvSpPr/>
          <p:nvPr/>
        </p:nvSpPr>
        <p:spPr>
          <a:xfrm flipV="1">
            <a:off x="1312752" y="6018740"/>
            <a:ext cx="9360000" cy="46647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entury Gothic" panose="020B050202020202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2AF2351-820B-48AF-8465-CF8E3589BDD4}"/>
              </a:ext>
            </a:extLst>
          </p:cNvPr>
          <p:cNvGrpSpPr/>
          <p:nvPr/>
        </p:nvGrpSpPr>
        <p:grpSpPr>
          <a:xfrm>
            <a:off x="900430" y="2843796"/>
            <a:ext cx="3084334" cy="2241806"/>
            <a:chOff x="900430" y="2843796"/>
            <a:chExt cx="3084334" cy="2241806"/>
          </a:xfrm>
        </p:grpSpPr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E38287EC-10EB-4009-8B3E-53314FB19ECD}"/>
                </a:ext>
              </a:extLst>
            </p:cNvPr>
            <p:cNvSpPr/>
            <p:nvPr/>
          </p:nvSpPr>
          <p:spPr>
            <a:xfrm>
              <a:off x="3148918" y="3349607"/>
              <a:ext cx="835846" cy="414017"/>
            </a:xfrm>
            <a:prstGeom prst="rightArrow">
              <a:avLst>
                <a:gd name="adj1" fmla="val 50000"/>
                <a:gd name="adj2" fmla="val 8120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49" name="타원 14">
              <a:extLst>
                <a:ext uri="{FF2B5EF4-FFF2-40B4-BE49-F238E27FC236}">
                  <a16:creationId xmlns:a16="http://schemas.microsoft.com/office/drawing/2014/main" id="{82D8E5D8-14BB-44D7-82FA-C61401B6EED7}"/>
                </a:ext>
              </a:extLst>
            </p:cNvPr>
            <p:cNvSpPr/>
            <p:nvPr/>
          </p:nvSpPr>
          <p:spPr>
            <a:xfrm>
              <a:off x="900430" y="4697098"/>
              <a:ext cx="388504" cy="388504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52" name="텍스트 개체 틀 11">
              <a:extLst>
                <a:ext uri="{FF2B5EF4-FFF2-40B4-BE49-F238E27FC236}">
                  <a16:creationId xmlns:a16="http://schemas.microsoft.com/office/drawing/2014/main" id="{75C45625-979B-495A-8015-2C6325BDCD1E}"/>
                </a:ext>
              </a:extLst>
            </p:cNvPr>
            <p:cNvSpPr txBox="1">
              <a:spLocks/>
            </p:cNvSpPr>
            <p:nvPr/>
          </p:nvSpPr>
          <p:spPr>
            <a:xfrm>
              <a:off x="1291656" y="4711330"/>
              <a:ext cx="1857262" cy="360040"/>
            </a:xfrm>
            <a:prstGeom prst="rect">
              <a:avLst/>
            </a:prstGeom>
          </p:spPr>
          <p:txBody>
            <a:bodyPr anchor="ctr"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Black Box Testing</a:t>
              </a:r>
              <a:endParaRPr lang="ko-KR" alt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Trapezoid 13">
              <a:extLst>
                <a:ext uri="{FF2B5EF4-FFF2-40B4-BE49-F238E27FC236}">
                  <a16:creationId xmlns:a16="http://schemas.microsoft.com/office/drawing/2014/main" id="{1D5E0779-2BD6-42E0-8219-06D562061707}"/>
                </a:ext>
              </a:extLst>
            </p:cNvPr>
            <p:cNvSpPr/>
            <p:nvPr/>
          </p:nvSpPr>
          <p:spPr>
            <a:xfrm>
              <a:off x="1204846" y="2843796"/>
              <a:ext cx="1685447" cy="1425147"/>
            </a:xfrm>
            <a:custGeom>
              <a:avLst/>
              <a:gdLst/>
              <a:ahLst/>
              <a:cxnLst/>
              <a:rect l="l" t="t" r="r" b="b"/>
              <a:pathLst>
                <a:path w="2736304" h="2313707">
                  <a:moveTo>
                    <a:pt x="1046195" y="1945901"/>
                  </a:moveTo>
                  <a:lnTo>
                    <a:pt x="998316" y="2093032"/>
                  </a:lnTo>
                  <a:lnTo>
                    <a:pt x="1737988" y="2093032"/>
                  </a:lnTo>
                  <a:lnTo>
                    <a:pt x="1690109" y="1945901"/>
                  </a:lnTo>
                  <a:close/>
                  <a:moveTo>
                    <a:pt x="396044" y="89541"/>
                  </a:moveTo>
                  <a:lnTo>
                    <a:pt x="396044" y="1241668"/>
                  </a:lnTo>
                  <a:lnTo>
                    <a:pt x="2340260" y="1241668"/>
                  </a:lnTo>
                  <a:lnTo>
                    <a:pt x="2340260" y="89541"/>
                  </a:lnTo>
                  <a:close/>
                  <a:moveTo>
                    <a:pt x="252028" y="0"/>
                  </a:moveTo>
                  <a:lnTo>
                    <a:pt x="2484276" y="0"/>
                  </a:lnTo>
                  <a:lnTo>
                    <a:pt x="2484276" y="1331208"/>
                  </a:lnTo>
                  <a:lnTo>
                    <a:pt x="2484679" y="1331208"/>
                  </a:lnTo>
                  <a:lnTo>
                    <a:pt x="2736304" y="2195304"/>
                  </a:lnTo>
                  <a:lnTo>
                    <a:pt x="2736304" y="2313707"/>
                  </a:lnTo>
                  <a:lnTo>
                    <a:pt x="0" y="2313707"/>
                  </a:lnTo>
                  <a:lnTo>
                    <a:pt x="0" y="2195304"/>
                  </a:lnTo>
                  <a:lnTo>
                    <a:pt x="251625" y="1331208"/>
                  </a:lnTo>
                  <a:lnTo>
                    <a:pt x="252028" y="133120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0FCF0E2-2BA6-459B-91E4-F0C24EC6A0DC}"/>
              </a:ext>
            </a:extLst>
          </p:cNvPr>
          <p:cNvGrpSpPr/>
          <p:nvPr/>
        </p:nvGrpSpPr>
        <p:grpSpPr>
          <a:xfrm>
            <a:off x="9568711" y="2962033"/>
            <a:ext cx="2232672" cy="1855498"/>
            <a:chOff x="9568711" y="2265994"/>
            <a:chExt cx="2232672" cy="1855498"/>
          </a:xfrm>
        </p:grpSpPr>
        <p:sp>
          <p:nvSpPr>
            <p:cNvPr id="51" name="타원 21">
              <a:extLst>
                <a:ext uri="{FF2B5EF4-FFF2-40B4-BE49-F238E27FC236}">
                  <a16:creationId xmlns:a16="http://schemas.microsoft.com/office/drawing/2014/main" id="{0AF86696-9232-44CA-98B0-28D8B347DAAE}"/>
                </a:ext>
              </a:extLst>
            </p:cNvPr>
            <p:cNvSpPr/>
            <p:nvPr/>
          </p:nvSpPr>
          <p:spPr>
            <a:xfrm>
              <a:off x="9568711" y="3732988"/>
              <a:ext cx="388504" cy="388504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54" name="텍스트 개체 틀 18">
              <a:extLst>
                <a:ext uri="{FF2B5EF4-FFF2-40B4-BE49-F238E27FC236}">
                  <a16:creationId xmlns:a16="http://schemas.microsoft.com/office/drawing/2014/main" id="{A6409896-8E3C-4923-8938-318D4A18556D}"/>
                </a:ext>
              </a:extLst>
            </p:cNvPr>
            <p:cNvSpPr txBox="1">
              <a:spLocks/>
            </p:cNvSpPr>
            <p:nvPr/>
          </p:nvSpPr>
          <p:spPr>
            <a:xfrm>
              <a:off x="9978987" y="3747220"/>
              <a:ext cx="1822396" cy="360040"/>
            </a:xfrm>
            <a:prstGeom prst="rect">
              <a:avLst/>
            </a:prstGeom>
          </p:spPr>
          <p:txBody>
            <a:bodyPr anchor="ctr"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Kuesioner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1" name="Rounded Rectangle 5">
              <a:extLst>
                <a:ext uri="{FF2B5EF4-FFF2-40B4-BE49-F238E27FC236}">
                  <a16:creationId xmlns:a16="http://schemas.microsoft.com/office/drawing/2014/main" id="{47450490-CF19-4B95-9C2F-8CB73AE07917}"/>
                </a:ext>
              </a:extLst>
            </p:cNvPr>
            <p:cNvSpPr/>
            <p:nvPr/>
          </p:nvSpPr>
          <p:spPr>
            <a:xfrm flipH="1">
              <a:off x="9595733" y="2265994"/>
              <a:ext cx="1525746" cy="1258646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69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Black Box (Uji </a:t>
            </a:r>
            <a:r>
              <a:rPr lang="en-US" dirty="0" err="1">
                <a:latin typeface="Century Gothic" panose="020B0502020202020204" pitchFamily="34" charset="0"/>
              </a:rPr>
              <a:t>Validasi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Sistem</a:t>
            </a:r>
            <a:r>
              <a:rPr lang="en-US" dirty="0">
                <a:latin typeface="Century Gothic" panose="020B0502020202020204" pitchFamily="34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0CDA6A-EFDD-4D2C-AB17-F0981421F2B4}"/>
              </a:ext>
            </a:extLst>
          </p:cNvPr>
          <p:cNvGrpSpPr/>
          <p:nvPr/>
        </p:nvGrpSpPr>
        <p:grpSpPr>
          <a:xfrm>
            <a:off x="323529" y="2282564"/>
            <a:ext cx="3546455" cy="2504505"/>
            <a:chOff x="834476" y="1558317"/>
            <a:chExt cx="5687407" cy="4016445"/>
          </a:xfrm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049B683-6B9F-4FF8-A781-0DE8CC0C3938}"/>
                </a:ext>
              </a:extLst>
            </p:cNvPr>
            <p:cNvSpPr/>
            <p:nvPr/>
          </p:nvSpPr>
          <p:spPr>
            <a:xfrm>
              <a:off x="834476" y="2121438"/>
              <a:ext cx="4395438" cy="3453324"/>
            </a:xfrm>
            <a:custGeom>
              <a:avLst/>
              <a:gdLst>
                <a:gd name="connsiteX0" fmla="*/ 3437669 w 4395438"/>
                <a:gd name="connsiteY0" fmla="*/ 3099455 h 3453324"/>
                <a:gd name="connsiteX1" fmla="*/ 3410637 w 4395438"/>
                <a:gd name="connsiteY1" fmla="*/ 3138581 h 3453324"/>
                <a:gd name="connsiteX2" fmla="*/ 3558603 w 4395438"/>
                <a:gd name="connsiteY2" fmla="*/ 3138581 h 3453324"/>
                <a:gd name="connsiteX3" fmla="*/ 3529437 w 4395438"/>
                <a:gd name="connsiteY3" fmla="*/ 3100878 h 3453324"/>
                <a:gd name="connsiteX4" fmla="*/ 3437669 w 4395438"/>
                <a:gd name="connsiteY4" fmla="*/ 3099455 h 3453324"/>
                <a:gd name="connsiteX5" fmla="*/ 878146 w 4395438"/>
                <a:gd name="connsiteY5" fmla="*/ 3097321 h 3453324"/>
                <a:gd name="connsiteX6" fmla="*/ 841866 w 4395438"/>
                <a:gd name="connsiteY6" fmla="*/ 3133601 h 3453324"/>
                <a:gd name="connsiteX7" fmla="*/ 1002637 w 4395438"/>
                <a:gd name="connsiteY7" fmla="*/ 3133601 h 3453324"/>
                <a:gd name="connsiteX8" fmla="*/ 981295 w 4395438"/>
                <a:gd name="connsiteY8" fmla="*/ 3099455 h 3453324"/>
                <a:gd name="connsiteX9" fmla="*/ 878146 w 4395438"/>
                <a:gd name="connsiteY9" fmla="*/ 3097321 h 3453324"/>
                <a:gd name="connsiteX10" fmla="*/ 2575340 w 4395438"/>
                <a:gd name="connsiteY10" fmla="*/ 2971397 h 3453324"/>
                <a:gd name="connsiteX11" fmla="*/ 2546318 w 4395438"/>
                <a:gd name="connsiteY11" fmla="*/ 2974965 h 3453324"/>
                <a:gd name="connsiteX12" fmla="*/ 2549163 w 4395438"/>
                <a:gd name="connsiteY12" fmla="*/ 3022627 h 3453324"/>
                <a:gd name="connsiteX13" fmla="*/ 2233313 w 4395438"/>
                <a:gd name="connsiteY13" fmla="*/ 3022627 h 3453324"/>
                <a:gd name="connsiteX14" fmla="*/ 2230468 w 4395438"/>
                <a:gd name="connsiteY14" fmla="*/ 2972831 h 3453324"/>
                <a:gd name="connsiteX15" fmla="*/ 2187074 w 4395438"/>
                <a:gd name="connsiteY15" fmla="*/ 2972831 h 3453324"/>
                <a:gd name="connsiteX16" fmla="*/ 2182805 w 4395438"/>
                <a:gd name="connsiteY16" fmla="*/ 3020493 h 3453324"/>
                <a:gd name="connsiteX17" fmla="*/ 1860554 w 4395438"/>
                <a:gd name="connsiteY17" fmla="*/ 3020493 h 3453324"/>
                <a:gd name="connsiteX18" fmla="*/ 1862687 w 4395438"/>
                <a:gd name="connsiteY18" fmla="*/ 2996306 h 3453324"/>
                <a:gd name="connsiteX19" fmla="*/ 1864822 w 4395438"/>
                <a:gd name="connsiteY19" fmla="*/ 2973542 h 3453324"/>
                <a:gd name="connsiteX20" fmla="*/ 1818582 w 4395438"/>
                <a:gd name="connsiteY20" fmla="*/ 3034720 h 3453324"/>
                <a:gd name="connsiteX21" fmla="*/ 2598248 w 4395438"/>
                <a:gd name="connsiteY21" fmla="*/ 3034720 h 3453324"/>
                <a:gd name="connsiteX22" fmla="*/ 2575340 w 4395438"/>
                <a:gd name="connsiteY22" fmla="*/ 2971397 h 3453324"/>
                <a:gd name="connsiteX23" fmla="*/ 2524266 w 4395438"/>
                <a:gd name="connsiteY23" fmla="*/ 2757996 h 3453324"/>
                <a:gd name="connsiteX24" fmla="*/ 2563391 w 4395438"/>
                <a:gd name="connsiteY24" fmla="*/ 2928726 h 3453324"/>
                <a:gd name="connsiteX25" fmla="*/ 1871224 w 4395438"/>
                <a:gd name="connsiteY25" fmla="*/ 2928726 h 3453324"/>
                <a:gd name="connsiteX26" fmla="*/ 1906081 w 4395438"/>
                <a:gd name="connsiteY26" fmla="*/ 2771512 h 3453324"/>
                <a:gd name="connsiteX27" fmla="*/ 1927422 w 4395438"/>
                <a:gd name="connsiteY27" fmla="*/ 2758708 h 3453324"/>
                <a:gd name="connsiteX28" fmla="*/ 2524266 w 4395438"/>
                <a:gd name="connsiteY28" fmla="*/ 2757996 h 3453324"/>
                <a:gd name="connsiteX29" fmla="*/ 2431075 w 4395438"/>
                <a:gd name="connsiteY29" fmla="*/ 2735943 h 3453324"/>
                <a:gd name="connsiteX30" fmla="*/ 1901813 w 4395438"/>
                <a:gd name="connsiteY30" fmla="*/ 2738789 h 3453324"/>
                <a:gd name="connsiteX31" fmla="*/ 1863399 w 4395438"/>
                <a:gd name="connsiteY31" fmla="*/ 2752304 h 3453324"/>
                <a:gd name="connsiteX32" fmla="*/ 1818582 w 4395438"/>
                <a:gd name="connsiteY32" fmla="*/ 2945798 h 3453324"/>
                <a:gd name="connsiteX33" fmla="*/ 2618166 w 4395438"/>
                <a:gd name="connsiteY33" fmla="*/ 2946510 h 3453324"/>
                <a:gd name="connsiteX34" fmla="*/ 2571927 w 4395438"/>
                <a:gd name="connsiteY34" fmla="*/ 2750882 h 3453324"/>
                <a:gd name="connsiteX35" fmla="*/ 2544895 w 4395438"/>
                <a:gd name="connsiteY35" fmla="*/ 2736654 h 3453324"/>
                <a:gd name="connsiteX36" fmla="*/ 2431075 w 4395438"/>
                <a:gd name="connsiteY36" fmla="*/ 2735943 h 3453324"/>
                <a:gd name="connsiteX37" fmla="*/ 3009422 w 4395438"/>
                <a:gd name="connsiteY37" fmla="*/ 2574372 h 3453324"/>
                <a:gd name="connsiteX38" fmla="*/ 3096921 w 4395438"/>
                <a:gd name="connsiteY38" fmla="*/ 2577307 h 3453324"/>
                <a:gd name="connsiteX39" fmla="*/ 3136047 w 4395438"/>
                <a:gd name="connsiteY39" fmla="*/ 2622124 h 3453324"/>
                <a:gd name="connsiteX40" fmla="*/ 3128933 w 4395438"/>
                <a:gd name="connsiteY40" fmla="*/ 2632794 h 3453324"/>
                <a:gd name="connsiteX41" fmla="*/ 2951090 w 4395438"/>
                <a:gd name="connsiteY41" fmla="*/ 2630660 h 3453324"/>
                <a:gd name="connsiteX42" fmla="*/ 2914809 w 4395438"/>
                <a:gd name="connsiteY42" fmla="*/ 2583709 h 3453324"/>
                <a:gd name="connsiteX43" fmla="*/ 2921923 w 4395438"/>
                <a:gd name="connsiteY43" fmla="*/ 2575173 h 3453324"/>
                <a:gd name="connsiteX44" fmla="*/ 3009422 w 4395438"/>
                <a:gd name="connsiteY44" fmla="*/ 2574372 h 3453324"/>
                <a:gd name="connsiteX45" fmla="*/ 1309949 w 4395438"/>
                <a:gd name="connsiteY45" fmla="*/ 2573750 h 3453324"/>
                <a:gd name="connsiteX46" fmla="*/ 1426615 w 4395438"/>
                <a:gd name="connsiteY46" fmla="*/ 2573750 h 3453324"/>
                <a:gd name="connsiteX47" fmla="*/ 1364014 w 4395438"/>
                <a:gd name="connsiteY47" fmla="*/ 2634928 h 3453324"/>
                <a:gd name="connsiteX48" fmla="*/ 1248060 w 4395438"/>
                <a:gd name="connsiteY48" fmla="*/ 2634928 h 3453324"/>
                <a:gd name="connsiteX49" fmla="*/ 1309949 w 4395438"/>
                <a:gd name="connsiteY49" fmla="*/ 2573750 h 3453324"/>
                <a:gd name="connsiteX50" fmla="*/ 1128549 w 4395438"/>
                <a:gd name="connsiteY50" fmla="*/ 2573750 h 3453324"/>
                <a:gd name="connsiteX51" fmla="*/ 1244503 w 4395438"/>
                <a:gd name="connsiteY51" fmla="*/ 2573750 h 3453324"/>
                <a:gd name="connsiteX52" fmla="*/ 1172654 w 4395438"/>
                <a:gd name="connsiteY52" fmla="*/ 2635640 h 3453324"/>
                <a:gd name="connsiteX53" fmla="*/ 1059546 w 4395438"/>
                <a:gd name="connsiteY53" fmla="*/ 2635640 h 3453324"/>
                <a:gd name="connsiteX54" fmla="*/ 1128549 w 4395438"/>
                <a:gd name="connsiteY54" fmla="*/ 2573750 h 3453324"/>
                <a:gd name="connsiteX55" fmla="*/ 2633017 w 4395438"/>
                <a:gd name="connsiteY55" fmla="*/ 2573661 h 3453324"/>
                <a:gd name="connsiteX56" fmla="*/ 2707800 w 4395438"/>
                <a:gd name="connsiteY56" fmla="*/ 2576596 h 3453324"/>
                <a:gd name="connsiteX57" fmla="*/ 2737677 w 4395438"/>
                <a:gd name="connsiteY57" fmla="*/ 2620701 h 3453324"/>
                <a:gd name="connsiteX58" fmla="*/ 2729852 w 4395438"/>
                <a:gd name="connsiteY58" fmla="*/ 2633506 h 3453324"/>
                <a:gd name="connsiteX59" fmla="*/ 2582598 w 4395438"/>
                <a:gd name="connsiteY59" fmla="*/ 2631372 h 3453324"/>
                <a:gd name="connsiteX60" fmla="*/ 2549163 w 4395438"/>
                <a:gd name="connsiteY60" fmla="*/ 2574462 h 3453324"/>
                <a:gd name="connsiteX61" fmla="*/ 2633017 w 4395438"/>
                <a:gd name="connsiteY61" fmla="*/ 2573661 h 3453324"/>
                <a:gd name="connsiteX62" fmla="*/ 3206117 w 4395438"/>
                <a:gd name="connsiteY62" fmla="*/ 2573394 h 3453324"/>
                <a:gd name="connsiteX63" fmla="*/ 3279033 w 4395438"/>
                <a:gd name="connsiteY63" fmla="*/ 2576595 h 3453324"/>
                <a:gd name="connsiteX64" fmla="*/ 3316735 w 4395438"/>
                <a:gd name="connsiteY64" fmla="*/ 2621412 h 3453324"/>
                <a:gd name="connsiteX65" fmla="*/ 3310332 w 4395438"/>
                <a:gd name="connsiteY65" fmla="*/ 2632082 h 3453324"/>
                <a:gd name="connsiteX66" fmla="*/ 3170192 w 4395438"/>
                <a:gd name="connsiteY66" fmla="*/ 2629948 h 3453324"/>
                <a:gd name="connsiteX67" fmla="*/ 3126087 w 4395438"/>
                <a:gd name="connsiteY67" fmla="*/ 2585843 h 3453324"/>
                <a:gd name="connsiteX68" fmla="*/ 3133201 w 4395438"/>
                <a:gd name="connsiteY68" fmla="*/ 2574461 h 3453324"/>
                <a:gd name="connsiteX69" fmla="*/ 3206117 w 4395438"/>
                <a:gd name="connsiteY69" fmla="*/ 2573394 h 3453324"/>
                <a:gd name="connsiteX70" fmla="*/ 3560737 w 4395438"/>
                <a:gd name="connsiteY70" fmla="*/ 2573128 h 3453324"/>
                <a:gd name="connsiteX71" fmla="*/ 3631163 w 4395438"/>
                <a:gd name="connsiteY71" fmla="*/ 2576596 h 3453324"/>
                <a:gd name="connsiteX72" fmla="*/ 3679536 w 4395438"/>
                <a:gd name="connsiteY72" fmla="*/ 2620702 h 3453324"/>
                <a:gd name="connsiteX73" fmla="*/ 3674556 w 4395438"/>
                <a:gd name="connsiteY73" fmla="*/ 2629949 h 3453324"/>
                <a:gd name="connsiteX74" fmla="*/ 3523034 w 4395438"/>
                <a:gd name="connsiteY74" fmla="*/ 2627815 h 3453324"/>
                <a:gd name="connsiteX75" fmla="*/ 3481774 w 4395438"/>
                <a:gd name="connsiteY75" fmla="*/ 2574462 h 3453324"/>
                <a:gd name="connsiteX76" fmla="*/ 3560737 w 4395438"/>
                <a:gd name="connsiteY76" fmla="*/ 2573128 h 3453324"/>
                <a:gd name="connsiteX77" fmla="*/ 1497752 w 4395438"/>
                <a:gd name="connsiteY77" fmla="*/ 2573039 h 3453324"/>
                <a:gd name="connsiteX78" fmla="*/ 1610149 w 4395438"/>
                <a:gd name="connsiteY78" fmla="*/ 2573039 h 3453324"/>
                <a:gd name="connsiteX79" fmla="*/ 1551817 w 4395438"/>
                <a:gd name="connsiteY79" fmla="*/ 2634929 h 3453324"/>
                <a:gd name="connsiteX80" fmla="*/ 1432306 w 4395438"/>
                <a:gd name="connsiteY80" fmla="*/ 2634929 h 3453324"/>
                <a:gd name="connsiteX81" fmla="*/ 1497752 w 4395438"/>
                <a:gd name="connsiteY81" fmla="*/ 2573039 h 3453324"/>
                <a:gd name="connsiteX82" fmla="*/ 812699 w 4395438"/>
                <a:gd name="connsiteY82" fmla="*/ 2573039 h 3453324"/>
                <a:gd name="connsiteX83" fmla="*/ 1058124 w 4395438"/>
                <a:gd name="connsiteY83" fmla="*/ 2573039 h 3453324"/>
                <a:gd name="connsiteX84" fmla="*/ 991254 w 4395438"/>
                <a:gd name="connsiteY84" fmla="*/ 2634929 h 3453324"/>
                <a:gd name="connsiteX85" fmla="*/ 770731 w 4395438"/>
                <a:gd name="connsiteY85" fmla="*/ 2634929 h 3453324"/>
                <a:gd name="connsiteX86" fmla="*/ 735872 w 4395438"/>
                <a:gd name="connsiteY86" fmla="*/ 2633506 h 3453324"/>
                <a:gd name="connsiteX87" fmla="*/ 812699 w 4395438"/>
                <a:gd name="connsiteY87" fmla="*/ 2573039 h 3453324"/>
                <a:gd name="connsiteX88" fmla="*/ 2811838 w 4395438"/>
                <a:gd name="connsiteY88" fmla="*/ 2572683 h 3453324"/>
                <a:gd name="connsiteX89" fmla="*/ 2883509 w 4395438"/>
                <a:gd name="connsiteY89" fmla="*/ 2575884 h 3453324"/>
                <a:gd name="connsiteX90" fmla="*/ 2921211 w 4395438"/>
                <a:gd name="connsiteY90" fmla="*/ 2621412 h 3453324"/>
                <a:gd name="connsiteX91" fmla="*/ 2914808 w 4395438"/>
                <a:gd name="connsiteY91" fmla="*/ 2631371 h 3453324"/>
                <a:gd name="connsiteX92" fmla="*/ 2763998 w 4395438"/>
                <a:gd name="connsiteY92" fmla="*/ 2629237 h 3453324"/>
                <a:gd name="connsiteX93" fmla="*/ 2730563 w 4395438"/>
                <a:gd name="connsiteY93" fmla="*/ 2573750 h 3453324"/>
                <a:gd name="connsiteX94" fmla="*/ 2811838 w 4395438"/>
                <a:gd name="connsiteY94" fmla="*/ 2572683 h 3453324"/>
                <a:gd name="connsiteX95" fmla="*/ 3382004 w 4395438"/>
                <a:gd name="connsiteY95" fmla="*/ 2572416 h 3453324"/>
                <a:gd name="connsiteX96" fmla="*/ 3448339 w 4395438"/>
                <a:gd name="connsiteY96" fmla="*/ 2575884 h 3453324"/>
                <a:gd name="connsiteX97" fmla="*/ 3499559 w 4395438"/>
                <a:gd name="connsiteY97" fmla="*/ 2619278 h 3453324"/>
                <a:gd name="connsiteX98" fmla="*/ 3493156 w 4395438"/>
                <a:gd name="connsiteY98" fmla="*/ 2630660 h 3453324"/>
                <a:gd name="connsiteX99" fmla="*/ 3343768 w 4395438"/>
                <a:gd name="connsiteY99" fmla="*/ 2628525 h 3453324"/>
                <a:gd name="connsiteX100" fmla="*/ 3306776 w 4395438"/>
                <a:gd name="connsiteY100" fmla="*/ 2582998 h 3453324"/>
                <a:gd name="connsiteX101" fmla="*/ 3314602 w 4395438"/>
                <a:gd name="connsiteY101" fmla="*/ 2573750 h 3453324"/>
                <a:gd name="connsiteX102" fmla="*/ 3382004 w 4395438"/>
                <a:gd name="connsiteY102" fmla="*/ 2572416 h 3453324"/>
                <a:gd name="connsiteX103" fmla="*/ 1677731 w 4395438"/>
                <a:gd name="connsiteY103" fmla="*/ 2572327 h 3453324"/>
                <a:gd name="connsiteX104" fmla="*/ 2499367 w 4395438"/>
                <a:gd name="connsiteY104" fmla="*/ 2573039 h 3453324"/>
                <a:gd name="connsiteX105" fmla="*/ 2544895 w 4395438"/>
                <a:gd name="connsiteY105" fmla="*/ 2631372 h 3453324"/>
                <a:gd name="connsiteX106" fmla="*/ 1623666 w 4395438"/>
                <a:gd name="connsiteY106" fmla="*/ 2631372 h 3453324"/>
                <a:gd name="connsiteX107" fmla="*/ 1677731 w 4395438"/>
                <a:gd name="connsiteY107" fmla="*/ 2572327 h 3453324"/>
                <a:gd name="connsiteX108" fmla="*/ 2263902 w 4395438"/>
                <a:gd name="connsiteY108" fmla="*/ 2505458 h 3453324"/>
                <a:gd name="connsiteX109" fmla="*/ 2426096 w 4395438"/>
                <a:gd name="connsiteY109" fmla="*/ 2505458 h 3453324"/>
                <a:gd name="connsiteX110" fmla="*/ 2434632 w 4395438"/>
                <a:gd name="connsiteY110" fmla="*/ 2557388 h 3453324"/>
                <a:gd name="connsiteX111" fmla="*/ 2285243 w 4395438"/>
                <a:gd name="connsiteY111" fmla="*/ 2555254 h 3453324"/>
                <a:gd name="connsiteX112" fmla="*/ 2263902 w 4395438"/>
                <a:gd name="connsiteY112" fmla="*/ 2505458 h 3453324"/>
                <a:gd name="connsiteX113" fmla="*/ 2698462 w 4395438"/>
                <a:gd name="connsiteY113" fmla="*/ 2504213 h 3453324"/>
                <a:gd name="connsiteX114" fmla="*/ 2772533 w 4395438"/>
                <a:gd name="connsiteY114" fmla="*/ 2506881 h 3453324"/>
                <a:gd name="connsiteX115" fmla="*/ 2796721 w 4395438"/>
                <a:gd name="connsiteY115" fmla="*/ 2558100 h 3453324"/>
                <a:gd name="connsiteX116" fmla="*/ 2654446 w 4395438"/>
                <a:gd name="connsiteY116" fmla="*/ 2555965 h 3453324"/>
                <a:gd name="connsiteX117" fmla="*/ 2616743 w 4395438"/>
                <a:gd name="connsiteY117" fmla="*/ 2518263 h 3453324"/>
                <a:gd name="connsiteX118" fmla="*/ 2623857 w 4395438"/>
                <a:gd name="connsiteY118" fmla="*/ 2504746 h 3453324"/>
                <a:gd name="connsiteX119" fmla="*/ 2698462 w 4395438"/>
                <a:gd name="connsiteY119" fmla="*/ 2504213 h 3453324"/>
                <a:gd name="connsiteX120" fmla="*/ 3520100 w 4395438"/>
                <a:gd name="connsiteY120" fmla="*/ 2503680 h 3453324"/>
                <a:gd name="connsiteX121" fmla="*/ 3589192 w 4395438"/>
                <a:gd name="connsiteY121" fmla="*/ 2506882 h 3453324"/>
                <a:gd name="connsiteX122" fmla="*/ 3632586 w 4395438"/>
                <a:gd name="connsiteY122" fmla="*/ 2547429 h 3453324"/>
                <a:gd name="connsiteX123" fmla="*/ 3626183 w 4395438"/>
                <a:gd name="connsiteY123" fmla="*/ 2558100 h 3453324"/>
                <a:gd name="connsiteX124" fmla="*/ 3490311 w 4395438"/>
                <a:gd name="connsiteY124" fmla="*/ 2555966 h 3453324"/>
                <a:gd name="connsiteX125" fmla="*/ 3445494 w 4395438"/>
                <a:gd name="connsiteY125" fmla="*/ 2514706 h 3453324"/>
                <a:gd name="connsiteX126" fmla="*/ 3450474 w 4395438"/>
                <a:gd name="connsiteY126" fmla="*/ 2504747 h 3453324"/>
                <a:gd name="connsiteX127" fmla="*/ 3520100 w 4395438"/>
                <a:gd name="connsiteY127" fmla="*/ 2503680 h 3453324"/>
                <a:gd name="connsiteX128" fmla="*/ 2450993 w 4395438"/>
                <a:gd name="connsiteY128" fmla="*/ 2503324 h 3453324"/>
                <a:gd name="connsiteX129" fmla="*/ 2585443 w 4395438"/>
                <a:gd name="connsiteY129" fmla="*/ 2504035 h 3453324"/>
                <a:gd name="connsiteX130" fmla="*/ 2612475 w 4395438"/>
                <a:gd name="connsiteY130" fmla="*/ 2558099 h 3453324"/>
                <a:gd name="connsiteX131" fmla="*/ 2469489 w 4395438"/>
                <a:gd name="connsiteY131" fmla="*/ 2555965 h 3453324"/>
                <a:gd name="connsiteX132" fmla="*/ 2441034 w 4395438"/>
                <a:gd name="connsiteY132" fmla="*/ 2513283 h 3453324"/>
                <a:gd name="connsiteX133" fmla="*/ 2450993 w 4395438"/>
                <a:gd name="connsiteY133" fmla="*/ 2503324 h 3453324"/>
                <a:gd name="connsiteX134" fmla="*/ 3345102 w 4395438"/>
                <a:gd name="connsiteY134" fmla="*/ 2502969 h 3453324"/>
                <a:gd name="connsiteX135" fmla="*/ 3412771 w 4395438"/>
                <a:gd name="connsiteY135" fmla="*/ 2506171 h 3453324"/>
                <a:gd name="connsiteX136" fmla="*/ 3454030 w 4395438"/>
                <a:gd name="connsiteY136" fmla="*/ 2547429 h 3453324"/>
                <a:gd name="connsiteX137" fmla="*/ 3447628 w 4395438"/>
                <a:gd name="connsiteY137" fmla="*/ 2558100 h 3453324"/>
                <a:gd name="connsiteX138" fmla="*/ 3313890 w 4395438"/>
                <a:gd name="connsiteY138" fmla="*/ 2555967 h 3453324"/>
                <a:gd name="connsiteX139" fmla="*/ 3270496 w 4395438"/>
                <a:gd name="connsiteY139" fmla="*/ 2516129 h 3453324"/>
                <a:gd name="connsiteX140" fmla="*/ 3276899 w 4395438"/>
                <a:gd name="connsiteY140" fmla="*/ 2504036 h 3453324"/>
                <a:gd name="connsiteX141" fmla="*/ 3345102 w 4395438"/>
                <a:gd name="connsiteY141" fmla="*/ 2502969 h 3453324"/>
                <a:gd name="connsiteX142" fmla="*/ 3106969 w 4395438"/>
                <a:gd name="connsiteY142" fmla="*/ 2502791 h 3453324"/>
                <a:gd name="connsiteX143" fmla="*/ 3234928 w 4395438"/>
                <a:gd name="connsiteY143" fmla="*/ 2505459 h 3453324"/>
                <a:gd name="connsiteX144" fmla="*/ 3278321 w 4395438"/>
                <a:gd name="connsiteY144" fmla="*/ 2546007 h 3453324"/>
                <a:gd name="connsiteX145" fmla="*/ 3271919 w 4395438"/>
                <a:gd name="connsiteY145" fmla="*/ 2558100 h 3453324"/>
                <a:gd name="connsiteX146" fmla="*/ 3181574 w 4395438"/>
                <a:gd name="connsiteY146" fmla="*/ 2558100 h 3453324"/>
                <a:gd name="connsiteX147" fmla="*/ 3032897 w 4395438"/>
                <a:gd name="connsiteY147" fmla="*/ 2558100 h 3453324"/>
                <a:gd name="connsiteX148" fmla="*/ 2977410 w 4395438"/>
                <a:gd name="connsiteY148" fmla="*/ 2503324 h 3453324"/>
                <a:gd name="connsiteX149" fmla="*/ 3106969 w 4395438"/>
                <a:gd name="connsiteY149" fmla="*/ 2502791 h 3453324"/>
                <a:gd name="connsiteX150" fmla="*/ 2165555 w 4395438"/>
                <a:gd name="connsiteY150" fmla="*/ 2502791 h 3453324"/>
                <a:gd name="connsiteX151" fmla="*/ 2237582 w 4395438"/>
                <a:gd name="connsiteY151" fmla="*/ 2505459 h 3453324"/>
                <a:gd name="connsiteX152" fmla="*/ 2261769 w 4395438"/>
                <a:gd name="connsiteY152" fmla="*/ 2558100 h 3453324"/>
                <a:gd name="connsiteX153" fmla="*/ 2110246 w 4395438"/>
                <a:gd name="connsiteY153" fmla="*/ 2557389 h 3453324"/>
                <a:gd name="connsiteX154" fmla="*/ 2090327 w 4395438"/>
                <a:gd name="connsiteY154" fmla="*/ 2503324 h 3453324"/>
                <a:gd name="connsiteX155" fmla="*/ 2165555 w 4395438"/>
                <a:gd name="connsiteY155" fmla="*/ 2502791 h 3453324"/>
                <a:gd name="connsiteX156" fmla="*/ 1957301 w 4395438"/>
                <a:gd name="connsiteY156" fmla="*/ 2502613 h 3453324"/>
                <a:gd name="connsiteX157" fmla="*/ 2068274 w 4395438"/>
                <a:gd name="connsiteY157" fmla="*/ 2502613 h 3453324"/>
                <a:gd name="connsiteX158" fmla="*/ 2028438 w 4395438"/>
                <a:gd name="connsiteY158" fmla="*/ 2558811 h 3453324"/>
                <a:gd name="connsiteX159" fmla="*/ 1913195 w 4395438"/>
                <a:gd name="connsiteY159" fmla="*/ 2558811 h 3453324"/>
                <a:gd name="connsiteX160" fmla="*/ 1957301 w 4395438"/>
                <a:gd name="connsiteY160" fmla="*/ 2502613 h 3453324"/>
                <a:gd name="connsiteX161" fmla="*/ 1775900 w 4395438"/>
                <a:gd name="connsiteY161" fmla="*/ 2502613 h 3453324"/>
                <a:gd name="connsiteX162" fmla="*/ 1891142 w 4395438"/>
                <a:gd name="connsiteY162" fmla="*/ 2502613 h 3453324"/>
                <a:gd name="connsiteX163" fmla="*/ 1846326 w 4395438"/>
                <a:gd name="connsiteY163" fmla="*/ 2558100 h 3453324"/>
                <a:gd name="connsiteX164" fmla="*/ 1733928 w 4395438"/>
                <a:gd name="connsiteY164" fmla="*/ 2558100 h 3453324"/>
                <a:gd name="connsiteX165" fmla="*/ 1775900 w 4395438"/>
                <a:gd name="connsiteY165" fmla="*/ 2502613 h 3453324"/>
                <a:gd name="connsiteX166" fmla="*/ 1599478 w 4395438"/>
                <a:gd name="connsiteY166" fmla="*/ 2502613 h 3453324"/>
                <a:gd name="connsiteX167" fmla="*/ 1711164 w 4395438"/>
                <a:gd name="connsiteY167" fmla="*/ 2502613 h 3453324"/>
                <a:gd name="connsiteX168" fmla="*/ 1668482 w 4395438"/>
                <a:gd name="connsiteY168" fmla="*/ 2558100 h 3453324"/>
                <a:gd name="connsiteX169" fmla="*/ 1549682 w 4395438"/>
                <a:gd name="connsiteY169" fmla="*/ 2558100 h 3453324"/>
                <a:gd name="connsiteX170" fmla="*/ 1599478 w 4395438"/>
                <a:gd name="connsiteY170" fmla="*/ 2502613 h 3453324"/>
                <a:gd name="connsiteX171" fmla="*/ 1420213 w 4395438"/>
                <a:gd name="connsiteY171" fmla="*/ 2502613 h 3453324"/>
                <a:gd name="connsiteX172" fmla="*/ 1536166 w 4395438"/>
                <a:gd name="connsiteY172" fmla="*/ 2502613 h 3453324"/>
                <a:gd name="connsiteX173" fmla="*/ 1484236 w 4395438"/>
                <a:gd name="connsiteY173" fmla="*/ 2558100 h 3453324"/>
                <a:gd name="connsiteX174" fmla="*/ 1367571 w 4395438"/>
                <a:gd name="connsiteY174" fmla="*/ 2558100 h 3453324"/>
                <a:gd name="connsiteX175" fmla="*/ 1420213 w 4395438"/>
                <a:gd name="connsiteY175" fmla="*/ 2502613 h 3453324"/>
                <a:gd name="connsiteX176" fmla="*/ 1240947 w 4395438"/>
                <a:gd name="connsiteY176" fmla="*/ 2502613 h 3453324"/>
                <a:gd name="connsiteX177" fmla="*/ 1357613 w 4395438"/>
                <a:gd name="connsiteY177" fmla="*/ 2502613 h 3453324"/>
                <a:gd name="connsiteX178" fmla="*/ 1300703 w 4395438"/>
                <a:gd name="connsiteY178" fmla="*/ 2558100 h 3453324"/>
                <a:gd name="connsiteX179" fmla="*/ 1184037 w 4395438"/>
                <a:gd name="connsiteY179" fmla="*/ 2558100 h 3453324"/>
                <a:gd name="connsiteX180" fmla="*/ 1240947 w 4395438"/>
                <a:gd name="connsiteY180" fmla="*/ 2502613 h 3453324"/>
                <a:gd name="connsiteX181" fmla="*/ 2870348 w 4395438"/>
                <a:gd name="connsiteY181" fmla="*/ 2502257 h 3453324"/>
                <a:gd name="connsiteX182" fmla="*/ 2938995 w 4395438"/>
                <a:gd name="connsiteY182" fmla="*/ 2505458 h 3453324"/>
                <a:gd name="connsiteX183" fmla="*/ 2975275 w 4395438"/>
                <a:gd name="connsiteY183" fmla="*/ 2547429 h 3453324"/>
                <a:gd name="connsiteX184" fmla="*/ 2966027 w 4395438"/>
                <a:gd name="connsiteY184" fmla="*/ 2558100 h 3453324"/>
                <a:gd name="connsiteX185" fmla="*/ 2831578 w 4395438"/>
                <a:gd name="connsiteY185" fmla="*/ 2555966 h 3453324"/>
                <a:gd name="connsiteX186" fmla="*/ 2793875 w 4395438"/>
                <a:gd name="connsiteY186" fmla="*/ 2513283 h 3453324"/>
                <a:gd name="connsiteX187" fmla="*/ 2801701 w 4395438"/>
                <a:gd name="connsiteY187" fmla="*/ 2503324 h 3453324"/>
                <a:gd name="connsiteX188" fmla="*/ 2870348 w 4395438"/>
                <a:gd name="connsiteY188" fmla="*/ 2502257 h 3453324"/>
                <a:gd name="connsiteX189" fmla="*/ 1060969 w 4395438"/>
                <a:gd name="connsiteY189" fmla="*/ 2501190 h 3453324"/>
                <a:gd name="connsiteX190" fmla="*/ 1177634 w 4395438"/>
                <a:gd name="connsiteY190" fmla="*/ 2501901 h 3453324"/>
                <a:gd name="connsiteX191" fmla="*/ 1115745 w 4395438"/>
                <a:gd name="connsiteY191" fmla="*/ 2558100 h 3453324"/>
                <a:gd name="connsiteX192" fmla="*/ 998368 w 4395438"/>
                <a:gd name="connsiteY192" fmla="*/ 2558100 h 3453324"/>
                <a:gd name="connsiteX193" fmla="*/ 1060969 w 4395438"/>
                <a:gd name="connsiteY193" fmla="*/ 2501190 h 3453324"/>
                <a:gd name="connsiteX194" fmla="*/ 857515 w 4395438"/>
                <a:gd name="connsiteY194" fmla="*/ 2501190 h 3453324"/>
                <a:gd name="connsiteX195" fmla="*/ 995522 w 4395438"/>
                <a:gd name="connsiteY195" fmla="*/ 2501901 h 3453324"/>
                <a:gd name="connsiteX196" fmla="*/ 935055 w 4395438"/>
                <a:gd name="connsiteY196" fmla="*/ 2557389 h 3453324"/>
                <a:gd name="connsiteX197" fmla="*/ 780688 w 4395438"/>
                <a:gd name="connsiteY197" fmla="*/ 2558100 h 3453324"/>
                <a:gd name="connsiteX198" fmla="*/ 857515 w 4395438"/>
                <a:gd name="connsiteY198" fmla="*/ 2501190 h 3453324"/>
                <a:gd name="connsiteX199" fmla="*/ 2189208 w 4395438"/>
                <a:gd name="connsiteY199" fmla="*/ 2440011 h 3453324"/>
                <a:gd name="connsiteX200" fmla="*/ 2338596 w 4395438"/>
                <a:gd name="connsiteY200" fmla="*/ 2440011 h 3453324"/>
                <a:gd name="connsiteX201" fmla="*/ 2345710 w 4395438"/>
                <a:gd name="connsiteY201" fmla="*/ 2483405 h 3453324"/>
                <a:gd name="connsiteX202" fmla="*/ 2189208 w 4395438"/>
                <a:gd name="connsiteY202" fmla="*/ 2483405 h 3453324"/>
                <a:gd name="connsiteX203" fmla="*/ 2189208 w 4395438"/>
                <a:gd name="connsiteY203" fmla="*/ 2440011 h 3453324"/>
                <a:gd name="connsiteX204" fmla="*/ 3481329 w 4395438"/>
                <a:gd name="connsiteY204" fmla="*/ 2439211 h 3453324"/>
                <a:gd name="connsiteX205" fmla="*/ 3550065 w 4395438"/>
                <a:gd name="connsiteY205" fmla="*/ 2442146 h 3453324"/>
                <a:gd name="connsiteX206" fmla="*/ 3592036 w 4395438"/>
                <a:gd name="connsiteY206" fmla="*/ 2486962 h 3453324"/>
                <a:gd name="connsiteX207" fmla="*/ 3445494 w 4395438"/>
                <a:gd name="connsiteY207" fmla="*/ 2485539 h 3453324"/>
                <a:gd name="connsiteX208" fmla="*/ 3408502 w 4395438"/>
                <a:gd name="connsiteY208" fmla="*/ 2449259 h 3453324"/>
                <a:gd name="connsiteX209" fmla="*/ 3412059 w 4395438"/>
                <a:gd name="connsiteY209" fmla="*/ 2440012 h 3453324"/>
                <a:gd name="connsiteX210" fmla="*/ 3481329 w 4395438"/>
                <a:gd name="connsiteY210" fmla="*/ 2439211 h 3453324"/>
                <a:gd name="connsiteX211" fmla="*/ 2599582 w 4395438"/>
                <a:gd name="connsiteY211" fmla="*/ 2438767 h 3453324"/>
                <a:gd name="connsiteX212" fmla="*/ 2668674 w 4395438"/>
                <a:gd name="connsiteY212" fmla="*/ 2441435 h 3453324"/>
                <a:gd name="connsiteX213" fmla="*/ 2697840 w 4395438"/>
                <a:gd name="connsiteY213" fmla="*/ 2487673 h 3453324"/>
                <a:gd name="connsiteX214" fmla="*/ 2553431 w 4395438"/>
                <a:gd name="connsiteY214" fmla="*/ 2486251 h 3453324"/>
                <a:gd name="connsiteX215" fmla="*/ 2522842 w 4395438"/>
                <a:gd name="connsiteY215" fmla="*/ 2450682 h 3453324"/>
                <a:gd name="connsiteX216" fmla="*/ 2529956 w 4395438"/>
                <a:gd name="connsiteY216" fmla="*/ 2439300 h 3453324"/>
                <a:gd name="connsiteX217" fmla="*/ 2599582 w 4395438"/>
                <a:gd name="connsiteY217" fmla="*/ 2438767 h 3453324"/>
                <a:gd name="connsiteX218" fmla="*/ 2768889 w 4395438"/>
                <a:gd name="connsiteY218" fmla="*/ 2438500 h 3453324"/>
                <a:gd name="connsiteX219" fmla="*/ 2836558 w 4395438"/>
                <a:gd name="connsiteY219" fmla="*/ 2441435 h 3453324"/>
                <a:gd name="connsiteX220" fmla="*/ 2865725 w 4395438"/>
                <a:gd name="connsiteY220" fmla="*/ 2480560 h 3453324"/>
                <a:gd name="connsiteX221" fmla="*/ 2855054 w 4395438"/>
                <a:gd name="connsiteY221" fmla="*/ 2488385 h 3453324"/>
                <a:gd name="connsiteX222" fmla="*/ 2746214 w 4395438"/>
                <a:gd name="connsiteY222" fmla="*/ 2488385 h 3453324"/>
                <a:gd name="connsiteX223" fmla="*/ 2700686 w 4395438"/>
                <a:gd name="connsiteY223" fmla="*/ 2439301 h 3453324"/>
                <a:gd name="connsiteX224" fmla="*/ 2768889 w 4395438"/>
                <a:gd name="connsiteY224" fmla="*/ 2438500 h 3453324"/>
                <a:gd name="connsiteX225" fmla="*/ 2428497 w 4395438"/>
                <a:gd name="connsiteY225" fmla="*/ 2437077 h 3453324"/>
                <a:gd name="connsiteX226" fmla="*/ 2495099 w 4395438"/>
                <a:gd name="connsiteY226" fmla="*/ 2440012 h 3453324"/>
                <a:gd name="connsiteX227" fmla="*/ 2522843 w 4395438"/>
                <a:gd name="connsiteY227" fmla="*/ 2478426 h 3453324"/>
                <a:gd name="connsiteX228" fmla="*/ 2515729 w 4395438"/>
                <a:gd name="connsiteY228" fmla="*/ 2487674 h 3453324"/>
                <a:gd name="connsiteX229" fmla="*/ 2378434 w 4395438"/>
                <a:gd name="connsiteY229" fmla="*/ 2485539 h 3453324"/>
                <a:gd name="connsiteX230" fmla="*/ 2352824 w 4395438"/>
                <a:gd name="connsiteY230" fmla="*/ 2447125 h 3453324"/>
                <a:gd name="connsiteX231" fmla="*/ 2361361 w 4395438"/>
                <a:gd name="connsiteY231" fmla="*/ 2437878 h 3453324"/>
                <a:gd name="connsiteX232" fmla="*/ 2428497 w 4395438"/>
                <a:gd name="connsiteY232" fmla="*/ 2437077 h 3453324"/>
                <a:gd name="connsiteX233" fmla="*/ 3101634 w 4395438"/>
                <a:gd name="connsiteY233" fmla="*/ 2436722 h 3453324"/>
                <a:gd name="connsiteX234" fmla="*/ 3164501 w 4395438"/>
                <a:gd name="connsiteY234" fmla="*/ 2439301 h 3453324"/>
                <a:gd name="connsiteX235" fmla="*/ 3209318 w 4395438"/>
                <a:gd name="connsiteY235" fmla="*/ 2472735 h 3453324"/>
                <a:gd name="connsiteX236" fmla="*/ 3203626 w 4395438"/>
                <a:gd name="connsiteY236" fmla="*/ 2485540 h 3453324"/>
                <a:gd name="connsiteX237" fmla="*/ 3059218 w 4395438"/>
                <a:gd name="connsiteY237" fmla="*/ 2483406 h 3453324"/>
                <a:gd name="connsiteX238" fmla="*/ 3030763 w 4395438"/>
                <a:gd name="connsiteY238" fmla="*/ 2437878 h 3453324"/>
                <a:gd name="connsiteX239" fmla="*/ 3101634 w 4395438"/>
                <a:gd name="connsiteY239" fmla="*/ 2436722 h 3453324"/>
                <a:gd name="connsiteX240" fmla="*/ 2934639 w 4395438"/>
                <a:gd name="connsiteY240" fmla="*/ 2436722 h 3453324"/>
                <a:gd name="connsiteX241" fmla="*/ 2997329 w 4395438"/>
                <a:gd name="connsiteY241" fmla="*/ 2439301 h 3453324"/>
                <a:gd name="connsiteX242" fmla="*/ 3037877 w 4395438"/>
                <a:gd name="connsiteY242" fmla="*/ 2475580 h 3453324"/>
                <a:gd name="connsiteX243" fmla="*/ 3030764 w 4395438"/>
                <a:gd name="connsiteY243" fmla="*/ 2486962 h 3453324"/>
                <a:gd name="connsiteX244" fmla="*/ 2894891 w 4395438"/>
                <a:gd name="connsiteY244" fmla="*/ 2484829 h 3453324"/>
                <a:gd name="connsiteX245" fmla="*/ 2862879 w 4395438"/>
                <a:gd name="connsiteY245" fmla="*/ 2447126 h 3453324"/>
                <a:gd name="connsiteX246" fmla="*/ 2871416 w 4395438"/>
                <a:gd name="connsiteY246" fmla="*/ 2437878 h 3453324"/>
                <a:gd name="connsiteX247" fmla="*/ 2934639 w 4395438"/>
                <a:gd name="connsiteY247" fmla="*/ 2436722 h 3453324"/>
                <a:gd name="connsiteX248" fmla="*/ 2056892 w 4395438"/>
                <a:gd name="connsiteY248" fmla="*/ 2436455 h 3453324"/>
                <a:gd name="connsiteX249" fmla="*/ 2131587 w 4395438"/>
                <a:gd name="connsiteY249" fmla="*/ 2437167 h 3453324"/>
                <a:gd name="connsiteX250" fmla="*/ 2166444 w 4395438"/>
                <a:gd name="connsiteY250" fmla="*/ 2485540 h 3453324"/>
                <a:gd name="connsiteX251" fmla="*/ 2019901 w 4395438"/>
                <a:gd name="connsiteY251" fmla="*/ 2485540 h 3453324"/>
                <a:gd name="connsiteX252" fmla="*/ 2056892 w 4395438"/>
                <a:gd name="connsiteY252" fmla="*/ 2436455 h 3453324"/>
                <a:gd name="connsiteX253" fmla="*/ 1889720 w 4395438"/>
                <a:gd name="connsiteY253" fmla="*/ 2435032 h 3453324"/>
                <a:gd name="connsiteX254" fmla="*/ 1981487 w 4395438"/>
                <a:gd name="connsiteY254" fmla="*/ 2437166 h 3453324"/>
                <a:gd name="connsiteX255" fmla="*/ 1998560 w 4395438"/>
                <a:gd name="connsiteY255" fmla="*/ 2459930 h 3453324"/>
                <a:gd name="connsiteX256" fmla="*/ 1980775 w 4395438"/>
                <a:gd name="connsiteY256" fmla="*/ 2486251 h 3453324"/>
                <a:gd name="connsiteX257" fmla="*/ 1843480 w 4395438"/>
                <a:gd name="connsiteY257" fmla="*/ 2487674 h 3453324"/>
                <a:gd name="connsiteX258" fmla="*/ 1889720 w 4395438"/>
                <a:gd name="connsiteY258" fmla="*/ 2435032 h 3453324"/>
                <a:gd name="connsiteX259" fmla="*/ 1711877 w 4395438"/>
                <a:gd name="connsiteY259" fmla="*/ 2435032 h 3453324"/>
                <a:gd name="connsiteX260" fmla="*/ 1825697 w 4395438"/>
                <a:gd name="connsiteY260" fmla="*/ 2435032 h 3453324"/>
                <a:gd name="connsiteX261" fmla="*/ 1785148 w 4395438"/>
                <a:gd name="connsiteY261" fmla="*/ 2489096 h 3453324"/>
                <a:gd name="connsiteX262" fmla="*/ 1672750 w 4395438"/>
                <a:gd name="connsiteY262" fmla="*/ 2488385 h 3453324"/>
                <a:gd name="connsiteX263" fmla="*/ 1711877 w 4395438"/>
                <a:gd name="connsiteY263" fmla="*/ 2435032 h 3453324"/>
                <a:gd name="connsiteX264" fmla="*/ 1543281 w 4395438"/>
                <a:gd name="connsiteY264" fmla="*/ 2434321 h 3453324"/>
                <a:gd name="connsiteX265" fmla="*/ 1654967 w 4395438"/>
                <a:gd name="connsiteY265" fmla="*/ 2435033 h 3453324"/>
                <a:gd name="connsiteX266" fmla="*/ 1608727 w 4395438"/>
                <a:gd name="connsiteY266" fmla="*/ 2488385 h 3453324"/>
                <a:gd name="connsiteX267" fmla="*/ 1495619 w 4395438"/>
                <a:gd name="connsiteY267" fmla="*/ 2487674 h 3453324"/>
                <a:gd name="connsiteX268" fmla="*/ 1543281 w 4395438"/>
                <a:gd name="connsiteY268" fmla="*/ 2434321 h 3453324"/>
                <a:gd name="connsiteX269" fmla="*/ 887395 w 4395438"/>
                <a:gd name="connsiteY269" fmla="*/ 2434321 h 3453324"/>
                <a:gd name="connsiteX270" fmla="*/ 1126416 w 4395438"/>
                <a:gd name="connsiteY270" fmla="*/ 2434321 h 3453324"/>
                <a:gd name="connsiteX271" fmla="*/ 1063815 w 4395438"/>
                <a:gd name="connsiteY271" fmla="*/ 2488385 h 3453324"/>
                <a:gd name="connsiteX272" fmla="*/ 824082 w 4395438"/>
                <a:gd name="connsiteY272" fmla="*/ 2487673 h 3453324"/>
                <a:gd name="connsiteX273" fmla="*/ 887395 w 4395438"/>
                <a:gd name="connsiteY273" fmla="*/ 2434321 h 3453324"/>
                <a:gd name="connsiteX274" fmla="*/ 1368994 w 4395438"/>
                <a:gd name="connsiteY274" fmla="*/ 2433610 h 3453324"/>
                <a:gd name="connsiteX275" fmla="*/ 1482814 w 4395438"/>
                <a:gd name="connsiteY275" fmla="*/ 2434322 h 3453324"/>
                <a:gd name="connsiteX276" fmla="*/ 1428037 w 4395438"/>
                <a:gd name="connsiteY276" fmla="*/ 2487674 h 3453324"/>
                <a:gd name="connsiteX277" fmla="*/ 1317063 w 4395438"/>
                <a:gd name="connsiteY277" fmla="*/ 2486963 h 3453324"/>
                <a:gd name="connsiteX278" fmla="*/ 1368994 w 4395438"/>
                <a:gd name="connsiteY278" fmla="*/ 2433610 h 3453324"/>
                <a:gd name="connsiteX279" fmla="*/ 1196841 w 4395438"/>
                <a:gd name="connsiteY279" fmla="*/ 2433609 h 3453324"/>
                <a:gd name="connsiteX280" fmla="*/ 1310661 w 4395438"/>
                <a:gd name="connsiteY280" fmla="*/ 2434320 h 3453324"/>
                <a:gd name="connsiteX281" fmla="*/ 1255174 w 4395438"/>
                <a:gd name="connsiteY281" fmla="*/ 2488385 h 3453324"/>
                <a:gd name="connsiteX282" fmla="*/ 1141354 w 4395438"/>
                <a:gd name="connsiteY282" fmla="*/ 2487674 h 3453324"/>
                <a:gd name="connsiteX283" fmla="*/ 1196841 w 4395438"/>
                <a:gd name="connsiteY283" fmla="*/ 2433609 h 3453324"/>
                <a:gd name="connsiteX284" fmla="*/ 2110957 w 4395438"/>
                <a:gd name="connsiteY284" fmla="*/ 2377411 h 3453324"/>
                <a:gd name="connsiteX285" fmla="*/ 2256789 w 4395438"/>
                <a:gd name="connsiteY285" fmla="*/ 2377411 h 3453324"/>
                <a:gd name="connsiteX286" fmla="*/ 2258923 w 4395438"/>
                <a:gd name="connsiteY286" fmla="*/ 2420093 h 3453324"/>
                <a:gd name="connsiteX287" fmla="*/ 2110957 w 4395438"/>
                <a:gd name="connsiteY287" fmla="*/ 2420093 h 3453324"/>
                <a:gd name="connsiteX288" fmla="*/ 2110957 w 4395438"/>
                <a:gd name="connsiteY288" fmla="*/ 2377411 h 3453324"/>
                <a:gd name="connsiteX289" fmla="*/ 1943783 w 4395438"/>
                <a:gd name="connsiteY289" fmla="*/ 2376699 h 3453324"/>
                <a:gd name="connsiteX290" fmla="*/ 2090327 w 4395438"/>
                <a:gd name="connsiteY290" fmla="*/ 2376699 h 3453324"/>
                <a:gd name="connsiteX291" fmla="*/ 2090327 w 4395438"/>
                <a:gd name="connsiteY291" fmla="*/ 2419381 h 3453324"/>
                <a:gd name="connsiteX292" fmla="*/ 1938804 w 4395438"/>
                <a:gd name="connsiteY292" fmla="*/ 2419381 h 3453324"/>
                <a:gd name="connsiteX293" fmla="*/ 1943783 w 4395438"/>
                <a:gd name="connsiteY293" fmla="*/ 2376699 h 3453324"/>
                <a:gd name="connsiteX294" fmla="*/ 3440782 w 4395438"/>
                <a:gd name="connsiteY294" fmla="*/ 2375544 h 3453324"/>
                <a:gd name="connsiteX295" fmla="*/ 3503115 w 4395438"/>
                <a:gd name="connsiteY295" fmla="*/ 2378123 h 3453324"/>
                <a:gd name="connsiteX296" fmla="*/ 3544375 w 4395438"/>
                <a:gd name="connsiteY296" fmla="*/ 2413691 h 3453324"/>
                <a:gd name="connsiteX297" fmla="*/ 3539396 w 4395438"/>
                <a:gd name="connsiteY297" fmla="*/ 2422939 h 3453324"/>
                <a:gd name="connsiteX298" fmla="*/ 3409926 w 4395438"/>
                <a:gd name="connsiteY298" fmla="*/ 2421517 h 3453324"/>
                <a:gd name="connsiteX299" fmla="*/ 3372934 w 4395438"/>
                <a:gd name="connsiteY299" fmla="*/ 2386659 h 3453324"/>
                <a:gd name="connsiteX300" fmla="*/ 3377914 w 4395438"/>
                <a:gd name="connsiteY300" fmla="*/ 2376700 h 3453324"/>
                <a:gd name="connsiteX301" fmla="*/ 3440782 w 4395438"/>
                <a:gd name="connsiteY301" fmla="*/ 2375544 h 3453324"/>
                <a:gd name="connsiteX302" fmla="*/ 2506392 w 4395438"/>
                <a:gd name="connsiteY302" fmla="*/ 2375366 h 3453324"/>
                <a:gd name="connsiteX303" fmla="*/ 2572639 w 4395438"/>
                <a:gd name="connsiteY303" fmla="*/ 2377411 h 3453324"/>
                <a:gd name="connsiteX304" fmla="*/ 2598959 w 4395438"/>
                <a:gd name="connsiteY304" fmla="*/ 2412979 h 3453324"/>
                <a:gd name="connsiteX305" fmla="*/ 2592557 w 4395438"/>
                <a:gd name="connsiteY305" fmla="*/ 2422227 h 3453324"/>
                <a:gd name="connsiteX306" fmla="*/ 2459530 w 4395438"/>
                <a:gd name="connsiteY306" fmla="*/ 2420805 h 3453324"/>
                <a:gd name="connsiteX307" fmla="*/ 2431075 w 4395438"/>
                <a:gd name="connsiteY307" fmla="*/ 2375988 h 3453324"/>
                <a:gd name="connsiteX308" fmla="*/ 2506392 w 4395438"/>
                <a:gd name="connsiteY308" fmla="*/ 2375366 h 3453324"/>
                <a:gd name="connsiteX309" fmla="*/ 2342865 w 4395438"/>
                <a:gd name="connsiteY309" fmla="*/ 2375366 h 3453324"/>
                <a:gd name="connsiteX310" fmla="*/ 2409023 w 4395438"/>
                <a:gd name="connsiteY310" fmla="*/ 2377411 h 3453324"/>
                <a:gd name="connsiteX311" fmla="*/ 2436766 w 4395438"/>
                <a:gd name="connsiteY311" fmla="*/ 2422938 h 3453324"/>
                <a:gd name="connsiteX312" fmla="*/ 2294492 w 4395438"/>
                <a:gd name="connsiteY312" fmla="*/ 2421516 h 3453324"/>
                <a:gd name="connsiteX313" fmla="*/ 2268882 w 4395438"/>
                <a:gd name="connsiteY313" fmla="*/ 2386659 h 3453324"/>
                <a:gd name="connsiteX314" fmla="*/ 2276708 w 4395438"/>
                <a:gd name="connsiteY314" fmla="*/ 2375988 h 3453324"/>
                <a:gd name="connsiteX315" fmla="*/ 2342865 w 4395438"/>
                <a:gd name="connsiteY315" fmla="*/ 2375366 h 3453324"/>
                <a:gd name="connsiteX316" fmla="*/ 3109014 w 4395438"/>
                <a:gd name="connsiteY316" fmla="*/ 2375277 h 3453324"/>
                <a:gd name="connsiteX317" fmla="*/ 3249155 w 4395438"/>
                <a:gd name="connsiteY317" fmla="*/ 2375277 h 3453324"/>
                <a:gd name="connsiteX318" fmla="*/ 3408503 w 4395438"/>
                <a:gd name="connsiteY318" fmla="*/ 2472024 h 3453324"/>
                <a:gd name="connsiteX319" fmla="*/ 3416328 w 4395438"/>
                <a:gd name="connsiteY319" fmla="*/ 2489808 h 3453324"/>
                <a:gd name="connsiteX320" fmla="*/ 3246309 w 4395438"/>
                <a:gd name="connsiteY320" fmla="*/ 2488385 h 3453324"/>
                <a:gd name="connsiteX321" fmla="*/ 3219989 w 4395438"/>
                <a:gd name="connsiteY321" fmla="*/ 2459219 h 3453324"/>
                <a:gd name="connsiteX322" fmla="*/ 3161656 w 4395438"/>
                <a:gd name="connsiteY322" fmla="*/ 2422228 h 3453324"/>
                <a:gd name="connsiteX323" fmla="*/ 3109014 w 4395438"/>
                <a:gd name="connsiteY323" fmla="*/ 2375277 h 3453324"/>
                <a:gd name="connsiteX324" fmla="*/ 3001508 w 4395438"/>
                <a:gd name="connsiteY324" fmla="*/ 2375099 h 3453324"/>
                <a:gd name="connsiteX325" fmla="*/ 3065620 w 4395438"/>
                <a:gd name="connsiteY325" fmla="*/ 2377411 h 3453324"/>
                <a:gd name="connsiteX326" fmla="*/ 3098343 w 4395438"/>
                <a:gd name="connsiteY326" fmla="*/ 2411557 h 3453324"/>
                <a:gd name="connsiteX327" fmla="*/ 3091941 w 4395438"/>
                <a:gd name="connsiteY327" fmla="*/ 2422939 h 3453324"/>
                <a:gd name="connsiteX328" fmla="*/ 2965316 w 4395438"/>
                <a:gd name="connsiteY328" fmla="*/ 2421516 h 3453324"/>
                <a:gd name="connsiteX329" fmla="*/ 2930459 w 4395438"/>
                <a:gd name="connsiteY329" fmla="*/ 2386659 h 3453324"/>
                <a:gd name="connsiteX330" fmla="*/ 2936861 w 4395438"/>
                <a:gd name="connsiteY330" fmla="*/ 2375988 h 3453324"/>
                <a:gd name="connsiteX331" fmla="*/ 3001508 w 4395438"/>
                <a:gd name="connsiteY331" fmla="*/ 2375099 h 3453324"/>
                <a:gd name="connsiteX332" fmla="*/ 2836202 w 4395438"/>
                <a:gd name="connsiteY332" fmla="*/ 2375099 h 3453324"/>
                <a:gd name="connsiteX333" fmla="*/ 2899158 w 4395438"/>
                <a:gd name="connsiteY333" fmla="*/ 2377411 h 3453324"/>
                <a:gd name="connsiteX334" fmla="*/ 2933304 w 4395438"/>
                <a:gd name="connsiteY334" fmla="*/ 2412268 h 3453324"/>
                <a:gd name="connsiteX335" fmla="*/ 2924057 w 4395438"/>
                <a:gd name="connsiteY335" fmla="*/ 2422939 h 3453324"/>
                <a:gd name="connsiteX336" fmla="*/ 2800989 w 4395438"/>
                <a:gd name="connsiteY336" fmla="*/ 2421516 h 3453324"/>
                <a:gd name="connsiteX337" fmla="*/ 2765420 w 4395438"/>
                <a:gd name="connsiteY337" fmla="*/ 2387370 h 3453324"/>
                <a:gd name="connsiteX338" fmla="*/ 2773246 w 4395438"/>
                <a:gd name="connsiteY338" fmla="*/ 2375988 h 3453324"/>
                <a:gd name="connsiteX339" fmla="*/ 2836202 w 4395438"/>
                <a:gd name="connsiteY339" fmla="*/ 2375099 h 3453324"/>
                <a:gd name="connsiteX340" fmla="*/ 2671431 w 4395438"/>
                <a:gd name="connsiteY340" fmla="*/ 2374388 h 3453324"/>
                <a:gd name="connsiteX341" fmla="*/ 2732698 w 4395438"/>
                <a:gd name="connsiteY341" fmla="*/ 2376700 h 3453324"/>
                <a:gd name="connsiteX342" fmla="*/ 2765421 w 4395438"/>
                <a:gd name="connsiteY342" fmla="*/ 2410135 h 3453324"/>
                <a:gd name="connsiteX343" fmla="*/ 2758307 w 4395438"/>
                <a:gd name="connsiteY343" fmla="*/ 2421517 h 3453324"/>
                <a:gd name="connsiteX344" fmla="*/ 2625992 w 4395438"/>
                <a:gd name="connsiteY344" fmla="*/ 2420094 h 3453324"/>
                <a:gd name="connsiteX345" fmla="*/ 2601805 w 4395438"/>
                <a:gd name="connsiteY345" fmla="*/ 2385236 h 3453324"/>
                <a:gd name="connsiteX346" fmla="*/ 2609631 w 4395438"/>
                <a:gd name="connsiteY346" fmla="*/ 2375277 h 3453324"/>
                <a:gd name="connsiteX347" fmla="*/ 2671431 w 4395438"/>
                <a:gd name="connsiteY347" fmla="*/ 2374388 h 3453324"/>
                <a:gd name="connsiteX348" fmla="*/ 1814315 w 4395438"/>
                <a:gd name="connsiteY348" fmla="*/ 2373144 h 3453324"/>
                <a:gd name="connsiteX349" fmla="*/ 1923866 w 4395438"/>
                <a:gd name="connsiteY349" fmla="*/ 2373855 h 3453324"/>
                <a:gd name="connsiteX350" fmla="*/ 1883318 w 4395438"/>
                <a:gd name="connsiteY350" fmla="*/ 2422940 h 3453324"/>
                <a:gd name="connsiteX351" fmla="*/ 1774477 w 4395438"/>
                <a:gd name="connsiteY351" fmla="*/ 2422228 h 3453324"/>
                <a:gd name="connsiteX352" fmla="*/ 1814315 w 4395438"/>
                <a:gd name="connsiteY352" fmla="*/ 2373144 h 3453324"/>
                <a:gd name="connsiteX353" fmla="*/ 1645719 w 4395438"/>
                <a:gd name="connsiteY353" fmla="*/ 2373143 h 3453324"/>
                <a:gd name="connsiteX354" fmla="*/ 1754560 w 4395438"/>
                <a:gd name="connsiteY354" fmla="*/ 2373854 h 3453324"/>
                <a:gd name="connsiteX355" fmla="*/ 1717568 w 4395438"/>
                <a:gd name="connsiteY355" fmla="*/ 2422939 h 3453324"/>
                <a:gd name="connsiteX356" fmla="*/ 1605882 w 4395438"/>
                <a:gd name="connsiteY356" fmla="*/ 2422227 h 3453324"/>
                <a:gd name="connsiteX357" fmla="*/ 1645719 w 4395438"/>
                <a:gd name="connsiteY357" fmla="*/ 2373143 h 3453324"/>
                <a:gd name="connsiteX358" fmla="*/ 1479968 w 4395438"/>
                <a:gd name="connsiteY358" fmla="*/ 2372432 h 3453324"/>
                <a:gd name="connsiteX359" fmla="*/ 1590230 w 4395438"/>
                <a:gd name="connsiteY359" fmla="*/ 2373143 h 3453324"/>
                <a:gd name="connsiteX360" fmla="*/ 1542569 w 4395438"/>
                <a:gd name="connsiteY360" fmla="*/ 2422939 h 3453324"/>
                <a:gd name="connsiteX361" fmla="*/ 1433728 w 4395438"/>
                <a:gd name="connsiteY361" fmla="*/ 2422228 h 3453324"/>
                <a:gd name="connsiteX362" fmla="*/ 1479968 w 4395438"/>
                <a:gd name="connsiteY362" fmla="*/ 2372432 h 3453324"/>
                <a:gd name="connsiteX363" fmla="*/ 1312083 w 4395438"/>
                <a:gd name="connsiteY363" fmla="*/ 2372431 h 3453324"/>
                <a:gd name="connsiteX364" fmla="*/ 1423058 w 4395438"/>
                <a:gd name="connsiteY364" fmla="*/ 2373142 h 3453324"/>
                <a:gd name="connsiteX365" fmla="*/ 1373973 w 4395438"/>
                <a:gd name="connsiteY365" fmla="*/ 2422938 h 3453324"/>
                <a:gd name="connsiteX366" fmla="*/ 1262999 w 4395438"/>
                <a:gd name="connsiteY366" fmla="*/ 2422227 h 3453324"/>
                <a:gd name="connsiteX367" fmla="*/ 1312083 w 4395438"/>
                <a:gd name="connsiteY367" fmla="*/ 2372431 h 3453324"/>
                <a:gd name="connsiteX368" fmla="*/ 1159406 w 4395438"/>
                <a:gd name="connsiteY368" fmla="*/ 2371276 h 3453324"/>
                <a:gd name="connsiteX369" fmla="*/ 1254462 w 4395438"/>
                <a:gd name="connsiteY369" fmla="*/ 2376700 h 3453324"/>
                <a:gd name="connsiteX370" fmla="*/ 1205378 w 4395438"/>
                <a:gd name="connsiteY370" fmla="*/ 2422228 h 3453324"/>
                <a:gd name="connsiteX371" fmla="*/ 898064 w 4395438"/>
                <a:gd name="connsiteY371" fmla="*/ 2422228 h 3453324"/>
                <a:gd name="connsiteX372" fmla="*/ 865341 w 4395438"/>
                <a:gd name="connsiteY372" fmla="*/ 2419382 h 3453324"/>
                <a:gd name="connsiteX373" fmla="*/ 922963 w 4395438"/>
                <a:gd name="connsiteY373" fmla="*/ 2372432 h 3453324"/>
                <a:gd name="connsiteX374" fmla="*/ 1068083 w 4395438"/>
                <a:gd name="connsiteY374" fmla="*/ 2373854 h 3453324"/>
                <a:gd name="connsiteX375" fmla="*/ 1102229 w 4395438"/>
                <a:gd name="connsiteY375" fmla="*/ 2384525 h 3453324"/>
                <a:gd name="connsiteX376" fmla="*/ 1159406 w 4395438"/>
                <a:gd name="connsiteY376" fmla="*/ 2371276 h 3453324"/>
                <a:gd name="connsiteX377" fmla="*/ 2381279 w 4395438"/>
                <a:gd name="connsiteY377" fmla="*/ 2319078 h 3453324"/>
                <a:gd name="connsiteX378" fmla="*/ 2524266 w 4395438"/>
                <a:gd name="connsiteY378" fmla="*/ 2319078 h 3453324"/>
                <a:gd name="connsiteX379" fmla="*/ 2530668 w 4395438"/>
                <a:gd name="connsiteY379" fmla="*/ 2358205 h 3453324"/>
                <a:gd name="connsiteX380" fmla="*/ 2388393 w 4395438"/>
                <a:gd name="connsiteY380" fmla="*/ 2358205 h 3453324"/>
                <a:gd name="connsiteX381" fmla="*/ 2381279 w 4395438"/>
                <a:gd name="connsiteY381" fmla="*/ 2319078 h 3453324"/>
                <a:gd name="connsiteX382" fmla="*/ 3407348 w 4395438"/>
                <a:gd name="connsiteY382" fmla="*/ 2318189 h 3453324"/>
                <a:gd name="connsiteX383" fmla="*/ 3469681 w 4395438"/>
                <a:gd name="connsiteY383" fmla="*/ 2320501 h 3453324"/>
                <a:gd name="connsiteX384" fmla="*/ 3511653 w 4395438"/>
                <a:gd name="connsiteY384" fmla="*/ 2361049 h 3453324"/>
                <a:gd name="connsiteX385" fmla="*/ 3376492 w 4395438"/>
                <a:gd name="connsiteY385" fmla="*/ 2359627 h 3453324"/>
                <a:gd name="connsiteX386" fmla="*/ 3339500 w 4395438"/>
                <a:gd name="connsiteY386" fmla="*/ 2329749 h 3453324"/>
                <a:gd name="connsiteX387" fmla="*/ 3344480 w 4395438"/>
                <a:gd name="connsiteY387" fmla="*/ 2319078 h 3453324"/>
                <a:gd name="connsiteX388" fmla="*/ 3407348 w 4395438"/>
                <a:gd name="connsiteY388" fmla="*/ 2318189 h 3453324"/>
                <a:gd name="connsiteX389" fmla="*/ 2767821 w 4395438"/>
                <a:gd name="connsiteY389" fmla="*/ 2317745 h 3453324"/>
                <a:gd name="connsiteX390" fmla="*/ 2830155 w 4395438"/>
                <a:gd name="connsiteY390" fmla="*/ 2319790 h 3453324"/>
                <a:gd name="connsiteX391" fmla="*/ 2857899 w 4395438"/>
                <a:gd name="connsiteY391" fmla="*/ 2351802 h 3453324"/>
                <a:gd name="connsiteX392" fmla="*/ 2851497 w 4395438"/>
                <a:gd name="connsiteY392" fmla="*/ 2360338 h 3453324"/>
                <a:gd name="connsiteX393" fmla="*/ 2727718 w 4395438"/>
                <a:gd name="connsiteY393" fmla="*/ 2358915 h 3453324"/>
                <a:gd name="connsiteX394" fmla="*/ 2698551 w 4395438"/>
                <a:gd name="connsiteY394" fmla="*/ 2329038 h 3453324"/>
                <a:gd name="connsiteX395" fmla="*/ 2704953 w 4395438"/>
                <a:gd name="connsiteY395" fmla="*/ 2318367 h 3453324"/>
                <a:gd name="connsiteX396" fmla="*/ 2767821 w 4395438"/>
                <a:gd name="connsiteY396" fmla="*/ 2317745 h 3453324"/>
                <a:gd name="connsiteX397" fmla="*/ 2925391 w 4395438"/>
                <a:gd name="connsiteY397" fmla="*/ 2317033 h 3453324"/>
                <a:gd name="connsiteX398" fmla="*/ 2988081 w 4395438"/>
                <a:gd name="connsiteY398" fmla="*/ 2319078 h 3453324"/>
                <a:gd name="connsiteX399" fmla="*/ 3019381 w 4395438"/>
                <a:gd name="connsiteY399" fmla="*/ 2348955 h 3453324"/>
                <a:gd name="connsiteX400" fmla="*/ 3014402 w 4395438"/>
                <a:gd name="connsiteY400" fmla="*/ 2359626 h 3453324"/>
                <a:gd name="connsiteX401" fmla="*/ 2887065 w 4395438"/>
                <a:gd name="connsiteY401" fmla="*/ 2358203 h 3453324"/>
                <a:gd name="connsiteX402" fmla="*/ 2853631 w 4395438"/>
                <a:gd name="connsiteY402" fmla="*/ 2317655 h 3453324"/>
                <a:gd name="connsiteX403" fmla="*/ 2925391 w 4395438"/>
                <a:gd name="connsiteY403" fmla="*/ 2317033 h 3453324"/>
                <a:gd name="connsiteX404" fmla="*/ 2608918 w 4395438"/>
                <a:gd name="connsiteY404" fmla="*/ 2317033 h 3453324"/>
                <a:gd name="connsiteX405" fmla="*/ 2672942 w 4395438"/>
                <a:gd name="connsiteY405" fmla="*/ 2319078 h 3453324"/>
                <a:gd name="connsiteX406" fmla="*/ 2696418 w 4395438"/>
                <a:gd name="connsiteY406" fmla="*/ 2351090 h 3453324"/>
                <a:gd name="connsiteX407" fmla="*/ 2688592 w 4395438"/>
                <a:gd name="connsiteY407" fmla="*/ 2360337 h 3453324"/>
                <a:gd name="connsiteX408" fmla="*/ 2569793 w 4395438"/>
                <a:gd name="connsiteY408" fmla="*/ 2358914 h 3453324"/>
                <a:gd name="connsiteX409" fmla="*/ 2537781 w 4395438"/>
                <a:gd name="connsiteY409" fmla="*/ 2331171 h 3453324"/>
                <a:gd name="connsiteX410" fmla="*/ 2544895 w 4395438"/>
                <a:gd name="connsiteY410" fmla="*/ 2317655 h 3453324"/>
                <a:gd name="connsiteX411" fmla="*/ 2608918 w 4395438"/>
                <a:gd name="connsiteY411" fmla="*/ 2317033 h 3453324"/>
                <a:gd name="connsiteX412" fmla="*/ 3025072 w 4395438"/>
                <a:gd name="connsiteY412" fmla="*/ 2316944 h 3453324"/>
                <a:gd name="connsiteX413" fmla="*/ 3183709 w 4395438"/>
                <a:gd name="connsiteY413" fmla="*/ 2316944 h 3453324"/>
                <a:gd name="connsiteX414" fmla="*/ 3286858 w 4395438"/>
                <a:gd name="connsiteY414" fmla="*/ 2316944 h 3453324"/>
                <a:gd name="connsiteX415" fmla="*/ 3340211 w 4395438"/>
                <a:gd name="connsiteY415" fmla="*/ 2360337 h 3453324"/>
                <a:gd name="connsiteX416" fmla="*/ 3055662 w 4395438"/>
                <a:gd name="connsiteY416" fmla="*/ 2358915 h 3453324"/>
                <a:gd name="connsiteX417" fmla="*/ 3018670 w 4395438"/>
                <a:gd name="connsiteY417" fmla="*/ 2328326 h 3453324"/>
                <a:gd name="connsiteX418" fmla="*/ 3025072 w 4395438"/>
                <a:gd name="connsiteY418" fmla="*/ 2316944 h 3453324"/>
                <a:gd name="connsiteX419" fmla="*/ 2253230 w 4395438"/>
                <a:gd name="connsiteY419" fmla="*/ 2315521 h 3453324"/>
                <a:gd name="connsiteX420" fmla="*/ 2334328 w 4395438"/>
                <a:gd name="connsiteY420" fmla="*/ 2315521 h 3453324"/>
                <a:gd name="connsiteX421" fmla="*/ 2364917 w 4395438"/>
                <a:gd name="connsiteY421" fmla="*/ 2357493 h 3453324"/>
                <a:gd name="connsiteX422" fmla="*/ 2226199 w 4395438"/>
                <a:gd name="connsiteY422" fmla="*/ 2357493 h 3453324"/>
                <a:gd name="connsiteX423" fmla="*/ 2253230 w 4395438"/>
                <a:gd name="connsiteY423" fmla="*/ 2315521 h 3453324"/>
                <a:gd name="connsiteX424" fmla="*/ 1755981 w 4395438"/>
                <a:gd name="connsiteY424" fmla="*/ 2314099 h 3453324"/>
                <a:gd name="connsiteX425" fmla="*/ 1876915 w 4395438"/>
                <a:gd name="connsiteY425" fmla="*/ 2314099 h 3453324"/>
                <a:gd name="connsiteX426" fmla="*/ 1840635 w 4395438"/>
                <a:gd name="connsiteY426" fmla="*/ 2360338 h 3453324"/>
                <a:gd name="connsiteX427" fmla="*/ 1735351 w 4395438"/>
                <a:gd name="connsiteY427" fmla="*/ 2359626 h 3453324"/>
                <a:gd name="connsiteX428" fmla="*/ 1755981 w 4395438"/>
                <a:gd name="connsiteY428" fmla="*/ 2314099 h 3453324"/>
                <a:gd name="connsiteX429" fmla="*/ 2093884 w 4395438"/>
                <a:gd name="connsiteY429" fmla="*/ 2314098 h 3453324"/>
                <a:gd name="connsiteX430" fmla="*/ 2171424 w 4395438"/>
                <a:gd name="connsiteY430" fmla="*/ 2315520 h 3453324"/>
                <a:gd name="connsiteX431" fmla="*/ 2201301 w 4395438"/>
                <a:gd name="connsiteY431" fmla="*/ 2358202 h 3453324"/>
                <a:gd name="connsiteX432" fmla="*/ 2062584 w 4395438"/>
                <a:gd name="connsiteY432" fmla="*/ 2358202 h 3453324"/>
                <a:gd name="connsiteX433" fmla="*/ 2093884 w 4395438"/>
                <a:gd name="connsiteY433" fmla="*/ 2314098 h 3453324"/>
                <a:gd name="connsiteX434" fmla="*/ 1930979 w 4395438"/>
                <a:gd name="connsiteY434" fmla="*/ 2313388 h 3453324"/>
                <a:gd name="connsiteX435" fmla="*/ 2040531 w 4395438"/>
                <a:gd name="connsiteY435" fmla="*/ 2313388 h 3453324"/>
                <a:gd name="connsiteX436" fmla="*/ 2040531 w 4395438"/>
                <a:gd name="connsiteY436" fmla="*/ 2356781 h 3453324"/>
                <a:gd name="connsiteX437" fmla="*/ 1898968 w 4395438"/>
                <a:gd name="connsiteY437" fmla="*/ 2356781 h 3453324"/>
                <a:gd name="connsiteX438" fmla="*/ 1930979 w 4395438"/>
                <a:gd name="connsiteY438" fmla="*/ 2313388 h 3453324"/>
                <a:gd name="connsiteX439" fmla="*/ 1605882 w 4395438"/>
                <a:gd name="connsiteY439" fmla="*/ 2312676 h 3453324"/>
                <a:gd name="connsiteX440" fmla="*/ 1716145 w 4395438"/>
                <a:gd name="connsiteY440" fmla="*/ 2313388 h 3453324"/>
                <a:gd name="connsiteX441" fmla="*/ 1676308 w 4395438"/>
                <a:gd name="connsiteY441" fmla="*/ 2360338 h 3453324"/>
                <a:gd name="connsiteX442" fmla="*/ 1569602 w 4395438"/>
                <a:gd name="connsiteY442" fmla="*/ 2359627 h 3453324"/>
                <a:gd name="connsiteX443" fmla="*/ 1605882 w 4395438"/>
                <a:gd name="connsiteY443" fmla="*/ 2312676 h 3453324"/>
                <a:gd name="connsiteX444" fmla="*/ 1450091 w 4395438"/>
                <a:gd name="connsiteY444" fmla="*/ 2312676 h 3453324"/>
                <a:gd name="connsiteX445" fmla="*/ 1554664 w 4395438"/>
                <a:gd name="connsiteY445" fmla="*/ 2313388 h 3453324"/>
                <a:gd name="connsiteX446" fmla="*/ 1511269 w 4395438"/>
                <a:gd name="connsiteY446" fmla="*/ 2360338 h 3453324"/>
                <a:gd name="connsiteX447" fmla="*/ 1403140 w 4395438"/>
                <a:gd name="connsiteY447" fmla="*/ 2359626 h 3453324"/>
                <a:gd name="connsiteX448" fmla="*/ 1450091 w 4395438"/>
                <a:gd name="connsiteY448" fmla="*/ 2312676 h 3453324"/>
                <a:gd name="connsiteX449" fmla="*/ 1127126 w 4395438"/>
                <a:gd name="connsiteY449" fmla="*/ 2311964 h 3453324"/>
                <a:gd name="connsiteX450" fmla="*/ 1229564 w 4395438"/>
                <a:gd name="connsiteY450" fmla="*/ 2312676 h 3453324"/>
                <a:gd name="connsiteX451" fmla="*/ 1181191 w 4395438"/>
                <a:gd name="connsiteY451" fmla="*/ 2360337 h 3453324"/>
                <a:gd name="connsiteX452" fmla="*/ 1070928 w 4395438"/>
                <a:gd name="connsiteY452" fmla="*/ 2359626 h 3453324"/>
                <a:gd name="connsiteX453" fmla="*/ 1127126 w 4395438"/>
                <a:gd name="connsiteY453" fmla="*/ 2311964 h 3453324"/>
                <a:gd name="connsiteX454" fmla="*/ 1287185 w 4395438"/>
                <a:gd name="connsiteY454" fmla="*/ 2311964 h 3453324"/>
                <a:gd name="connsiteX455" fmla="*/ 1393180 w 4395438"/>
                <a:gd name="connsiteY455" fmla="*/ 2312676 h 3453324"/>
                <a:gd name="connsiteX456" fmla="*/ 1343384 w 4395438"/>
                <a:gd name="connsiteY456" fmla="*/ 2359626 h 3453324"/>
                <a:gd name="connsiteX457" fmla="*/ 1237389 w 4395438"/>
                <a:gd name="connsiteY457" fmla="*/ 2358914 h 3453324"/>
                <a:gd name="connsiteX458" fmla="*/ 1287185 w 4395438"/>
                <a:gd name="connsiteY458" fmla="*/ 2311964 h 3453324"/>
                <a:gd name="connsiteX459" fmla="*/ 990988 w 4395438"/>
                <a:gd name="connsiteY459" fmla="*/ 2308908 h 3453324"/>
                <a:gd name="connsiteX460" fmla="*/ 1065237 w 4395438"/>
                <a:gd name="connsiteY460" fmla="*/ 2315522 h 3453324"/>
                <a:gd name="connsiteX461" fmla="*/ 1016864 w 4395438"/>
                <a:gd name="connsiteY461" fmla="*/ 2360338 h 3453324"/>
                <a:gd name="connsiteX462" fmla="*/ 903755 w 4395438"/>
                <a:gd name="connsiteY462" fmla="*/ 2359627 h 3453324"/>
                <a:gd name="connsiteX463" fmla="*/ 990988 w 4395438"/>
                <a:gd name="connsiteY463" fmla="*/ 2308908 h 3453324"/>
                <a:gd name="connsiteX464" fmla="*/ 2012076 w 4395438"/>
                <a:gd name="connsiteY464" fmla="*/ 2271416 h 3453324"/>
                <a:gd name="connsiteX465" fmla="*/ 2115225 w 4395438"/>
                <a:gd name="connsiteY465" fmla="*/ 2271416 h 3453324"/>
                <a:gd name="connsiteX466" fmla="*/ 2127319 w 4395438"/>
                <a:gd name="connsiteY466" fmla="*/ 2284221 h 3453324"/>
                <a:gd name="connsiteX467" fmla="*/ 2115225 w 4395438"/>
                <a:gd name="connsiteY467" fmla="*/ 2300582 h 3453324"/>
                <a:gd name="connsiteX468" fmla="*/ 2061872 w 4395438"/>
                <a:gd name="connsiteY468" fmla="*/ 2301294 h 3453324"/>
                <a:gd name="connsiteX469" fmla="*/ 2012076 w 4395438"/>
                <a:gd name="connsiteY469" fmla="*/ 2300582 h 3453324"/>
                <a:gd name="connsiteX470" fmla="*/ 1997849 w 4395438"/>
                <a:gd name="connsiteY470" fmla="*/ 2286354 h 3453324"/>
                <a:gd name="connsiteX471" fmla="*/ 2012076 w 4395438"/>
                <a:gd name="connsiteY471" fmla="*/ 2271416 h 3453324"/>
                <a:gd name="connsiteX472" fmla="*/ 3397566 w 4395438"/>
                <a:gd name="connsiteY472" fmla="*/ 2271238 h 3453324"/>
                <a:gd name="connsiteX473" fmla="*/ 3467547 w 4395438"/>
                <a:gd name="connsiteY473" fmla="*/ 2294891 h 3453324"/>
                <a:gd name="connsiteX474" fmla="*/ 3323849 w 4395438"/>
                <a:gd name="connsiteY474" fmla="*/ 2272127 h 3453324"/>
                <a:gd name="connsiteX475" fmla="*/ 3397566 w 4395438"/>
                <a:gd name="connsiteY475" fmla="*/ 2271238 h 3453324"/>
                <a:gd name="connsiteX476" fmla="*/ 3222891 w 4395438"/>
                <a:gd name="connsiteY476" fmla="*/ 2270738 h 3453324"/>
                <a:gd name="connsiteX477" fmla="*/ 3316025 w 4395438"/>
                <a:gd name="connsiteY477" fmla="*/ 2304851 h 3453324"/>
                <a:gd name="connsiteX478" fmla="*/ 3170193 w 4395438"/>
                <a:gd name="connsiteY478" fmla="*/ 2279241 h 3453324"/>
                <a:gd name="connsiteX479" fmla="*/ 3222891 w 4395438"/>
                <a:gd name="connsiteY479" fmla="*/ 2270738 h 3453324"/>
                <a:gd name="connsiteX480" fmla="*/ 2464510 w 4395438"/>
                <a:gd name="connsiteY480" fmla="*/ 2270705 h 3453324"/>
                <a:gd name="connsiteX481" fmla="*/ 2553432 w 4395438"/>
                <a:gd name="connsiteY481" fmla="*/ 2271416 h 3453324"/>
                <a:gd name="connsiteX482" fmla="*/ 2579753 w 4395438"/>
                <a:gd name="connsiteY482" fmla="*/ 2290624 h 3453324"/>
                <a:gd name="connsiteX483" fmla="*/ 2573350 w 4395438"/>
                <a:gd name="connsiteY483" fmla="*/ 2302006 h 3453324"/>
                <a:gd name="connsiteX484" fmla="*/ 2464510 w 4395438"/>
                <a:gd name="connsiteY484" fmla="*/ 2301294 h 3453324"/>
                <a:gd name="connsiteX485" fmla="*/ 2443880 w 4395438"/>
                <a:gd name="connsiteY485" fmla="*/ 2283510 h 3453324"/>
                <a:gd name="connsiteX486" fmla="*/ 2464510 w 4395438"/>
                <a:gd name="connsiteY486" fmla="*/ 2270705 h 3453324"/>
                <a:gd name="connsiteX487" fmla="*/ 2313699 w 4395438"/>
                <a:gd name="connsiteY487" fmla="*/ 2270705 h 3453324"/>
                <a:gd name="connsiteX488" fmla="*/ 2406177 w 4395438"/>
                <a:gd name="connsiteY488" fmla="*/ 2271416 h 3453324"/>
                <a:gd name="connsiteX489" fmla="*/ 2429652 w 4395438"/>
                <a:gd name="connsiteY489" fmla="*/ 2292046 h 3453324"/>
                <a:gd name="connsiteX490" fmla="*/ 2423250 w 4395438"/>
                <a:gd name="connsiteY490" fmla="*/ 2302006 h 3453324"/>
                <a:gd name="connsiteX491" fmla="*/ 2313699 w 4395438"/>
                <a:gd name="connsiteY491" fmla="*/ 2301294 h 3453324"/>
                <a:gd name="connsiteX492" fmla="*/ 2295203 w 4395438"/>
                <a:gd name="connsiteY492" fmla="*/ 2285644 h 3453324"/>
                <a:gd name="connsiteX493" fmla="*/ 2313699 w 4395438"/>
                <a:gd name="connsiteY493" fmla="*/ 2270705 h 3453324"/>
                <a:gd name="connsiteX494" fmla="*/ 3074447 w 4395438"/>
                <a:gd name="connsiteY494" fmla="*/ 2270160 h 3453324"/>
                <a:gd name="connsiteX495" fmla="*/ 3169482 w 4395438"/>
                <a:gd name="connsiteY495" fmla="*/ 2306274 h 3453324"/>
                <a:gd name="connsiteX496" fmla="*/ 3023650 w 4395438"/>
                <a:gd name="connsiteY496" fmla="*/ 2279953 h 3453324"/>
                <a:gd name="connsiteX497" fmla="*/ 3074447 w 4395438"/>
                <a:gd name="connsiteY497" fmla="*/ 2270160 h 3453324"/>
                <a:gd name="connsiteX498" fmla="*/ 2213395 w 4395438"/>
                <a:gd name="connsiteY498" fmla="*/ 2269994 h 3453324"/>
                <a:gd name="connsiteX499" fmla="*/ 2258922 w 4395438"/>
                <a:gd name="connsiteY499" fmla="*/ 2270705 h 3453324"/>
                <a:gd name="connsiteX500" fmla="*/ 2278129 w 4395438"/>
                <a:gd name="connsiteY500" fmla="*/ 2285644 h 3453324"/>
                <a:gd name="connsiteX501" fmla="*/ 2260345 w 4395438"/>
                <a:gd name="connsiteY501" fmla="*/ 2301294 h 3453324"/>
                <a:gd name="connsiteX502" fmla="*/ 2165021 w 4395438"/>
                <a:gd name="connsiteY502" fmla="*/ 2301294 h 3453324"/>
                <a:gd name="connsiteX503" fmla="*/ 2145814 w 4395438"/>
                <a:gd name="connsiteY503" fmla="*/ 2286355 h 3453324"/>
                <a:gd name="connsiteX504" fmla="*/ 2167155 w 4395438"/>
                <a:gd name="connsiteY504" fmla="*/ 2270705 h 3453324"/>
                <a:gd name="connsiteX505" fmla="*/ 2213395 w 4395438"/>
                <a:gd name="connsiteY505" fmla="*/ 2269994 h 3453324"/>
                <a:gd name="connsiteX506" fmla="*/ 1975796 w 4395438"/>
                <a:gd name="connsiteY506" fmla="*/ 2269282 h 3453324"/>
                <a:gd name="connsiteX507" fmla="*/ 1984332 w 4395438"/>
                <a:gd name="connsiteY507" fmla="*/ 2279952 h 3453324"/>
                <a:gd name="connsiteX508" fmla="*/ 1962279 w 4395438"/>
                <a:gd name="connsiteY508" fmla="*/ 2299871 h 3453324"/>
                <a:gd name="connsiteX509" fmla="*/ 1849882 w 4395438"/>
                <a:gd name="connsiteY509" fmla="*/ 2300582 h 3453324"/>
                <a:gd name="connsiteX510" fmla="*/ 1844191 w 4395438"/>
                <a:gd name="connsiteY510" fmla="*/ 2288489 h 3453324"/>
                <a:gd name="connsiteX511" fmla="*/ 1869801 w 4395438"/>
                <a:gd name="connsiteY511" fmla="*/ 2269994 h 3453324"/>
                <a:gd name="connsiteX512" fmla="*/ 1975796 w 4395438"/>
                <a:gd name="connsiteY512" fmla="*/ 2269282 h 3453324"/>
                <a:gd name="connsiteX513" fmla="*/ 2938662 w 4395438"/>
                <a:gd name="connsiteY513" fmla="*/ 2269126 h 3453324"/>
                <a:gd name="connsiteX514" fmla="*/ 3020092 w 4395438"/>
                <a:gd name="connsiteY514" fmla="*/ 2297737 h 3453324"/>
                <a:gd name="connsiteX515" fmla="*/ 2886354 w 4395438"/>
                <a:gd name="connsiteY515" fmla="*/ 2275684 h 3453324"/>
                <a:gd name="connsiteX516" fmla="*/ 2938662 w 4395438"/>
                <a:gd name="connsiteY516" fmla="*/ 2269126 h 3453324"/>
                <a:gd name="connsiteX517" fmla="*/ 2787184 w 4395438"/>
                <a:gd name="connsiteY517" fmla="*/ 2268237 h 3453324"/>
                <a:gd name="connsiteX518" fmla="*/ 2871416 w 4395438"/>
                <a:gd name="connsiteY518" fmla="*/ 2298448 h 3453324"/>
                <a:gd name="connsiteX519" fmla="*/ 2741234 w 4395438"/>
                <a:gd name="connsiteY519" fmla="*/ 2276396 h 3453324"/>
                <a:gd name="connsiteX520" fmla="*/ 2787184 w 4395438"/>
                <a:gd name="connsiteY520" fmla="*/ 2268237 h 3453324"/>
                <a:gd name="connsiteX521" fmla="*/ 1762672 w 4395438"/>
                <a:gd name="connsiteY521" fmla="*/ 2267982 h 3453324"/>
                <a:gd name="connsiteX522" fmla="*/ 1838500 w 4395438"/>
                <a:gd name="connsiteY522" fmla="*/ 2271416 h 3453324"/>
                <a:gd name="connsiteX523" fmla="*/ 1810757 w 4395438"/>
                <a:gd name="connsiteY523" fmla="*/ 2299871 h 3453324"/>
                <a:gd name="connsiteX524" fmla="*/ 1697648 w 4395438"/>
                <a:gd name="connsiteY524" fmla="*/ 2301294 h 3453324"/>
                <a:gd name="connsiteX525" fmla="*/ 1762672 w 4395438"/>
                <a:gd name="connsiteY525" fmla="*/ 2267982 h 3453324"/>
                <a:gd name="connsiteX526" fmla="*/ 2650212 w 4395438"/>
                <a:gd name="connsiteY526" fmla="*/ 2267904 h 3453324"/>
                <a:gd name="connsiteX527" fmla="*/ 2722738 w 4395438"/>
                <a:gd name="connsiteY527" fmla="*/ 2296315 h 3453324"/>
                <a:gd name="connsiteX528" fmla="*/ 2593980 w 4395438"/>
                <a:gd name="connsiteY528" fmla="*/ 2273551 h 3453324"/>
                <a:gd name="connsiteX529" fmla="*/ 2650212 w 4395438"/>
                <a:gd name="connsiteY529" fmla="*/ 2267904 h 3453324"/>
                <a:gd name="connsiteX530" fmla="*/ 1531187 w 4395438"/>
                <a:gd name="connsiteY530" fmla="*/ 2267148 h 3453324"/>
                <a:gd name="connsiteX531" fmla="*/ 1396737 w 4395438"/>
                <a:gd name="connsiteY531" fmla="*/ 2291335 h 3453324"/>
                <a:gd name="connsiteX532" fmla="*/ 1531187 w 4395438"/>
                <a:gd name="connsiteY532" fmla="*/ 2267148 h 3453324"/>
                <a:gd name="connsiteX533" fmla="*/ 1624155 w 4395438"/>
                <a:gd name="connsiteY533" fmla="*/ 2267070 h 3453324"/>
                <a:gd name="connsiteX534" fmla="*/ 1689824 w 4395438"/>
                <a:gd name="connsiteY534" fmla="*/ 2272839 h 3453324"/>
                <a:gd name="connsiteX535" fmla="*/ 1661369 w 4395438"/>
                <a:gd name="connsiteY535" fmla="*/ 2299159 h 3453324"/>
                <a:gd name="connsiteX536" fmla="*/ 1546126 w 4395438"/>
                <a:gd name="connsiteY536" fmla="*/ 2300582 h 3453324"/>
                <a:gd name="connsiteX537" fmla="*/ 1624155 w 4395438"/>
                <a:gd name="connsiteY537" fmla="*/ 2267070 h 3453324"/>
                <a:gd name="connsiteX538" fmla="*/ 1323955 w 4395438"/>
                <a:gd name="connsiteY538" fmla="*/ 2265914 h 3453324"/>
                <a:gd name="connsiteX539" fmla="*/ 1381087 w 4395438"/>
                <a:gd name="connsiteY539" fmla="*/ 2272128 h 3453324"/>
                <a:gd name="connsiteX540" fmla="*/ 1245926 w 4395438"/>
                <a:gd name="connsiteY540" fmla="*/ 2297026 h 3453324"/>
                <a:gd name="connsiteX541" fmla="*/ 1323955 w 4395438"/>
                <a:gd name="connsiteY541" fmla="*/ 2265914 h 3453324"/>
                <a:gd name="connsiteX542" fmla="*/ 1080888 w 4395438"/>
                <a:gd name="connsiteY542" fmla="*/ 2265725 h 3453324"/>
                <a:gd name="connsiteX543" fmla="*/ 935056 w 4395438"/>
                <a:gd name="connsiteY543" fmla="*/ 2292047 h 3453324"/>
                <a:gd name="connsiteX544" fmla="*/ 1080888 w 4395438"/>
                <a:gd name="connsiteY544" fmla="*/ 2265725 h 3453324"/>
                <a:gd name="connsiteX545" fmla="*/ 1176634 w 4395438"/>
                <a:gd name="connsiteY545" fmla="*/ 2265592 h 3453324"/>
                <a:gd name="connsiteX546" fmla="*/ 1230987 w 4395438"/>
                <a:gd name="connsiteY546" fmla="*/ 2272128 h 3453324"/>
                <a:gd name="connsiteX547" fmla="*/ 1094403 w 4395438"/>
                <a:gd name="connsiteY547" fmla="*/ 2295603 h 3453324"/>
                <a:gd name="connsiteX548" fmla="*/ 1176634 w 4395438"/>
                <a:gd name="connsiteY548" fmla="*/ 2265592 h 3453324"/>
                <a:gd name="connsiteX549" fmla="*/ 853248 w 4395438"/>
                <a:gd name="connsiteY549" fmla="*/ 2230156 h 3453324"/>
                <a:gd name="connsiteX550" fmla="*/ 798474 w 4395438"/>
                <a:gd name="connsiteY550" fmla="*/ 2258611 h 3453324"/>
                <a:gd name="connsiteX551" fmla="*/ 552338 w 4395438"/>
                <a:gd name="connsiteY551" fmla="*/ 2637062 h 3453324"/>
                <a:gd name="connsiteX552" fmla="*/ 533843 w 4395438"/>
                <a:gd name="connsiteY552" fmla="*/ 2668362 h 3453324"/>
                <a:gd name="connsiteX553" fmla="*/ 3892237 w 4395438"/>
                <a:gd name="connsiteY553" fmla="*/ 2668362 h 3453324"/>
                <a:gd name="connsiteX554" fmla="*/ 3872319 w 4395438"/>
                <a:gd name="connsiteY554" fmla="*/ 2636351 h 3453324"/>
                <a:gd name="connsiteX555" fmla="*/ 3613379 w 4395438"/>
                <a:gd name="connsiteY555" fmla="*/ 2262879 h 3453324"/>
                <a:gd name="connsiteX556" fmla="*/ 3555046 w 4395438"/>
                <a:gd name="connsiteY556" fmla="*/ 2233002 h 3453324"/>
                <a:gd name="connsiteX557" fmla="*/ 853248 w 4395438"/>
                <a:gd name="connsiteY557" fmla="*/ 2230156 h 3453324"/>
                <a:gd name="connsiteX558" fmla="*/ 902332 w 4395438"/>
                <a:gd name="connsiteY558" fmla="*/ 2100686 h 3453324"/>
                <a:gd name="connsiteX559" fmla="*/ 2907696 w 4395438"/>
                <a:gd name="connsiteY559" fmla="*/ 2114203 h 3453324"/>
                <a:gd name="connsiteX560" fmla="*/ 3594171 w 4395438"/>
                <a:gd name="connsiteY560" fmla="*/ 2119182 h 3453324"/>
                <a:gd name="connsiteX561" fmla="*/ 3636143 w 4395438"/>
                <a:gd name="connsiteY561" fmla="*/ 2146214 h 3453324"/>
                <a:gd name="connsiteX562" fmla="*/ 3656061 w 4395438"/>
                <a:gd name="connsiteY562" fmla="*/ 2179649 h 3453324"/>
                <a:gd name="connsiteX563" fmla="*/ 4368858 w 4395438"/>
                <a:gd name="connsiteY563" fmla="*/ 3207584 h 3453324"/>
                <a:gd name="connsiteX564" fmla="*/ 4378105 w 4395438"/>
                <a:gd name="connsiteY564" fmla="*/ 3349859 h 3453324"/>
                <a:gd name="connsiteX565" fmla="*/ 4208798 w 4395438"/>
                <a:gd name="connsiteY565" fmla="*/ 3453008 h 3453324"/>
                <a:gd name="connsiteX566" fmla="*/ 3949147 w 4395438"/>
                <a:gd name="connsiteY566" fmla="*/ 3453008 h 3453324"/>
                <a:gd name="connsiteX567" fmla="*/ 2196322 w 4395438"/>
                <a:gd name="connsiteY567" fmla="*/ 3453008 h 3453324"/>
                <a:gd name="connsiteX568" fmla="*/ 198074 w 4395438"/>
                <a:gd name="connsiteY568" fmla="*/ 3453008 h 3453324"/>
                <a:gd name="connsiteX569" fmla="*/ 8137 w 4395438"/>
                <a:gd name="connsiteY569" fmla="*/ 3319270 h 3453324"/>
                <a:gd name="connsiteX570" fmla="*/ 40861 w 4395438"/>
                <a:gd name="connsiteY570" fmla="*/ 3136447 h 3453324"/>
                <a:gd name="connsiteX571" fmla="*/ 785669 w 4395438"/>
                <a:gd name="connsiteY571" fmla="*/ 2166844 h 3453324"/>
                <a:gd name="connsiteX572" fmla="*/ 796340 w 4395438"/>
                <a:gd name="connsiteY572" fmla="*/ 2152617 h 3453324"/>
                <a:gd name="connsiteX573" fmla="*/ 902332 w 4395438"/>
                <a:gd name="connsiteY573" fmla="*/ 2100686 h 3453324"/>
                <a:gd name="connsiteX574" fmla="*/ 945015 w 4395438"/>
                <a:gd name="connsiteY574" fmla="*/ 186380 h 3453324"/>
                <a:gd name="connsiteX575" fmla="*/ 875300 w 4395438"/>
                <a:gd name="connsiteY575" fmla="*/ 258228 h 3453324"/>
                <a:gd name="connsiteX576" fmla="*/ 875300 w 4395438"/>
                <a:gd name="connsiteY576" fmla="*/ 1759228 h 3453324"/>
                <a:gd name="connsiteX577" fmla="*/ 950706 w 4395438"/>
                <a:gd name="connsiteY577" fmla="*/ 1836056 h 3453324"/>
                <a:gd name="connsiteX578" fmla="*/ 2601805 w 4395438"/>
                <a:gd name="connsiteY578" fmla="*/ 1836056 h 3453324"/>
                <a:gd name="connsiteX579" fmla="*/ 3470393 w 4395438"/>
                <a:gd name="connsiteY579" fmla="*/ 1836056 h 3453324"/>
                <a:gd name="connsiteX580" fmla="*/ 3545798 w 4395438"/>
                <a:gd name="connsiteY580" fmla="*/ 1759228 h 3453324"/>
                <a:gd name="connsiteX581" fmla="*/ 3545798 w 4395438"/>
                <a:gd name="connsiteY581" fmla="*/ 258228 h 3453324"/>
                <a:gd name="connsiteX582" fmla="*/ 3476084 w 4395438"/>
                <a:gd name="connsiteY582" fmla="*/ 186380 h 3453324"/>
                <a:gd name="connsiteX583" fmla="*/ 2179961 w 4395438"/>
                <a:gd name="connsiteY583" fmla="*/ 186380 h 3453324"/>
                <a:gd name="connsiteX584" fmla="*/ 945015 w 4395438"/>
                <a:gd name="connsiteY584" fmla="*/ 186380 h 3453324"/>
                <a:gd name="connsiteX585" fmla="*/ 884548 w 4395438"/>
                <a:gd name="connsiteY585" fmla="*/ 0 h 3453324"/>
                <a:gd name="connsiteX586" fmla="*/ 2226200 w 4395438"/>
                <a:gd name="connsiteY586" fmla="*/ 711 h 3453324"/>
                <a:gd name="connsiteX587" fmla="*/ 3536550 w 4395438"/>
                <a:gd name="connsiteY587" fmla="*/ 0 h 3453324"/>
                <a:gd name="connsiteX588" fmla="*/ 3653215 w 4395438"/>
                <a:gd name="connsiteY588" fmla="*/ 114531 h 3453324"/>
                <a:gd name="connsiteX589" fmla="*/ 3653927 w 4395438"/>
                <a:gd name="connsiteY589" fmla="*/ 1885852 h 3453324"/>
                <a:gd name="connsiteX590" fmla="*/ 3537262 w 4395438"/>
                <a:gd name="connsiteY590" fmla="*/ 2001806 h 3453324"/>
                <a:gd name="connsiteX591" fmla="*/ 2283821 w 4395438"/>
                <a:gd name="connsiteY591" fmla="*/ 2001806 h 3453324"/>
                <a:gd name="connsiteX592" fmla="*/ 884548 w 4395438"/>
                <a:gd name="connsiteY592" fmla="*/ 2001806 h 3453324"/>
                <a:gd name="connsiteX593" fmla="*/ 767885 w 4395438"/>
                <a:gd name="connsiteY593" fmla="*/ 1885852 h 3453324"/>
                <a:gd name="connsiteX594" fmla="*/ 767885 w 4395438"/>
                <a:gd name="connsiteY594" fmla="*/ 114531 h 3453324"/>
                <a:gd name="connsiteX595" fmla="*/ 884548 w 4395438"/>
                <a:gd name="connsiteY595" fmla="*/ 0 h 345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</a:cxnLst>
              <a:rect l="l" t="t" r="r" b="b"/>
              <a:pathLst>
                <a:path w="4395438" h="3453324">
                  <a:moveTo>
                    <a:pt x="3437669" y="3099455"/>
                  </a:moveTo>
                  <a:cubicBezTo>
                    <a:pt x="3408503" y="3098032"/>
                    <a:pt x="3402812" y="3111549"/>
                    <a:pt x="3410637" y="3138581"/>
                  </a:cubicBezTo>
                  <a:cubicBezTo>
                    <a:pt x="3461145" y="3138581"/>
                    <a:pt x="3510229" y="3138581"/>
                    <a:pt x="3558603" y="3138581"/>
                  </a:cubicBezTo>
                  <a:cubicBezTo>
                    <a:pt x="3563583" y="3111549"/>
                    <a:pt x="3554334" y="3100167"/>
                    <a:pt x="3529437" y="3100878"/>
                  </a:cubicBezTo>
                  <a:cubicBezTo>
                    <a:pt x="3498847" y="3101589"/>
                    <a:pt x="3468258" y="3101589"/>
                    <a:pt x="3437669" y="3099455"/>
                  </a:cubicBezTo>
                  <a:close/>
                  <a:moveTo>
                    <a:pt x="878146" y="3097321"/>
                  </a:moveTo>
                  <a:cubicBezTo>
                    <a:pt x="853959" y="3096609"/>
                    <a:pt x="846134" y="3110126"/>
                    <a:pt x="841866" y="3133601"/>
                  </a:cubicBezTo>
                  <a:cubicBezTo>
                    <a:pt x="897353" y="3133601"/>
                    <a:pt x="949995" y="3133601"/>
                    <a:pt x="1002637" y="3133601"/>
                  </a:cubicBezTo>
                  <a:cubicBezTo>
                    <a:pt x="1006193" y="3100878"/>
                    <a:pt x="1006193" y="3100167"/>
                    <a:pt x="981295" y="3099455"/>
                  </a:cubicBezTo>
                  <a:cubicBezTo>
                    <a:pt x="947149" y="3098032"/>
                    <a:pt x="913003" y="3098744"/>
                    <a:pt x="878146" y="3097321"/>
                  </a:cubicBezTo>
                  <a:close/>
                  <a:moveTo>
                    <a:pt x="2575340" y="2971397"/>
                  </a:moveTo>
                  <a:cubicBezTo>
                    <a:pt x="2567926" y="2971097"/>
                    <a:pt x="2558411" y="2972475"/>
                    <a:pt x="2546318" y="2974965"/>
                  </a:cubicBezTo>
                  <a:cubicBezTo>
                    <a:pt x="2547029" y="2990615"/>
                    <a:pt x="2548452" y="3006976"/>
                    <a:pt x="2549163" y="3022627"/>
                  </a:cubicBezTo>
                  <a:cubicBezTo>
                    <a:pt x="2442457" y="3022627"/>
                    <a:pt x="2337885" y="3022627"/>
                    <a:pt x="2233313" y="3022627"/>
                  </a:cubicBezTo>
                  <a:cubicBezTo>
                    <a:pt x="2232602" y="3003420"/>
                    <a:pt x="2231891" y="2988481"/>
                    <a:pt x="2230468" y="2972831"/>
                  </a:cubicBezTo>
                  <a:cubicBezTo>
                    <a:pt x="2214818" y="2972831"/>
                    <a:pt x="2201301" y="2972831"/>
                    <a:pt x="2187074" y="2972831"/>
                  </a:cubicBezTo>
                  <a:cubicBezTo>
                    <a:pt x="2184940" y="2989192"/>
                    <a:pt x="2183517" y="3003420"/>
                    <a:pt x="2182805" y="3020493"/>
                  </a:cubicBezTo>
                  <a:cubicBezTo>
                    <a:pt x="2073254" y="3020493"/>
                    <a:pt x="1967260" y="3020493"/>
                    <a:pt x="1860554" y="3020493"/>
                  </a:cubicBezTo>
                  <a:cubicBezTo>
                    <a:pt x="1861265" y="3010533"/>
                    <a:pt x="1861976" y="3003420"/>
                    <a:pt x="1862687" y="2996306"/>
                  </a:cubicBezTo>
                  <a:cubicBezTo>
                    <a:pt x="1863399" y="2988481"/>
                    <a:pt x="1864110" y="2980656"/>
                    <a:pt x="1864822" y="2973542"/>
                  </a:cubicBezTo>
                  <a:cubicBezTo>
                    <a:pt x="1821428" y="2967851"/>
                    <a:pt x="1816448" y="2974253"/>
                    <a:pt x="1818582" y="3034720"/>
                  </a:cubicBezTo>
                  <a:cubicBezTo>
                    <a:pt x="2078234" y="3034720"/>
                    <a:pt x="2337885" y="3034720"/>
                    <a:pt x="2598248" y="3034720"/>
                  </a:cubicBezTo>
                  <a:cubicBezTo>
                    <a:pt x="2600916" y="2988304"/>
                    <a:pt x="2597581" y="2972297"/>
                    <a:pt x="2575340" y="2971397"/>
                  </a:cubicBezTo>
                  <a:close/>
                  <a:moveTo>
                    <a:pt x="2524266" y="2757996"/>
                  </a:moveTo>
                  <a:cubicBezTo>
                    <a:pt x="2537070" y="2813483"/>
                    <a:pt x="2549875" y="2869682"/>
                    <a:pt x="2563391" y="2928726"/>
                  </a:cubicBezTo>
                  <a:cubicBezTo>
                    <a:pt x="2332906" y="2928726"/>
                    <a:pt x="2105266" y="2928726"/>
                    <a:pt x="1871224" y="2928726"/>
                  </a:cubicBezTo>
                  <a:cubicBezTo>
                    <a:pt x="1883317" y="2873950"/>
                    <a:pt x="1893277" y="2822020"/>
                    <a:pt x="1906081" y="2771512"/>
                  </a:cubicBezTo>
                  <a:cubicBezTo>
                    <a:pt x="1907505" y="2765822"/>
                    <a:pt x="1919598" y="2758708"/>
                    <a:pt x="1927422" y="2758708"/>
                  </a:cubicBezTo>
                  <a:cubicBezTo>
                    <a:pt x="2124473" y="2757996"/>
                    <a:pt x="2322235" y="2757996"/>
                    <a:pt x="2524266" y="2757996"/>
                  </a:cubicBezTo>
                  <a:close/>
                  <a:moveTo>
                    <a:pt x="2431075" y="2735943"/>
                  </a:moveTo>
                  <a:cubicBezTo>
                    <a:pt x="2254655" y="2736654"/>
                    <a:pt x="2078234" y="2737366"/>
                    <a:pt x="1901813" y="2738789"/>
                  </a:cubicBezTo>
                  <a:cubicBezTo>
                    <a:pt x="1888297" y="2738789"/>
                    <a:pt x="1865533" y="2744480"/>
                    <a:pt x="1863399" y="2752304"/>
                  </a:cubicBezTo>
                  <a:cubicBezTo>
                    <a:pt x="1846326" y="2814905"/>
                    <a:pt x="1833521" y="2878218"/>
                    <a:pt x="1818582" y="2945798"/>
                  </a:cubicBezTo>
                  <a:cubicBezTo>
                    <a:pt x="2086770" y="2946510"/>
                    <a:pt x="2349267" y="2946510"/>
                    <a:pt x="2618166" y="2946510"/>
                  </a:cubicBezTo>
                  <a:cubicBezTo>
                    <a:pt x="2602516" y="2878929"/>
                    <a:pt x="2588289" y="2814194"/>
                    <a:pt x="2571927" y="2750882"/>
                  </a:cubicBezTo>
                  <a:cubicBezTo>
                    <a:pt x="2570505" y="2744480"/>
                    <a:pt x="2554143" y="2737366"/>
                    <a:pt x="2544895" y="2736654"/>
                  </a:cubicBezTo>
                  <a:cubicBezTo>
                    <a:pt x="2507192" y="2735231"/>
                    <a:pt x="2469490" y="2735943"/>
                    <a:pt x="2431075" y="2735943"/>
                  </a:cubicBezTo>
                  <a:close/>
                  <a:moveTo>
                    <a:pt x="3009422" y="2574372"/>
                  </a:moveTo>
                  <a:cubicBezTo>
                    <a:pt x="3038588" y="2574283"/>
                    <a:pt x="3067755" y="2574817"/>
                    <a:pt x="3096921" y="2577307"/>
                  </a:cubicBezTo>
                  <a:cubicBezTo>
                    <a:pt x="3111149" y="2578729"/>
                    <a:pt x="3122531" y="2606473"/>
                    <a:pt x="3136047" y="2622124"/>
                  </a:cubicBezTo>
                  <a:cubicBezTo>
                    <a:pt x="3133201" y="2624969"/>
                    <a:pt x="3131067" y="2628526"/>
                    <a:pt x="3128933" y="2632794"/>
                  </a:cubicBezTo>
                  <a:cubicBezTo>
                    <a:pt x="3069178" y="2632794"/>
                    <a:pt x="3010133" y="2635639"/>
                    <a:pt x="2951090" y="2630660"/>
                  </a:cubicBezTo>
                  <a:cubicBezTo>
                    <a:pt x="2937573" y="2629237"/>
                    <a:pt x="2926903" y="2600071"/>
                    <a:pt x="2914809" y="2583709"/>
                  </a:cubicBezTo>
                  <a:cubicBezTo>
                    <a:pt x="2916944" y="2580864"/>
                    <a:pt x="2919789" y="2578018"/>
                    <a:pt x="2921923" y="2575173"/>
                  </a:cubicBezTo>
                  <a:cubicBezTo>
                    <a:pt x="2951089" y="2575173"/>
                    <a:pt x="2980256" y="2574461"/>
                    <a:pt x="3009422" y="2574372"/>
                  </a:cubicBezTo>
                  <a:close/>
                  <a:moveTo>
                    <a:pt x="1309949" y="2573750"/>
                  </a:moveTo>
                  <a:cubicBezTo>
                    <a:pt x="1349075" y="2573750"/>
                    <a:pt x="1387489" y="2573750"/>
                    <a:pt x="1426615" y="2573750"/>
                  </a:cubicBezTo>
                  <a:cubicBezTo>
                    <a:pt x="1419501" y="2632794"/>
                    <a:pt x="1417367" y="2634928"/>
                    <a:pt x="1364014" y="2634928"/>
                  </a:cubicBezTo>
                  <a:cubicBezTo>
                    <a:pt x="1326311" y="2634928"/>
                    <a:pt x="1288608" y="2634928"/>
                    <a:pt x="1248060" y="2634928"/>
                  </a:cubicBezTo>
                  <a:cubicBezTo>
                    <a:pt x="1257308" y="2575884"/>
                    <a:pt x="1260153" y="2573750"/>
                    <a:pt x="1309949" y="2573750"/>
                  </a:cubicBezTo>
                  <a:close/>
                  <a:moveTo>
                    <a:pt x="1128549" y="2573750"/>
                  </a:moveTo>
                  <a:cubicBezTo>
                    <a:pt x="1166964" y="2573039"/>
                    <a:pt x="1203955" y="2573750"/>
                    <a:pt x="1244503" y="2573750"/>
                  </a:cubicBezTo>
                  <a:cubicBezTo>
                    <a:pt x="1228141" y="2635640"/>
                    <a:pt x="1228141" y="2635640"/>
                    <a:pt x="1172654" y="2635640"/>
                  </a:cubicBezTo>
                  <a:cubicBezTo>
                    <a:pt x="1135663" y="2635640"/>
                    <a:pt x="1097960" y="2635640"/>
                    <a:pt x="1059546" y="2635640"/>
                  </a:cubicBezTo>
                  <a:cubicBezTo>
                    <a:pt x="1072351" y="2577307"/>
                    <a:pt x="1075908" y="2574462"/>
                    <a:pt x="1128549" y="2573750"/>
                  </a:cubicBezTo>
                  <a:close/>
                  <a:moveTo>
                    <a:pt x="2633017" y="2573661"/>
                  </a:moveTo>
                  <a:cubicBezTo>
                    <a:pt x="2659071" y="2573572"/>
                    <a:pt x="2683613" y="2574106"/>
                    <a:pt x="2707800" y="2576596"/>
                  </a:cubicBezTo>
                  <a:cubicBezTo>
                    <a:pt x="2719181" y="2578018"/>
                    <a:pt x="2727718" y="2605762"/>
                    <a:pt x="2737677" y="2620701"/>
                  </a:cubicBezTo>
                  <a:cubicBezTo>
                    <a:pt x="2734832" y="2624969"/>
                    <a:pt x="2731986" y="2629237"/>
                    <a:pt x="2729852" y="2633506"/>
                  </a:cubicBezTo>
                  <a:cubicBezTo>
                    <a:pt x="2680768" y="2633506"/>
                    <a:pt x="2631682" y="2636351"/>
                    <a:pt x="2582598" y="2631372"/>
                  </a:cubicBezTo>
                  <a:cubicBezTo>
                    <a:pt x="2571216" y="2629949"/>
                    <a:pt x="2563391" y="2600782"/>
                    <a:pt x="2549163" y="2574462"/>
                  </a:cubicBezTo>
                  <a:cubicBezTo>
                    <a:pt x="2579397" y="2574462"/>
                    <a:pt x="2606962" y="2573750"/>
                    <a:pt x="2633017" y="2573661"/>
                  </a:cubicBezTo>
                  <a:close/>
                  <a:moveTo>
                    <a:pt x="3206117" y="2573394"/>
                  </a:moveTo>
                  <a:cubicBezTo>
                    <a:pt x="3230481" y="2573216"/>
                    <a:pt x="3254846" y="2573749"/>
                    <a:pt x="3279033" y="2576595"/>
                  </a:cubicBezTo>
                  <a:cubicBezTo>
                    <a:pt x="3293260" y="2578018"/>
                    <a:pt x="3304642" y="2605762"/>
                    <a:pt x="3316735" y="2621412"/>
                  </a:cubicBezTo>
                  <a:cubicBezTo>
                    <a:pt x="3314601" y="2624968"/>
                    <a:pt x="3312467" y="2628526"/>
                    <a:pt x="3310332" y="2632082"/>
                  </a:cubicBezTo>
                  <a:cubicBezTo>
                    <a:pt x="3263382" y="2632082"/>
                    <a:pt x="3215720" y="2636350"/>
                    <a:pt x="3170192" y="2629948"/>
                  </a:cubicBezTo>
                  <a:cubicBezTo>
                    <a:pt x="3153830" y="2627814"/>
                    <a:pt x="3141026" y="2600782"/>
                    <a:pt x="3126087" y="2585843"/>
                  </a:cubicBezTo>
                  <a:cubicBezTo>
                    <a:pt x="3128221" y="2582286"/>
                    <a:pt x="3131067" y="2578729"/>
                    <a:pt x="3133201" y="2574461"/>
                  </a:cubicBezTo>
                  <a:cubicBezTo>
                    <a:pt x="3157387" y="2574461"/>
                    <a:pt x="3181752" y="2573572"/>
                    <a:pt x="3206117" y="2573394"/>
                  </a:cubicBezTo>
                  <a:close/>
                  <a:moveTo>
                    <a:pt x="3560737" y="2573128"/>
                  </a:moveTo>
                  <a:cubicBezTo>
                    <a:pt x="3585279" y="2572861"/>
                    <a:pt x="3608399" y="2573395"/>
                    <a:pt x="3631163" y="2576596"/>
                  </a:cubicBezTo>
                  <a:cubicBezTo>
                    <a:pt x="3648948" y="2578730"/>
                    <a:pt x="3663175" y="2605051"/>
                    <a:pt x="3679536" y="2620702"/>
                  </a:cubicBezTo>
                  <a:cubicBezTo>
                    <a:pt x="3678113" y="2623547"/>
                    <a:pt x="3676691" y="2627104"/>
                    <a:pt x="3674556" y="2629949"/>
                  </a:cubicBezTo>
                  <a:cubicBezTo>
                    <a:pt x="3624049" y="2629949"/>
                    <a:pt x="3572830" y="2633506"/>
                    <a:pt x="3523034" y="2627815"/>
                  </a:cubicBezTo>
                  <a:cubicBezTo>
                    <a:pt x="3510229" y="2625681"/>
                    <a:pt x="3499559" y="2597226"/>
                    <a:pt x="3481774" y="2574462"/>
                  </a:cubicBezTo>
                  <a:cubicBezTo>
                    <a:pt x="3510229" y="2574462"/>
                    <a:pt x="3536194" y="2573395"/>
                    <a:pt x="3560737" y="2573128"/>
                  </a:cubicBezTo>
                  <a:close/>
                  <a:moveTo>
                    <a:pt x="1497752" y="2573039"/>
                  </a:moveTo>
                  <a:cubicBezTo>
                    <a:pt x="1535455" y="2573039"/>
                    <a:pt x="1572447" y="2573039"/>
                    <a:pt x="1610149" y="2573039"/>
                  </a:cubicBezTo>
                  <a:cubicBezTo>
                    <a:pt x="1608015" y="2632795"/>
                    <a:pt x="1605170" y="2634929"/>
                    <a:pt x="1551817" y="2634929"/>
                  </a:cubicBezTo>
                  <a:cubicBezTo>
                    <a:pt x="1512692" y="2634929"/>
                    <a:pt x="1474277" y="2634929"/>
                    <a:pt x="1432306" y="2634929"/>
                  </a:cubicBezTo>
                  <a:cubicBezTo>
                    <a:pt x="1447245" y="2573751"/>
                    <a:pt x="1447245" y="2573751"/>
                    <a:pt x="1497752" y="2573039"/>
                  </a:cubicBezTo>
                  <a:close/>
                  <a:moveTo>
                    <a:pt x="812699" y="2573039"/>
                  </a:moveTo>
                  <a:cubicBezTo>
                    <a:pt x="894508" y="2573039"/>
                    <a:pt x="975604" y="2573039"/>
                    <a:pt x="1058124" y="2573039"/>
                  </a:cubicBezTo>
                  <a:cubicBezTo>
                    <a:pt x="1046030" y="2629949"/>
                    <a:pt x="1041050" y="2634929"/>
                    <a:pt x="991254" y="2634929"/>
                  </a:cubicBezTo>
                  <a:cubicBezTo>
                    <a:pt x="917983" y="2634929"/>
                    <a:pt x="844000" y="2634929"/>
                    <a:pt x="770731" y="2634929"/>
                  </a:cubicBezTo>
                  <a:cubicBezTo>
                    <a:pt x="759348" y="2634929"/>
                    <a:pt x="747965" y="2634217"/>
                    <a:pt x="735872" y="2633506"/>
                  </a:cubicBezTo>
                  <a:cubicBezTo>
                    <a:pt x="754368" y="2577307"/>
                    <a:pt x="759348" y="2573039"/>
                    <a:pt x="812699" y="2573039"/>
                  </a:cubicBezTo>
                  <a:close/>
                  <a:moveTo>
                    <a:pt x="2811838" y="2572683"/>
                  </a:moveTo>
                  <a:cubicBezTo>
                    <a:pt x="2836914" y="2572505"/>
                    <a:pt x="2860389" y="2573038"/>
                    <a:pt x="2883509" y="2575884"/>
                  </a:cubicBezTo>
                  <a:cubicBezTo>
                    <a:pt x="2897736" y="2578018"/>
                    <a:pt x="2908407" y="2605762"/>
                    <a:pt x="2921211" y="2621412"/>
                  </a:cubicBezTo>
                  <a:cubicBezTo>
                    <a:pt x="2919077" y="2624969"/>
                    <a:pt x="2916943" y="2628526"/>
                    <a:pt x="2914808" y="2631371"/>
                  </a:cubicBezTo>
                  <a:cubicBezTo>
                    <a:pt x="2864301" y="2631371"/>
                    <a:pt x="2813794" y="2634217"/>
                    <a:pt x="2763998" y="2629237"/>
                  </a:cubicBezTo>
                  <a:cubicBezTo>
                    <a:pt x="2752616" y="2627815"/>
                    <a:pt x="2744791" y="2597937"/>
                    <a:pt x="2730563" y="2573750"/>
                  </a:cubicBezTo>
                  <a:cubicBezTo>
                    <a:pt x="2760085" y="2573750"/>
                    <a:pt x="2786762" y="2572861"/>
                    <a:pt x="2811838" y="2572683"/>
                  </a:cubicBezTo>
                  <a:close/>
                  <a:moveTo>
                    <a:pt x="3382004" y="2572416"/>
                  </a:moveTo>
                  <a:cubicBezTo>
                    <a:pt x="3404412" y="2572149"/>
                    <a:pt x="3426643" y="2572683"/>
                    <a:pt x="3448339" y="2575884"/>
                  </a:cubicBezTo>
                  <a:cubicBezTo>
                    <a:pt x="3466836" y="2578729"/>
                    <a:pt x="3482486" y="2604339"/>
                    <a:pt x="3499559" y="2619278"/>
                  </a:cubicBezTo>
                  <a:cubicBezTo>
                    <a:pt x="3497424" y="2622835"/>
                    <a:pt x="3495291" y="2626392"/>
                    <a:pt x="3493156" y="2630660"/>
                  </a:cubicBezTo>
                  <a:cubicBezTo>
                    <a:pt x="3443360" y="2630660"/>
                    <a:pt x="3393564" y="2634217"/>
                    <a:pt x="3343768" y="2628525"/>
                  </a:cubicBezTo>
                  <a:cubicBezTo>
                    <a:pt x="3330252" y="2627103"/>
                    <a:pt x="3318870" y="2599359"/>
                    <a:pt x="3306776" y="2582998"/>
                  </a:cubicBezTo>
                  <a:cubicBezTo>
                    <a:pt x="3310333" y="2579441"/>
                    <a:pt x="3312467" y="2576595"/>
                    <a:pt x="3314602" y="2573750"/>
                  </a:cubicBezTo>
                  <a:cubicBezTo>
                    <a:pt x="3337010" y="2573750"/>
                    <a:pt x="3359596" y="2572683"/>
                    <a:pt x="3382004" y="2572416"/>
                  </a:cubicBezTo>
                  <a:close/>
                  <a:moveTo>
                    <a:pt x="1677731" y="2572327"/>
                  </a:moveTo>
                  <a:cubicBezTo>
                    <a:pt x="1951609" y="2572327"/>
                    <a:pt x="2225488" y="2572327"/>
                    <a:pt x="2499367" y="2573039"/>
                  </a:cubicBezTo>
                  <a:cubicBezTo>
                    <a:pt x="2545606" y="2573039"/>
                    <a:pt x="2548452" y="2576595"/>
                    <a:pt x="2544895" y="2631372"/>
                  </a:cubicBezTo>
                  <a:cubicBezTo>
                    <a:pt x="2237582" y="2631372"/>
                    <a:pt x="1930980" y="2631372"/>
                    <a:pt x="1623666" y="2631372"/>
                  </a:cubicBezTo>
                  <a:cubicBezTo>
                    <a:pt x="1625089" y="2575884"/>
                    <a:pt x="1627223" y="2572327"/>
                    <a:pt x="1677731" y="2572327"/>
                  </a:cubicBezTo>
                  <a:close/>
                  <a:moveTo>
                    <a:pt x="2263902" y="2505458"/>
                  </a:moveTo>
                  <a:cubicBezTo>
                    <a:pt x="2323658" y="2505458"/>
                    <a:pt x="2374166" y="2505458"/>
                    <a:pt x="2426096" y="2505458"/>
                  </a:cubicBezTo>
                  <a:cubicBezTo>
                    <a:pt x="2428941" y="2521108"/>
                    <a:pt x="2431076" y="2536047"/>
                    <a:pt x="2434632" y="2557388"/>
                  </a:cubicBezTo>
                  <a:cubicBezTo>
                    <a:pt x="2382702" y="2557388"/>
                    <a:pt x="2333617" y="2559522"/>
                    <a:pt x="2285243" y="2555254"/>
                  </a:cubicBezTo>
                  <a:cubicBezTo>
                    <a:pt x="2278130" y="2554543"/>
                    <a:pt x="2272439" y="2526799"/>
                    <a:pt x="2263902" y="2505458"/>
                  </a:cubicBezTo>
                  <a:close/>
                  <a:moveTo>
                    <a:pt x="2698462" y="2504213"/>
                  </a:moveTo>
                  <a:cubicBezTo>
                    <a:pt x="2723271" y="2504213"/>
                    <a:pt x="2747991" y="2504747"/>
                    <a:pt x="2772533" y="2506881"/>
                  </a:cubicBezTo>
                  <a:cubicBezTo>
                    <a:pt x="2780359" y="2507592"/>
                    <a:pt x="2786050" y="2535336"/>
                    <a:pt x="2796721" y="2558100"/>
                  </a:cubicBezTo>
                  <a:cubicBezTo>
                    <a:pt x="2741945" y="2558100"/>
                    <a:pt x="2697840" y="2560945"/>
                    <a:pt x="2654446" y="2555965"/>
                  </a:cubicBezTo>
                  <a:cubicBezTo>
                    <a:pt x="2640930" y="2554542"/>
                    <a:pt x="2629548" y="2531068"/>
                    <a:pt x="2616743" y="2518263"/>
                  </a:cubicBezTo>
                  <a:cubicBezTo>
                    <a:pt x="2618878" y="2513995"/>
                    <a:pt x="2621723" y="2509015"/>
                    <a:pt x="2623857" y="2504746"/>
                  </a:cubicBezTo>
                  <a:cubicBezTo>
                    <a:pt x="2648755" y="2504746"/>
                    <a:pt x="2673653" y="2504213"/>
                    <a:pt x="2698462" y="2504213"/>
                  </a:cubicBezTo>
                  <a:close/>
                  <a:moveTo>
                    <a:pt x="3520100" y="2503680"/>
                  </a:moveTo>
                  <a:cubicBezTo>
                    <a:pt x="3543308" y="2503502"/>
                    <a:pt x="3566428" y="2504036"/>
                    <a:pt x="3589192" y="2506882"/>
                  </a:cubicBezTo>
                  <a:cubicBezTo>
                    <a:pt x="3604842" y="2509015"/>
                    <a:pt x="3617647" y="2533202"/>
                    <a:pt x="3632586" y="2547429"/>
                  </a:cubicBezTo>
                  <a:cubicBezTo>
                    <a:pt x="3629739" y="2550275"/>
                    <a:pt x="3627606" y="2554543"/>
                    <a:pt x="3626183" y="2558100"/>
                  </a:cubicBezTo>
                  <a:cubicBezTo>
                    <a:pt x="3580655" y="2558100"/>
                    <a:pt x="3534416" y="2561657"/>
                    <a:pt x="3490311" y="2555966"/>
                  </a:cubicBezTo>
                  <a:cubicBezTo>
                    <a:pt x="3473949" y="2553831"/>
                    <a:pt x="3460433" y="2528934"/>
                    <a:pt x="3445494" y="2514706"/>
                  </a:cubicBezTo>
                  <a:cubicBezTo>
                    <a:pt x="3446917" y="2511149"/>
                    <a:pt x="3449051" y="2507593"/>
                    <a:pt x="3450474" y="2504747"/>
                  </a:cubicBezTo>
                  <a:cubicBezTo>
                    <a:pt x="3473594" y="2504747"/>
                    <a:pt x="3496891" y="2503858"/>
                    <a:pt x="3520100" y="2503680"/>
                  </a:cubicBezTo>
                  <a:close/>
                  <a:moveTo>
                    <a:pt x="2450993" y="2503324"/>
                  </a:moveTo>
                  <a:cubicBezTo>
                    <a:pt x="2495810" y="2503324"/>
                    <a:pt x="2540627" y="2501901"/>
                    <a:pt x="2585443" y="2504035"/>
                  </a:cubicBezTo>
                  <a:cubicBezTo>
                    <a:pt x="2618166" y="2505458"/>
                    <a:pt x="2606784" y="2533913"/>
                    <a:pt x="2612475" y="2558099"/>
                  </a:cubicBezTo>
                  <a:cubicBezTo>
                    <a:pt x="2562679" y="2558099"/>
                    <a:pt x="2515729" y="2560944"/>
                    <a:pt x="2469489" y="2555965"/>
                  </a:cubicBezTo>
                  <a:cubicBezTo>
                    <a:pt x="2458819" y="2554543"/>
                    <a:pt x="2450282" y="2528222"/>
                    <a:pt x="2441034" y="2513283"/>
                  </a:cubicBezTo>
                  <a:cubicBezTo>
                    <a:pt x="2444591" y="2509727"/>
                    <a:pt x="2448148" y="2506881"/>
                    <a:pt x="2450993" y="2503324"/>
                  </a:cubicBezTo>
                  <a:close/>
                  <a:moveTo>
                    <a:pt x="3345102" y="2502969"/>
                  </a:moveTo>
                  <a:cubicBezTo>
                    <a:pt x="3367777" y="2502791"/>
                    <a:pt x="3390363" y="2503325"/>
                    <a:pt x="3412771" y="2506171"/>
                  </a:cubicBezTo>
                  <a:cubicBezTo>
                    <a:pt x="3428421" y="2508304"/>
                    <a:pt x="3440515" y="2533202"/>
                    <a:pt x="3454030" y="2547429"/>
                  </a:cubicBezTo>
                  <a:cubicBezTo>
                    <a:pt x="3451896" y="2550275"/>
                    <a:pt x="3449762" y="2553832"/>
                    <a:pt x="3447628" y="2558100"/>
                  </a:cubicBezTo>
                  <a:cubicBezTo>
                    <a:pt x="3402811" y="2558100"/>
                    <a:pt x="3357995" y="2561657"/>
                    <a:pt x="3313890" y="2555967"/>
                  </a:cubicBezTo>
                  <a:cubicBezTo>
                    <a:pt x="3298240" y="2553832"/>
                    <a:pt x="3284724" y="2529645"/>
                    <a:pt x="3270496" y="2516129"/>
                  </a:cubicBezTo>
                  <a:cubicBezTo>
                    <a:pt x="3272631" y="2511861"/>
                    <a:pt x="3274764" y="2508304"/>
                    <a:pt x="3276899" y="2504036"/>
                  </a:cubicBezTo>
                  <a:cubicBezTo>
                    <a:pt x="3299663" y="2504036"/>
                    <a:pt x="3322427" y="2503147"/>
                    <a:pt x="3345102" y="2502969"/>
                  </a:cubicBezTo>
                  <a:close/>
                  <a:moveTo>
                    <a:pt x="3106969" y="2502791"/>
                  </a:moveTo>
                  <a:cubicBezTo>
                    <a:pt x="3149741" y="2502791"/>
                    <a:pt x="3192245" y="2503325"/>
                    <a:pt x="3234928" y="2505459"/>
                  </a:cubicBezTo>
                  <a:cubicBezTo>
                    <a:pt x="3249866" y="2506170"/>
                    <a:pt x="3264094" y="2531779"/>
                    <a:pt x="3278321" y="2546007"/>
                  </a:cubicBezTo>
                  <a:cubicBezTo>
                    <a:pt x="3276187" y="2550275"/>
                    <a:pt x="3274053" y="2554543"/>
                    <a:pt x="3271919" y="2558100"/>
                  </a:cubicBezTo>
                  <a:cubicBezTo>
                    <a:pt x="3242041" y="2558100"/>
                    <a:pt x="3212164" y="2558100"/>
                    <a:pt x="3181574" y="2558100"/>
                  </a:cubicBezTo>
                  <a:cubicBezTo>
                    <a:pt x="3131778" y="2558100"/>
                    <a:pt x="3081982" y="2558100"/>
                    <a:pt x="3032897" y="2558100"/>
                  </a:cubicBezTo>
                  <a:cubicBezTo>
                    <a:pt x="2987369" y="2558100"/>
                    <a:pt x="2985947" y="2557389"/>
                    <a:pt x="2977410" y="2503324"/>
                  </a:cubicBezTo>
                  <a:cubicBezTo>
                    <a:pt x="3021160" y="2503324"/>
                    <a:pt x="3064198" y="2502791"/>
                    <a:pt x="3106969" y="2502791"/>
                  </a:cubicBezTo>
                  <a:close/>
                  <a:moveTo>
                    <a:pt x="2165555" y="2502791"/>
                  </a:moveTo>
                  <a:cubicBezTo>
                    <a:pt x="2189920" y="2502791"/>
                    <a:pt x="2213751" y="2503325"/>
                    <a:pt x="2237582" y="2505459"/>
                  </a:cubicBezTo>
                  <a:cubicBezTo>
                    <a:pt x="2246118" y="2506882"/>
                    <a:pt x="2251098" y="2534625"/>
                    <a:pt x="2261769" y="2558100"/>
                  </a:cubicBezTo>
                  <a:cubicBezTo>
                    <a:pt x="2202013" y="2558100"/>
                    <a:pt x="2156485" y="2560234"/>
                    <a:pt x="2110246" y="2557389"/>
                  </a:cubicBezTo>
                  <a:cubicBezTo>
                    <a:pt x="2071120" y="2555255"/>
                    <a:pt x="2097441" y="2526088"/>
                    <a:pt x="2090327" y="2503324"/>
                  </a:cubicBezTo>
                  <a:cubicBezTo>
                    <a:pt x="2116292" y="2503324"/>
                    <a:pt x="2141190" y="2502791"/>
                    <a:pt x="2165555" y="2502791"/>
                  </a:cubicBezTo>
                  <a:close/>
                  <a:moveTo>
                    <a:pt x="1957301" y="2502613"/>
                  </a:moveTo>
                  <a:cubicBezTo>
                    <a:pt x="1994291" y="2502613"/>
                    <a:pt x="2031994" y="2502613"/>
                    <a:pt x="2068274" y="2502613"/>
                  </a:cubicBezTo>
                  <a:cubicBezTo>
                    <a:pt x="2077522" y="2556677"/>
                    <a:pt x="2076810" y="2558811"/>
                    <a:pt x="2028438" y="2558811"/>
                  </a:cubicBezTo>
                  <a:cubicBezTo>
                    <a:pt x="1990023" y="2558811"/>
                    <a:pt x="1951609" y="2558811"/>
                    <a:pt x="1913195" y="2558811"/>
                  </a:cubicBezTo>
                  <a:cubicBezTo>
                    <a:pt x="1908927" y="2504747"/>
                    <a:pt x="1910349" y="2503325"/>
                    <a:pt x="1957301" y="2502613"/>
                  </a:cubicBezTo>
                  <a:close/>
                  <a:moveTo>
                    <a:pt x="1775900" y="2502613"/>
                  </a:moveTo>
                  <a:cubicBezTo>
                    <a:pt x="1813602" y="2502613"/>
                    <a:pt x="1851305" y="2502613"/>
                    <a:pt x="1891142" y="2502613"/>
                  </a:cubicBezTo>
                  <a:cubicBezTo>
                    <a:pt x="1895410" y="2557388"/>
                    <a:pt x="1894698" y="2558100"/>
                    <a:pt x="1846326" y="2558100"/>
                  </a:cubicBezTo>
                  <a:cubicBezTo>
                    <a:pt x="1808623" y="2558100"/>
                    <a:pt x="1770920" y="2558100"/>
                    <a:pt x="1733928" y="2558100"/>
                  </a:cubicBezTo>
                  <a:cubicBezTo>
                    <a:pt x="1727526" y="2507592"/>
                    <a:pt x="1731083" y="2502613"/>
                    <a:pt x="1775900" y="2502613"/>
                  </a:cubicBezTo>
                  <a:close/>
                  <a:moveTo>
                    <a:pt x="1599478" y="2502613"/>
                  </a:moveTo>
                  <a:cubicBezTo>
                    <a:pt x="1637181" y="2502613"/>
                    <a:pt x="1674173" y="2502613"/>
                    <a:pt x="1711164" y="2502613"/>
                  </a:cubicBezTo>
                  <a:cubicBezTo>
                    <a:pt x="1717566" y="2552409"/>
                    <a:pt x="1713298" y="2558100"/>
                    <a:pt x="1668482" y="2558100"/>
                  </a:cubicBezTo>
                  <a:cubicBezTo>
                    <a:pt x="1628645" y="2558100"/>
                    <a:pt x="1589519" y="2558100"/>
                    <a:pt x="1549682" y="2558100"/>
                  </a:cubicBezTo>
                  <a:cubicBezTo>
                    <a:pt x="1553239" y="2504747"/>
                    <a:pt x="1554662" y="2502613"/>
                    <a:pt x="1599478" y="2502613"/>
                  </a:cubicBezTo>
                  <a:close/>
                  <a:moveTo>
                    <a:pt x="1420213" y="2502613"/>
                  </a:moveTo>
                  <a:cubicBezTo>
                    <a:pt x="1457915" y="2502613"/>
                    <a:pt x="1495618" y="2502613"/>
                    <a:pt x="1536166" y="2502613"/>
                  </a:cubicBezTo>
                  <a:cubicBezTo>
                    <a:pt x="1531187" y="2557388"/>
                    <a:pt x="1530475" y="2558100"/>
                    <a:pt x="1484236" y="2558100"/>
                  </a:cubicBezTo>
                  <a:cubicBezTo>
                    <a:pt x="1445822" y="2558100"/>
                    <a:pt x="1406697" y="2558100"/>
                    <a:pt x="1367571" y="2558100"/>
                  </a:cubicBezTo>
                  <a:cubicBezTo>
                    <a:pt x="1371128" y="2506170"/>
                    <a:pt x="1374685" y="2502613"/>
                    <a:pt x="1420213" y="2502613"/>
                  </a:cubicBezTo>
                  <a:close/>
                  <a:moveTo>
                    <a:pt x="1240947" y="2502613"/>
                  </a:moveTo>
                  <a:cubicBezTo>
                    <a:pt x="1279361" y="2502613"/>
                    <a:pt x="1318487" y="2502613"/>
                    <a:pt x="1357613" y="2502613"/>
                  </a:cubicBezTo>
                  <a:cubicBezTo>
                    <a:pt x="1349076" y="2557388"/>
                    <a:pt x="1347653" y="2558100"/>
                    <a:pt x="1300703" y="2558100"/>
                  </a:cubicBezTo>
                  <a:cubicBezTo>
                    <a:pt x="1261577" y="2558100"/>
                    <a:pt x="1223163" y="2558100"/>
                    <a:pt x="1184037" y="2558100"/>
                  </a:cubicBezTo>
                  <a:cubicBezTo>
                    <a:pt x="1191863" y="2506881"/>
                    <a:pt x="1196130" y="2502613"/>
                    <a:pt x="1240947" y="2502613"/>
                  </a:cubicBezTo>
                  <a:close/>
                  <a:moveTo>
                    <a:pt x="2870348" y="2502257"/>
                  </a:moveTo>
                  <a:cubicBezTo>
                    <a:pt x="2893289" y="2502079"/>
                    <a:pt x="2916231" y="2502612"/>
                    <a:pt x="2938995" y="2505458"/>
                  </a:cubicBezTo>
                  <a:cubicBezTo>
                    <a:pt x="2952512" y="2506881"/>
                    <a:pt x="2963182" y="2533202"/>
                    <a:pt x="2975275" y="2547429"/>
                  </a:cubicBezTo>
                  <a:cubicBezTo>
                    <a:pt x="2972430" y="2550986"/>
                    <a:pt x="2968873" y="2554543"/>
                    <a:pt x="2966027" y="2558100"/>
                  </a:cubicBezTo>
                  <a:cubicBezTo>
                    <a:pt x="2921211" y="2558100"/>
                    <a:pt x="2875683" y="2561657"/>
                    <a:pt x="2831578" y="2555966"/>
                  </a:cubicBezTo>
                  <a:cubicBezTo>
                    <a:pt x="2817351" y="2553831"/>
                    <a:pt x="2805969" y="2528222"/>
                    <a:pt x="2793875" y="2513283"/>
                  </a:cubicBezTo>
                  <a:cubicBezTo>
                    <a:pt x="2796721" y="2509726"/>
                    <a:pt x="2799566" y="2506170"/>
                    <a:pt x="2801701" y="2503324"/>
                  </a:cubicBezTo>
                  <a:cubicBezTo>
                    <a:pt x="2824464" y="2503324"/>
                    <a:pt x="2847406" y="2502435"/>
                    <a:pt x="2870348" y="2502257"/>
                  </a:cubicBezTo>
                  <a:close/>
                  <a:moveTo>
                    <a:pt x="1060969" y="2501190"/>
                  </a:moveTo>
                  <a:cubicBezTo>
                    <a:pt x="1099383" y="2504747"/>
                    <a:pt x="1138509" y="2501901"/>
                    <a:pt x="1177634" y="2501901"/>
                  </a:cubicBezTo>
                  <a:cubicBezTo>
                    <a:pt x="1166252" y="2555966"/>
                    <a:pt x="1164118" y="2557389"/>
                    <a:pt x="1115745" y="2558100"/>
                  </a:cubicBezTo>
                  <a:cubicBezTo>
                    <a:pt x="1078754" y="2558100"/>
                    <a:pt x="1041050" y="2558100"/>
                    <a:pt x="998368" y="2558100"/>
                  </a:cubicBezTo>
                  <a:cubicBezTo>
                    <a:pt x="1006905" y="2519685"/>
                    <a:pt x="1021132" y="2498344"/>
                    <a:pt x="1060969" y="2501190"/>
                  </a:cubicBezTo>
                  <a:close/>
                  <a:moveTo>
                    <a:pt x="857515" y="2501190"/>
                  </a:moveTo>
                  <a:cubicBezTo>
                    <a:pt x="903043" y="2504747"/>
                    <a:pt x="949282" y="2501901"/>
                    <a:pt x="995522" y="2501901"/>
                  </a:cubicBezTo>
                  <a:cubicBezTo>
                    <a:pt x="986985" y="2550986"/>
                    <a:pt x="979872" y="2557389"/>
                    <a:pt x="935055" y="2557389"/>
                  </a:cubicBezTo>
                  <a:cubicBezTo>
                    <a:pt x="884548" y="2558100"/>
                    <a:pt x="834041" y="2558100"/>
                    <a:pt x="780688" y="2558100"/>
                  </a:cubicBezTo>
                  <a:cubicBezTo>
                    <a:pt x="792781" y="2513283"/>
                    <a:pt x="816967" y="2498344"/>
                    <a:pt x="857515" y="2501190"/>
                  </a:cubicBezTo>
                  <a:close/>
                  <a:moveTo>
                    <a:pt x="2189208" y="2440011"/>
                  </a:moveTo>
                  <a:cubicBezTo>
                    <a:pt x="2239004" y="2440011"/>
                    <a:pt x="2287378" y="2440011"/>
                    <a:pt x="2338596" y="2440011"/>
                  </a:cubicBezTo>
                  <a:cubicBezTo>
                    <a:pt x="2340731" y="2453528"/>
                    <a:pt x="2342865" y="2465620"/>
                    <a:pt x="2345710" y="2483405"/>
                  </a:cubicBezTo>
                  <a:cubicBezTo>
                    <a:pt x="2293780" y="2483405"/>
                    <a:pt x="2243272" y="2483405"/>
                    <a:pt x="2189208" y="2483405"/>
                  </a:cubicBezTo>
                  <a:cubicBezTo>
                    <a:pt x="2189208" y="2469178"/>
                    <a:pt x="2189208" y="2457084"/>
                    <a:pt x="2189208" y="2440011"/>
                  </a:cubicBezTo>
                  <a:close/>
                  <a:moveTo>
                    <a:pt x="3481329" y="2439211"/>
                  </a:moveTo>
                  <a:cubicBezTo>
                    <a:pt x="3504360" y="2439122"/>
                    <a:pt x="3527301" y="2439656"/>
                    <a:pt x="3550065" y="2442146"/>
                  </a:cubicBezTo>
                  <a:cubicBezTo>
                    <a:pt x="3563581" y="2443568"/>
                    <a:pt x="3574252" y="2467044"/>
                    <a:pt x="3592036" y="2486962"/>
                  </a:cubicBezTo>
                  <a:cubicBezTo>
                    <a:pt x="3535837" y="2486962"/>
                    <a:pt x="3490310" y="2489807"/>
                    <a:pt x="3445494" y="2485539"/>
                  </a:cubicBezTo>
                  <a:cubicBezTo>
                    <a:pt x="3431977" y="2484117"/>
                    <a:pt x="3420595" y="2462064"/>
                    <a:pt x="3408502" y="2449259"/>
                  </a:cubicBezTo>
                  <a:cubicBezTo>
                    <a:pt x="3409925" y="2446414"/>
                    <a:pt x="3411348" y="2442857"/>
                    <a:pt x="3412059" y="2440012"/>
                  </a:cubicBezTo>
                  <a:cubicBezTo>
                    <a:pt x="3435179" y="2440012"/>
                    <a:pt x="3458298" y="2439300"/>
                    <a:pt x="3481329" y="2439211"/>
                  </a:cubicBezTo>
                  <a:close/>
                  <a:moveTo>
                    <a:pt x="2599582" y="2438767"/>
                  </a:moveTo>
                  <a:cubicBezTo>
                    <a:pt x="2622790" y="2438767"/>
                    <a:pt x="2645910" y="2439301"/>
                    <a:pt x="2668674" y="2441435"/>
                  </a:cubicBezTo>
                  <a:cubicBezTo>
                    <a:pt x="2678633" y="2441435"/>
                    <a:pt x="2685747" y="2466332"/>
                    <a:pt x="2697840" y="2487673"/>
                  </a:cubicBezTo>
                  <a:cubicBezTo>
                    <a:pt x="2643064" y="2487673"/>
                    <a:pt x="2598248" y="2489808"/>
                    <a:pt x="2553431" y="2486251"/>
                  </a:cubicBezTo>
                  <a:cubicBezTo>
                    <a:pt x="2542049" y="2485540"/>
                    <a:pt x="2532801" y="2462776"/>
                    <a:pt x="2522842" y="2450682"/>
                  </a:cubicBezTo>
                  <a:cubicBezTo>
                    <a:pt x="2524976" y="2447126"/>
                    <a:pt x="2527821" y="2443569"/>
                    <a:pt x="2529956" y="2439300"/>
                  </a:cubicBezTo>
                  <a:cubicBezTo>
                    <a:pt x="2553076" y="2439300"/>
                    <a:pt x="2576373" y="2438767"/>
                    <a:pt x="2599582" y="2438767"/>
                  </a:cubicBezTo>
                  <a:close/>
                  <a:moveTo>
                    <a:pt x="2768889" y="2438500"/>
                  </a:moveTo>
                  <a:cubicBezTo>
                    <a:pt x="2791564" y="2438412"/>
                    <a:pt x="2814150" y="2438945"/>
                    <a:pt x="2836558" y="2441435"/>
                  </a:cubicBezTo>
                  <a:cubicBezTo>
                    <a:pt x="2847229" y="2442857"/>
                    <a:pt x="2855766" y="2467044"/>
                    <a:pt x="2865725" y="2480560"/>
                  </a:cubicBezTo>
                  <a:cubicBezTo>
                    <a:pt x="2861457" y="2482694"/>
                    <a:pt x="2858611" y="2485540"/>
                    <a:pt x="2855054" y="2488385"/>
                  </a:cubicBezTo>
                  <a:cubicBezTo>
                    <a:pt x="2818774" y="2488385"/>
                    <a:pt x="2782495" y="2488385"/>
                    <a:pt x="2746214" y="2488385"/>
                  </a:cubicBezTo>
                  <a:cubicBezTo>
                    <a:pt x="2705665" y="2488385"/>
                    <a:pt x="2705665" y="2487674"/>
                    <a:pt x="2700686" y="2439301"/>
                  </a:cubicBezTo>
                  <a:cubicBezTo>
                    <a:pt x="2723450" y="2439301"/>
                    <a:pt x="2746214" y="2438589"/>
                    <a:pt x="2768889" y="2438500"/>
                  </a:cubicBezTo>
                  <a:close/>
                  <a:moveTo>
                    <a:pt x="2428497" y="2437077"/>
                  </a:moveTo>
                  <a:cubicBezTo>
                    <a:pt x="2450816" y="2436988"/>
                    <a:pt x="2473046" y="2437522"/>
                    <a:pt x="2495099" y="2440012"/>
                  </a:cubicBezTo>
                  <a:cubicBezTo>
                    <a:pt x="2505770" y="2440723"/>
                    <a:pt x="2513595" y="2464910"/>
                    <a:pt x="2522843" y="2478426"/>
                  </a:cubicBezTo>
                  <a:cubicBezTo>
                    <a:pt x="2520708" y="2481271"/>
                    <a:pt x="2517863" y="2484828"/>
                    <a:pt x="2515729" y="2487674"/>
                  </a:cubicBezTo>
                  <a:cubicBezTo>
                    <a:pt x="2470201" y="2487674"/>
                    <a:pt x="2423962" y="2489808"/>
                    <a:pt x="2378434" y="2485539"/>
                  </a:cubicBezTo>
                  <a:cubicBezTo>
                    <a:pt x="2369186" y="2484828"/>
                    <a:pt x="2361361" y="2460642"/>
                    <a:pt x="2352824" y="2447125"/>
                  </a:cubicBezTo>
                  <a:cubicBezTo>
                    <a:pt x="2355670" y="2444280"/>
                    <a:pt x="2358515" y="2441434"/>
                    <a:pt x="2361361" y="2437878"/>
                  </a:cubicBezTo>
                  <a:cubicBezTo>
                    <a:pt x="2383769" y="2437878"/>
                    <a:pt x="2406177" y="2437166"/>
                    <a:pt x="2428497" y="2437077"/>
                  </a:cubicBezTo>
                  <a:close/>
                  <a:moveTo>
                    <a:pt x="3101634" y="2436722"/>
                  </a:moveTo>
                  <a:cubicBezTo>
                    <a:pt x="3123597" y="2436455"/>
                    <a:pt x="3144227" y="2436811"/>
                    <a:pt x="3164501" y="2439301"/>
                  </a:cubicBezTo>
                  <a:cubicBezTo>
                    <a:pt x="3180863" y="2441435"/>
                    <a:pt x="3194379" y="2460642"/>
                    <a:pt x="3209318" y="2472735"/>
                  </a:cubicBezTo>
                  <a:cubicBezTo>
                    <a:pt x="3207183" y="2477003"/>
                    <a:pt x="3205761" y="2481271"/>
                    <a:pt x="3203626" y="2485540"/>
                  </a:cubicBezTo>
                  <a:cubicBezTo>
                    <a:pt x="3155254" y="2485540"/>
                    <a:pt x="3106880" y="2487674"/>
                    <a:pt x="3059218" y="2483406"/>
                  </a:cubicBezTo>
                  <a:cubicBezTo>
                    <a:pt x="3049970" y="2483406"/>
                    <a:pt x="3042856" y="2459219"/>
                    <a:pt x="3030763" y="2437878"/>
                  </a:cubicBezTo>
                  <a:cubicBezTo>
                    <a:pt x="3056373" y="2437878"/>
                    <a:pt x="3079670" y="2436989"/>
                    <a:pt x="3101634" y="2436722"/>
                  </a:cubicBezTo>
                  <a:close/>
                  <a:moveTo>
                    <a:pt x="2934639" y="2436722"/>
                  </a:moveTo>
                  <a:cubicBezTo>
                    <a:pt x="2955714" y="2436455"/>
                    <a:pt x="2976699" y="2436811"/>
                    <a:pt x="2997329" y="2439301"/>
                  </a:cubicBezTo>
                  <a:cubicBezTo>
                    <a:pt x="3012268" y="2441435"/>
                    <a:pt x="3024362" y="2462776"/>
                    <a:pt x="3037877" y="2475580"/>
                  </a:cubicBezTo>
                  <a:cubicBezTo>
                    <a:pt x="3035743" y="2479138"/>
                    <a:pt x="3032897" y="2483406"/>
                    <a:pt x="3030764" y="2486962"/>
                  </a:cubicBezTo>
                  <a:cubicBezTo>
                    <a:pt x="2985236" y="2486962"/>
                    <a:pt x="2939708" y="2489808"/>
                    <a:pt x="2894891" y="2484829"/>
                  </a:cubicBezTo>
                  <a:cubicBezTo>
                    <a:pt x="2882798" y="2483406"/>
                    <a:pt x="2873550" y="2460642"/>
                    <a:pt x="2862879" y="2447126"/>
                  </a:cubicBezTo>
                  <a:cubicBezTo>
                    <a:pt x="2866436" y="2444992"/>
                    <a:pt x="2869281" y="2441435"/>
                    <a:pt x="2871416" y="2437878"/>
                  </a:cubicBezTo>
                  <a:cubicBezTo>
                    <a:pt x="2892401" y="2437878"/>
                    <a:pt x="2913565" y="2436989"/>
                    <a:pt x="2934639" y="2436722"/>
                  </a:cubicBezTo>
                  <a:close/>
                  <a:moveTo>
                    <a:pt x="2056892" y="2436455"/>
                  </a:moveTo>
                  <a:cubicBezTo>
                    <a:pt x="2081791" y="2436455"/>
                    <a:pt x="2106688" y="2436455"/>
                    <a:pt x="2131587" y="2437167"/>
                  </a:cubicBezTo>
                  <a:cubicBezTo>
                    <a:pt x="2174270" y="2437878"/>
                    <a:pt x="2174981" y="2438590"/>
                    <a:pt x="2166444" y="2485540"/>
                  </a:cubicBezTo>
                  <a:cubicBezTo>
                    <a:pt x="2118070" y="2485540"/>
                    <a:pt x="2068986" y="2485540"/>
                    <a:pt x="2019901" y="2485540"/>
                  </a:cubicBezTo>
                  <a:cubicBezTo>
                    <a:pt x="2011364" y="2439301"/>
                    <a:pt x="2013499" y="2437167"/>
                    <a:pt x="2056892" y="2436455"/>
                  </a:cubicBezTo>
                  <a:close/>
                  <a:moveTo>
                    <a:pt x="1889720" y="2435032"/>
                  </a:moveTo>
                  <a:cubicBezTo>
                    <a:pt x="1920309" y="2435032"/>
                    <a:pt x="1950898" y="2434321"/>
                    <a:pt x="1981487" y="2437166"/>
                  </a:cubicBezTo>
                  <a:cubicBezTo>
                    <a:pt x="1987889" y="2437878"/>
                    <a:pt x="1999271" y="2452816"/>
                    <a:pt x="1998560" y="2459930"/>
                  </a:cubicBezTo>
                  <a:cubicBezTo>
                    <a:pt x="1997848" y="2469889"/>
                    <a:pt x="1987889" y="2486251"/>
                    <a:pt x="1980775" y="2486251"/>
                  </a:cubicBezTo>
                  <a:cubicBezTo>
                    <a:pt x="1934536" y="2488385"/>
                    <a:pt x="1889008" y="2487674"/>
                    <a:pt x="1843480" y="2487674"/>
                  </a:cubicBezTo>
                  <a:cubicBezTo>
                    <a:pt x="1844191" y="2436455"/>
                    <a:pt x="1844903" y="2435032"/>
                    <a:pt x="1889720" y="2435032"/>
                  </a:cubicBezTo>
                  <a:close/>
                  <a:moveTo>
                    <a:pt x="1711877" y="2435032"/>
                  </a:moveTo>
                  <a:cubicBezTo>
                    <a:pt x="1748868" y="2434321"/>
                    <a:pt x="1786571" y="2435032"/>
                    <a:pt x="1825697" y="2435032"/>
                  </a:cubicBezTo>
                  <a:cubicBezTo>
                    <a:pt x="1830676" y="2474158"/>
                    <a:pt x="1821428" y="2491231"/>
                    <a:pt x="1785148" y="2489096"/>
                  </a:cubicBezTo>
                  <a:cubicBezTo>
                    <a:pt x="1747445" y="2486251"/>
                    <a:pt x="1709742" y="2488385"/>
                    <a:pt x="1672750" y="2488385"/>
                  </a:cubicBezTo>
                  <a:cubicBezTo>
                    <a:pt x="1667059" y="2443569"/>
                    <a:pt x="1672750" y="2435744"/>
                    <a:pt x="1711877" y="2435032"/>
                  </a:cubicBezTo>
                  <a:close/>
                  <a:moveTo>
                    <a:pt x="1543281" y="2434321"/>
                  </a:moveTo>
                  <a:cubicBezTo>
                    <a:pt x="1580272" y="2434321"/>
                    <a:pt x="1617263" y="2435033"/>
                    <a:pt x="1654967" y="2435033"/>
                  </a:cubicBezTo>
                  <a:cubicBezTo>
                    <a:pt x="1657100" y="2475581"/>
                    <a:pt x="1645007" y="2491231"/>
                    <a:pt x="1608727" y="2488385"/>
                  </a:cubicBezTo>
                  <a:cubicBezTo>
                    <a:pt x="1571025" y="2485540"/>
                    <a:pt x="1533322" y="2487674"/>
                    <a:pt x="1495619" y="2487674"/>
                  </a:cubicBezTo>
                  <a:cubicBezTo>
                    <a:pt x="1497754" y="2439301"/>
                    <a:pt x="1501310" y="2435033"/>
                    <a:pt x="1543281" y="2434321"/>
                  </a:cubicBezTo>
                  <a:close/>
                  <a:moveTo>
                    <a:pt x="887395" y="2434321"/>
                  </a:moveTo>
                  <a:cubicBezTo>
                    <a:pt x="966357" y="2435744"/>
                    <a:pt x="1045320" y="2434321"/>
                    <a:pt x="1126416" y="2434321"/>
                  </a:cubicBezTo>
                  <a:cubicBezTo>
                    <a:pt x="1120014" y="2477003"/>
                    <a:pt x="1100095" y="2489096"/>
                    <a:pt x="1063815" y="2488385"/>
                  </a:cubicBezTo>
                  <a:cubicBezTo>
                    <a:pt x="984853" y="2485540"/>
                    <a:pt x="905890" y="2487673"/>
                    <a:pt x="824082" y="2487673"/>
                  </a:cubicBezTo>
                  <a:cubicBezTo>
                    <a:pt x="834041" y="2452817"/>
                    <a:pt x="848981" y="2432897"/>
                    <a:pt x="887395" y="2434321"/>
                  </a:cubicBezTo>
                  <a:close/>
                  <a:moveTo>
                    <a:pt x="1368994" y="2433610"/>
                  </a:moveTo>
                  <a:cubicBezTo>
                    <a:pt x="1407407" y="2436455"/>
                    <a:pt x="1445110" y="2434322"/>
                    <a:pt x="1482814" y="2434322"/>
                  </a:cubicBezTo>
                  <a:cubicBezTo>
                    <a:pt x="1483525" y="2480560"/>
                    <a:pt x="1462895" y="2490520"/>
                    <a:pt x="1428037" y="2487674"/>
                  </a:cubicBezTo>
                  <a:cubicBezTo>
                    <a:pt x="1391758" y="2484829"/>
                    <a:pt x="1355477" y="2486963"/>
                    <a:pt x="1317063" y="2486963"/>
                  </a:cubicBezTo>
                  <a:cubicBezTo>
                    <a:pt x="1319198" y="2450683"/>
                    <a:pt x="1332002" y="2431476"/>
                    <a:pt x="1368994" y="2433610"/>
                  </a:cubicBezTo>
                  <a:close/>
                  <a:moveTo>
                    <a:pt x="1196841" y="2433609"/>
                  </a:moveTo>
                  <a:cubicBezTo>
                    <a:pt x="1233833" y="2435743"/>
                    <a:pt x="1271536" y="2434320"/>
                    <a:pt x="1310661" y="2434320"/>
                  </a:cubicBezTo>
                  <a:cubicBezTo>
                    <a:pt x="1308527" y="2474869"/>
                    <a:pt x="1292877" y="2491230"/>
                    <a:pt x="1255174" y="2488385"/>
                  </a:cubicBezTo>
                  <a:cubicBezTo>
                    <a:pt x="1218183" y="2484828"/>
                    <a:pt x="1180480" y="2487674"/>
                    <a:pt x="1141354" y="2487674"/>
                  </a:cubicBezTo>
                  <a:cubicBezTo>
                    <a:pt x="1146333" y="2449260"/>
                    <a:pt x="1160561" y="2432187"/>
                    <a:pt x="1196841" y="2433609"/>
                  </a:cubicBezTo>
                  <a:close/>
                  <a:moveTo>
                    <a:pt x="2110957" y="2377411"/>
                  </a:moveTo>
                  <a:cubicBezTo>
                    <a:pt x="2157908" y="2377411"/>
                    <a:pt x="2205570" y="2377411"/>
                    <a:pt x="2256789" y="2377411"/>
                  </a:cubicBezTo>
                  <a:cubicBezTo>
                    <a:pt x="2257500" y="2393061"/>
                    <a:pt x="2258212" y="2405154"/>
                    <a:pt x="2258923" y="2420093"/>
                  </a:cubicBezTo>
                  <a:cubicBezTo>
                    <a:pt x="2207704" y="2420093"/>
                    <a:pt x="2160753" y="2420093"/>
                    <a:pt x="2110957" y="2420093"/>
                  </a:cubicBezTo>
                  <a:cubicBezTo>
                    <a:pt x="2110957" y="2405866"/>
                    <a:pt x="2110957" y="2393061"/>
                    <a:pt x="2110957" y="2377411"/>
                  </a:cubicBezTo>
                  <a:close/>
                  <a:moveTo>
                    <a:pt x="1943783" y="2376699"/>
                  </a:moveTo>
                  <a:cubicBezTo>
                    <a:pt x="1993580" y="2376699"/>
                    <a:pt x="2040531" y="2376699"/>
                    <a:pt x="2090327" y="2376699"/>
                  </a:cubicBezTo>
                  <a:cubicBezTo>
                    <a:pt x="2090327" y="2391638"/>
                    <a:pt x="2090327" y="2403731"/>
                    <a:pt x="2090327" y="2419381"/>
                  </a:cubicBezTo>
                  <a:cubicBezTo>
                    <a:pt x="2040531" y="2419381"/>
                    <a:pt x="1992158" y="2419381"/>
                    <a:pt x="1938804" y="2419381"/>
                  </a:cubicBezTo>
                  <a:cubicBezTo>
                    <a:pt x="1940938" y="2404442"/>
                    <a:pt x="1942361" y="2391638"/>
                    <a:pt x="1943783" y="2376699"/>
                  </a:cubicBezTo>
                  <a:close/>
                  <a:moveTo>
                    <a:pt x="3440782" y="2375544"/>
                  </a:moveTo>
                  <a:cubicBezTo>
                    <a:pt x="3461678" y="2375277"/>
                    <a:pt x="3482486" y="2375633"/>
                    <a:pt x="3503115" y="2378123"/>
                  </a:cubicBezTo>
                  <a:cubicBezTo>
                    <a:pt x="3518055" y="2380257"/>
                    <a:pt x="3530859" y="2401598"/>
                    <a:pt x="3544375" y="2413691"/>
                  </a:cubicBezTo>
                  <a:cubicBezTo>
                    <a:pt x="3542952" y="2417248"/>
                    <a:pt x="3541530" y="2420093"/>
                    <a:pt x="3539396" y="2422939"/>
                  </a:cubicBezTo>
                  <a:cubicBezTo>
                    <a:pt x="3496002" y="2422939"/>
                    <a:pt x="3452608" y="2425784"/>
                    <a:pt x="3409926" y="2421517"/>
                  </a:cubicBezTo>
                  <a:cubicBezTo>
                    <a:pt x="3396409" y="2420093"/>
                    <a:pt x="3385027" y="2398752"/>
                    <a:pt x="3372934" y="2386659"/>
                  </a:cubicBezTo>
                  <a:cubicBezTo>
                    <a:pt x="3374357" y="2383102"/>
                    <a:pt x="3376491" y="2380257"/>
                    <a:pt x="3377914" y="2376700"/>
                  </a:cubicBezTo>
                  <a:cubicBezTo>
                    <a:pt x="3398900" y="2376700"/>
                    <a:pt x="3419885" y="2375811"/>
                    <a:pt x="3440782" y="2375544"/>
                  </a:cubicBezTo>
                  <a:close/>
                  <a:moveTo>
                    <a:pt x="2506392" y="2375366"/>
                  </a:moveTo>
                  <a:cubicBezTo>
                    <a:pt x="2529601" y="2375277"/>
                    <a:pt x="2551298" y="2375633"/>
                    <a:pt x="2572639" y="2377411"/>
                  </a:cubicBezTo>
                  <a:cubicBezTo>
                    <a:pt x="2582598" y="2378123"/>
                    <a:pt x="2590423" y="2400886"/>
                    <a:pt x="2598959" y="2412979"/>
                  </a:cubicBezTo>
                  <a:cubicBezTo>
                    <a:pt x="2596826" y="2416536"/>
                    <a:pt x="2594691" y="2419382"/>
                    <a:pt x="2592557" y="2422227"/>
                  </a:cubicBezTo>
                  <a:cubicBezTo>
                    <a:pt x="2548452" y="2422227"/>
                    <a:pt x="2503635" y="2424361"/>
                    <a:pt x="2459530" y="2420805"/>
                  </a:cubicBezTo>
                  <a:cubicBezTo>
                    <a:pt x="2450283" y="2420093"/>
                    <a:pt x="2443880" y="2396618"/>
                    <a:pt x="2431075" y="2375988"/>
                  </a:cubicBezTo>
                  <a:cubicBezTo>
                    <a:pt x="2458463" y="2375988"/>
                    <a:pt x="2483184" y="2375455"/>
                    <a:pt x="2506392" y="2375366"/>
                  </a:cubicBezTo>
                  <a:close/>
                  <a:moveTo>
                    <a:pt x="2342865" y="2375366"/>
                  </a:moveTo>
                  <a:cubicBezTo>
                    <a:pt x="2364918" y="2375277"/>
                    <a:pt x="2386971" y="2375633"/>
                    <a:pt x="2409023" y="2377411"/>
                  </a:cubicBezTo>
                  <a:cubicBezTo>
                    <a:pt x="2417559" y="2378123"/>
                    <a:pt x="2423962" y="2401597"/>
                    <a:pt x="2436766" y="2422938"/>
                  </a:cubicBezTo>
                  <a:cubicBezTo>
                    <a:pt x="2380568" y="2422938"/>
                    <a:pt x="2337174" y="2425073"/>
                    <a:pt x="2294492" y="2421516"/>
                  </a:cubicBezTo>
                  <a:cubicBezTo>
                    <a:pt x="2285243" y="2420805"/>
                    <a:pt x="2277419" y="2398752"/>
                    <a:pt x="2268882" y="2386659"/>
                  </a:cubicBezTo>
                  <a:cubicBezTo>
                    <a:pt x="2271728" y="2383102"/>
                    <a:pt x="2273862" y="2379545"/>
                    <a:pt x="2276708" y="2375988"/>
                  </a:cubicBezTo>
                  <a:cubicBezTo>
                    <a:pt x="2298760" y="2375988"/>
                    <a:pt x="2320812" y="2375455"/>
                    <a:pt x="2342865" y="2375366"/>
                  </a:cubicBezTo>
                  <a:close/>
                  <a:moveTo>
                    <a:pt x="3109014" y="2375277"/>
                  </a:moveTo>
                  <a:cubicBezTo>
                    <a:pt x="3155965" y="2375277"/>
                    <a:pt x="3202916" y="2375277"/>
                    <a:pt x="3249155" y="2375277"/>
                  </a:cubicBezTo>
                  <a:cubicBezTo>
                    <a:pt x="3357995" y="2375277"/>
                    <a:pt x="3357995" y="2375277"/>
                    <a:pt x="3408503" y="2472024"/>
                  </a:cubicBezTo>
                  <a:cubicBezTo>
                    <a:pt x="3410637" y="2476292"/>
                    <a:pt x="3412771" y="2480561"/>
                    <a:pt x="3416328" y="2489808"/>
                  </a:cubicBezTo>
                  <a:cubicBezTo>
                    <a:pt x="3356573" y="2489808"/>
                    <a:pt x="3301085" y="2491231"/>
                    <a:pt x="3246309" y="2488385"/>
                  </a:cubicBezTo>
                  <a:cubicBezTo>
                    <a:pt x="3237062" y="2487674"/>
                    <a:pt x="3224257" y="2471313"/>
                    <a:pt x="3219989" y="2459219"/>
                  </a:cubicBezTo>
                  <a:cubicBezTo>
                    <a:pt x="3209318" y="2430053"/>
                    <a:pt x="3192245" y="2417960"/>
                    <a:pt x="3161656" y="2422228"/>
                  </a:cubicBezTo>
                  <a:cubicBezTo>
                    <a:pt x="3130355" y="2427207"/>
                    <a:pt x="3112571" y="2412980"/>
                    <a:pt x="3109014" y="2375277"/>
                  </a:cubicBezTo>
                  <a:close/>
                  <a:moveTo>
                    <a:pt x="3001508" y="2375099"/>
                  </a:moveTo>
                  <a:cubicBezTo>
                    <a:pt x="3022938" y="2374921"/>
                    <a:pt x="3044279" y="2375277"/>
                    <a:pt x="3065620" y="2377411"/>
                  </a:cubicBezTo>
                  <a:cubicBezTo>
                    <a:pt x="3077714" y="2378834"/>
                    <a:pt x="3087673" y="2399464"/>
                    <a:pt x="3098343" y="2411557"/>
                  </a:cubicBezTo>
                  <a:cubicBezTo>
                    <a:pt x="3096209" y="2415825"/>
                    <a:pt x="3094075" y="2419382"/>
                    <a:pt x="3091941" y="2422939"/>
                  </a:cubicBezTo>
                  <a:cubicBezTo>
                    <a:pt x="3049259" y="2422939"/>
                    <a:pt x="3006577" y="2425784"/>
                    <a:pt x="2965316" y="2421516"/>
                  </a:cubicBezTo>
                  <a:cubicBezTo>
                    <a:pt x="2952512" y="2420093"/>
                    <a:pt x="2941841" y="2398752"/>
                    <a:pt x="2930459" y="2386659"/>
                  </a:cubicBezTo>
                  <a:cubicBezTo>
                    <a:pt x="2932593" y="2383102"/>
                    <a:pt x="2934727" y="2379546"/>
                    <a:pt x="2936861" y="2375988"/>
                  </a:cubicBezTo>
                  <a:cubicBezTo>
                    <a:pt x="2958558" y="2375988"/>
                    <a:pt x="2980077" y="2375277"/>
                    <a:pt x="3001508" y="2375099"/>
                  </a:cubicBezTo>
                  <a:close/>
                  <a:moveTo>
                    <a:pt x="2836202" y="2375099"/>
                  </a:moveTo>
                  <a:cubicBezTo>
                    <a:pt x="2857188" y="2374921"/>
                    <a:pt x="2878173" y="2375277"/>
                    <a:pt x="2899158" y="2377411"/>
                  </a:cubicBezTo>
                  <a:cubicBezTo>
                    <a:pt x="2911252" y="2378834"/>
                    <a:pt x="2921923" y="2400175"/>
                    <a:pt x="2933304" y="2412268"/>
                  </a:cubicBezTo>
                  <a:cubicBezTo>
                    <a:pt x="2929748" y="2415825"/>
                    <a:pt x="2926902" y="2419382"/>
                    <a:pt x="2924057" y="2422939"/>
                  </a:cubicBezTo>
                  <a:cubicBezTo>
                    <a:pt x="2882797" y="2422939"/>
                    <a:pt x="2841538" y="2425784"/>
                    <a:pt x="2800989" y="2421516"/>
                  </a:cubicBezTo>
                  <a:cubicBezTo>
                    <a:pt x="2788184" y="2420093"/>
                    <a:pt x="2776802" y="2399464"/>
                    <a:pt x="2765420" y="2387370"/>
                  </a:cubicBezTo>
                  <a:cubicBezTo>
                    <a:pt x="2768266" y="2383814"/>
                    <a:pt x="2770400" y="2379546"/>
                    <a:pt x="2773246" y="2375988"/>
                  </a:cubicBezTo>
                  <a:cubicBezTo>
                    <a:pt x="2794231" y="2375988"/>
                    <a:pt x="2815217" y="2375277"/>
                    <a:pt x="2836202" y="2375099"/>
                  </a:cubicBezTo>
                  <a:close/>
                  <a:moveTo>
                    <a:pt x="2671431" y="2374388"/>
                  </a:moveTo>
                  <a:cubicBezTo>
                    <a:pt x="2691972" y="2374210"/>
                    <a:pt x="2712424" y="2374566"/>
                    <a:pt x="2732698" y="2376700"/>
                  </a:cubicBezTo>
                  <a:cubicBezTo>
                    <a:pt x="2744792" y="2378123"/>
                    <a:pt x="2754751" y="2398753"/>
                    <a:pt x="2765421" y="2410135"/>
                  </a:cubicBezTo>
                  <a:cubicBezTo>
                    <a:pt x="2763287" y="2413691"/>
                    <a:pt x="2760442" y="2417959"/>
                    <a:pt x="2758307" y="2421517"/>
                  </a:cubicBezTo>
                  <a:cubicBezTo>
                    <a:pt x="2714202" y="2421517"/>
                    <a:pt x="2669386" y="2423650"/>
                    <a:pt x="2625992" y="2420094"/>
                  </a:cubicBezTo>
                  <a:cubicBezTo>
                    <a:pt x="2616744" y="2419382"/>
                    <a:pt x="2609631" y="2397329"/>
                    <a:pt x="2601805" y="2385236"/>
                  </a:cubicBezTo>
                  <a:cubicBezTo>
                    <a:pt x="2604651" y="2382391"/>
                    <a:pt x="2607496" y="2378835"/>
                    <a:pt x="2609631" y="2375277"/>
                  </a:cubicBezTo>
                  <a:cubicBezTo>
                    <a:pt x="2630261" y="2375277"/>
                    <a:pt x="2650890" y="2374566"/>
                    <a:pt x="2671431" y="2374388"/>
                  </a:cubicBezTo>
                  <a:close/>
                  <a:moveTo>
                    <a:pt x="1814315" y="2373144"/>
                  </a:moveTo>
                  <a:cubicBezTo>
                    <a:pt x="1850594" y="2375277"/>
                    <a:pt x="1886874" y="2373855"/>
                    <a:pt x="1923866" y="2373855"/>
                  </a:cubicBezTo>
                  <a:cubicBezTo>
                    <a:pt x="1929557" y="2410135"/>
                    <a:pt x="1918887" y="2425073"/>
                    <a:pt x="1883318" y="2422940"/>
                  </a:cubicBezTo>
                  <a:cubicBezTo>
                    <a:pt x="1847749" y="2420805"/>
                    <a:pt x="1811468" y="2422228"/>
                    <a:pt x="1774477" y="2422228"/>
                  </a:cubicBezTo>
                  <a:cubicBezTo>
                    <a:pt x="1768786" y="2383103"/>
                    <a:pt x="1782302" y="2371009"/>
                    <a:pt x="1814315" y="2373144"/>
                  </a:cubicBezTo>
                  <a:close/>
                  <a:moveTo>
                    <a:pt x="1645719" y="2373143"/>
                  </a:moveTo>
                  <a:cubicBezTo>
                    <a:pt x="1681999" y="2375278"/>
                    <a:pt x="1718279" y="2373854"/>
                    <a:pt x="1754560" y="2373854"/>
                  </a:cubicBezTo>
                  <a:cubicBezTo>
                    <a:pt x="1762384" y="2410134"/>
                    <a:pt x="1751714" y="2424362"/>
                    <a:pt x="1717568" y="2422939"/>
                  </a:cubicBezTo>
                  <a:cubicBezTo>
                    <a:pt x="1680576" y="2420805"/>
                    <a:pt x="1642873" y="2422227"/>
                    <a:pt x="1605882" y="2422227"/>
                  </a:cubicBezTo>
                  <a:cubicBezTo>
                    <a:pt x="1600902" y="2385236"/>
                    <a:pt x="1612995" y="2371720"/>
                    <a:pt x="1645719" y="2373143"/>
                  </a:cubicBezTo>
                  <a:close/>
                  <a:moveTo>
                    <a:pt x="1479968" y="2372432"/>
                  </a:moveTo>
                  <a:cubicBezTo>
                    <a:pt x="1516248" y="2374566"/>
                    <a:pt x="1553239" y="2373143"/>
                    <a:pt x="1590230" y="2373143"/>
                  </a:cubicBezTo>
                  <a:cubicBezTo>
                    <a:pt x="1591653" y="2412980"/>
                    <a:pt x="1575292" y="2425073"/>
                    <a:pt x="1542569" y="2422939"/>
                  </a:cubicBezTo>
                  <a:cubicBezTo>
                    <a:pt x="1507000" y="2420805"/>
                    <a:pt x="1470720" y="2422228"/>
                    <a:pt x="1433728" y="2422228"/>
                  </a:cubicBezTo>
                  <a:cubicBezTo>
                    <a:pt x="1432306" y="2383813"/>
                    <a:pt x="1446533" y="2371009"/>
                    <a:pt x="1479968" y="2372432"/>
                  </a:cubicBezTo>
                  <a:close/>
                  <a:moveTo>
                    <a:pt x="1312083" y="2372431"/>
                  </a:moveTo>
                  <a:cubicBezTo>
                    <a:pt x="1348364" y="2374565"/>
                    <a:pt x="1384643" y="2373142"/>
                    <a:pt x="1423058" y="2373142"/>
                  </a:cubicBezTo>
                  <a:cubicBezTo>
                    <a:pt x="1422347" y="2411556"/>
                    <a:pt x="1406696" y="2425072"/>
                    <a:pt x="1373973" y="2422938"/>
                  </a:cubicBezTo>
                  <a:cubicBezTo>
                    <a:pt x="1337694" y="2420804"/>
                    <a:pt x="1301413" y="2422227"/>
                    <a:pt x="1262999" y="2422227"/>
                  </a:cubicBezTo>
                  <a:cubicBezTo>
                    <a:pt x="1265133" y="2385947"/>
                    <a:pt x="1278649" y="2371008"/>
                    <a:pt x="1312083" y="2372431"/>
                  </a:cubicBezTo>
                  <a:close/>
                  <a:moveTo>
                    <a:pt x="1159406" y="2371276"/>
                  </a:moveTo>
                  <a:cubicBezTo>
                    <a:pt x="1187238" y="2369586"/>
                    <a:pt x="1221384" y="2371009"/>
                    <a:pt x="1254462" y="2376700"/>
                  </a:cubicBezTo>
                  <a:cubicBezTo>
                    <a:pt x="1247349" y="2418670"/>
                    <a:pt x="1244504" y="2422228"/>
                    <a:pt x="1205378" y="2422228"/>
                  </a:cubicBezTo>
                  <a:cubicBezTo>
                    <a:pt x="1102940" y="2422228"/>
                    <a:pt x="1000502" y="2422228"/>
                    <a:pt x="898064" y="2422228"/>
                  </a:cubicBezTo>
                  <a:cubicBezTo>
                    <a:pt x="887394" y="2422228"/>
                    <a:pt x="877435" y="2420094"/>
                    <a:pt x="865341" y="2419382"/>
                  </a:cubicBezTo>
                  <a:cubicBezTo>
                    <a:pt x="873878" y="2386659"/>
                    <a:pt x="889528" y="2371009"/>
                    <a:pt x="922963" y="2372432"/>
                  </a:cubicBezTo>
                  <a:cubicBezTo>
                    <a:pt x="971336" y="2374566"/>
                    <a:pt x="1019709" y="2372432"/>
                    <a:pt x="1068083" y="2373854"/>
                  </a:cubicBezTo>
                  <a:cubicBezTo>
                    <a:pt x="1078042" y="2373854"/>
                    <a:pt x="1087290" y="2380257"/>
                    <a:pt x="1102229" y="2384525"/>
                  </a:cubicBezTo>
                  <a:cubicBezTo>
                    <a:pt x="1110054" y="2377767"/>
                    <a:pt x="1131573" y="2372965"/>
                    <a:pt x="1159406" y="2371276"/>
                  </a:cubicBezTo>
                  <a:close/>
                  <a:moveTo>
                    <a:pt x="2381279" y="2319078"/>
                  </a:moveTo>
                  <a:cubicBezTo>
                    <a:pt x="2430364" y="2319078"/>
                    <a:pt x="2477315" y="2319078"/>
                    <a:pt x="2524266" y="2319078"/>
                  </a:cubicBezTo>
                  <a:cubicBezTo>
                    <a:pt x="2526400" y="2333306"/>
                    <a:pt x="2528534" y="2344688"/>
                    <a:pt x="2530668" y="2358205"/>
                  </a:cubicBezTo>
                  <a:cubicBezTo>
                    <a:pt x="2482295" y="2358205"/>
                    <a:pt x="2436766" y="2358205"/>
                    <a:pt x="2388393" y="2358205"/>
                  </a:cubicBezTo>
                  <a:cubicBezTo>
                    <a:pt x="2386259" y="2346111"/>
                    <a:pt x="2384125" y="2334018"/>
                    <a:pt x="2381279" y="2319078"/>
                  </a:cubicBezTo>
                  <a:close/>
                  <a:moveTo>
                    <a:pt x="3407348" y="2318189"/>
                  </a:moveTo>
                  <a:cubicBezTo>
                    <a:pt x="3428244" y="2318011"/>
                    <a:pt x="3449052" y="2318367"/>
                    <a:pt x="3469681" y="2320501"/>
                  </a:cubicBezTo>
                  <a:cubicBezTo>
                    <a:pt x="3481775" y="2321924"/>
                    <a:pt x="3492446" y="2341842"/>
                    <a:pt x="3511653" y="2361049"/>
                  </a:cubicBezTo>
                  <a:cubicBezTo>
                    <a:pt x="3458300" y="2361049"/>
                    <a:pt x="3417040" y="2363895"/>
                    <a:pt x="3376492" y="2359627"/>
                  </a:cubicBezTo>
                  <a:cubicBezTo>
                    <a:pt x="3363687" y="2358204"/>
                    <a:pt x="3351594" y="2339708"/>
                    <a:pt x="3339500" y="2329749"/>
                  </a:cubicBezTo>
                  <a:cubicBezTo>
                    <a:pt x="3340923" y="2326192"/>
                    <a:pt x="3342346" y="2322636"/>
                    <a:pt x="3344480" y="2319078"/>
                  </a:cubicBezTo>
                  <a:cubicBezTo>
                    <a:pt x="3365466" y="2319078"/>
                    <a:pt x="3386451" y="2318367"/>
                    <a:pt x="3407348" y="2318189"/>
                  </a:cubicBezTo>
                  <a:close/>
                  <a:moveTo>
                    <a:pt x="2767821" y="2317745"/>
                  </a:moveTo>
                  <a:cubicBezTo>
                    <a:pt x="2788718" y="2317656"/>
                    <a:pt x="2809526" y="2318011"/>
                    <a:pt x="2830155" y="2319790"/>
                  </a:cubicBezTo>
                  <a:cubicBezTo>
                    <a:pt x="2840114" y="2320502"/>
                    <a:pt x="2848651" y="2340420"/>
                    <a:pt x="2857899" y="2351802"/>
                  </a:cubicBezTo>
                  <a:cubicBezTo>
                    <a:pt x="2855053" y="2354647"/>
                    <a:pt x="2852919" y="2357493"/>
                    <a:pt x="2851497" y="2360338"/>
                  </a:cubicBezTo>
                  <a:cubicBezTo>
                    <a:pt x="2810237" y="2360338"/>
                    <a:pt x="2768977" y="2362472"/>
                    <a:pt x="2727718" y="2358915"/>
                  </a:cubicBezTo>
                  <a:cubicBezTo>
                    <a:pt x="2717047" y="2358204"/>
                    <a:pt x="2707799" y="2339708"/>
                    <a:pt x="2698551" y="2329038"/>
                  </a:cubicBezTo>
                  <a:cubicBezTo>
                    <a:pt x="2700686" y="2325481"/>
                    <a:pt x="2702819" y="2321924"/>
                    <a:pt x="2704953" y="2318367"/>
                  </a:cubicBezTo>
                  <a:cubicBezTo>
                    <a:pt x="2725939" y="2318367"/>
                    <a:pt x="2746924" y="2317834"/>
                    <a:pt x="2767821" y="2317745"/>
                  </a:cubicBezTo>
                  <a:close/>
                  <a:moveTo>
                    <a:pt x="2925391" y="2317033"/>
                  </a:moveTo>
                  <a:cubicBezTo>
                    <a:pt x="2947355" y="2316944"/>
                    <a:pt x="2967807" y="2317299"/>
                    <a:pt x="2988081" y="2319078"/>
                  </a:cubicBezTo>
                  <a:cubicBezTo>
                    <a:pt x="2999463" y="2319790"/>
                    <a:pt x="3008711" y="2338285"/>
                    <a:pt x="3019381" y="2348955"/>
                  </a:cubicBezTo>
                  <a:cubicBezTo>
                    <a:pt x="3017958" y="2352512"/>
                    <a:pt x="3015824" y="2356069"/>
                    <a:pt x="3014402" y="2359626"/>
                  </a:cubicBezTo>
                  <a:cubicBezTo>
                    <a:pt x="2971719" y="2359626"/>
                    <a:pt x="2929037" y="2361760"/>
                    <a:pt x="2887065" y="2358203"/>
                  </a:cubicBezTo>
                  <a:cubicBezTo>
                    <a:pt x="2877106" y="2357492"/>
                    <a:pt x="2868570" y="2336862"/>
                    <a:pt x="2853631" y="2317655"/>
                  </a:cubicBezTo>
                  <a:cubicBezTo>
                    <a:pt x="2879952" y="2317655"/>
                    <a:pt x="2903427" y="2317122"/>
                    <a:pt x="2925391" y="2317033"/>
                  </a:cubicBezTo>
                  <a:close/>
                  <a:moveTo>
                    <a:pt x="2608918" y="2317033"/>
                  </a:moveTo>
                  <a:cubicBezTo>
                    <a:pt x="2630260" y="2316944"/>
                    <a:pt x="2651601" y="2317299"/>
                    <a:pt x="2672942" y="2319078"/>
                  </a:cubicBezTo>
                  <a:cubicBezTo>
                    <a:pt x="2681478" y="2319790"/>
                    <a:pt x="2688592" y="2339708"/>
                    <a:pt x="2696418" y="2351090"/>
                  </a:cubicBezTo>
                  <a:cubicBezTo>
                    <a:pt x="2692860" y="2353935"/>
                    <a:pt x="2690727" y="2357492"/>
                    <a:pt x="2688592" y="2360337"/>
                  </a:cubicBezTo>
                  <a:cubicBezTo>
                    <a:pt x="2648755" y="2360337"/>
                    <a:pt x="2608918" y="2362472"/>
                    <a:pt x="2569793" y="2358914"/>
                  </a:cubicBezTo>
                  <a:cubicBezTo>
                    <a:pt x="2558411" y="2358203"/>
                    <a:pt x="2548452" y="2341131"/>
                    <a:pt x="2537781" y="2331171"/>
                  </a:cubicBezTo>
                  <a:cubicBezTo>
                    <a:pt x="2539916" y="2326903"/>
                    <a:pt x="2542049" y="2321923"/>
                    <a:pt x="2544895" y="2317655"/>
                  </a:cubicBezTo>
                  <a:cubicBezTo>
                    <a:pt x="2566236" y="2317655"/>
                    <a:pt x="2587577" y="2317122"/>
                    <a:pt x="2608918" y="2317033"/>
                  </a:cubicBezTo>
                  <a:close/>
                  <a:moveTo>
                    <a:pt x="3025072" y="2316944"/>
                  </a:moveTo>
                  <a:cubicBezTo>
                    <a:pt x="3077715" y="2316944"/>
                    <a:pt x="3131067" y="2316944"/>
                    <a:pt x="3183709" y="2316944"/>
                  </a:cubicBezTo>
                  <a:cubicBezTo>
                    <a:pt x="3217855" y="2316944"/>
                    <a:pt x="3252712" y="2319078"/>
                    <a:pt x="3286858" y="2316944"/>
                  </a:cubicBezTo>
                  <a:cubicBezTo>
                    <a:pt x="3316735" y="2314810"/>
                    <a:pt x="3332386" y="2327614"/>
                    <a:pt x="3340211" y="2360337"/>
                  </a:cubicBezTo>
                  <a:cubicBezTo>
                    <a:pt x="3242753" y="2360337"/>
                    <a:pt x="3148852" y="2361760"/>
                    <a:pt x="3055662" y="2358915"/>
                  </a:cubicBezTo>
                  <a:cubicBezTo>
                    <a:pt x="3042857" y="2358915"/>
                    <a:pt x="3030764" y="2338996"/>
                    <a:pt x="3018670" y="2328326"/>
                  </a:cubicBezTo>
                  <a:cubicBezTo>
                    <a:pt x="3020805" y="2324769"/>
                    <a:pt x="3022938" y="2321212"/>
                    <a:pt x="3025072" y="2316944"/>
                  </a:cubicBezTo>
                  <a:close/>
                  <a:moveTo>
                    <a:pt x="2253230" y="2315521"/>
                  </a:moveTo>
                  <a:cubicBezTo>
                    <a:pt x="2280263" y="2316944"/>
                    <a:pt x="2307295" y="2316944"/>
                    <a:pt x="2334328" y="2315521"/>
                  </a:cubicBezTo>
                  <a:cubicBezTo>
                    <a:pt x="2364917" y="2314810"/>
                    <a:pt x="2371319" y="2329749"/>
                    <a:pt x="2364917" y="2357493"/>
                  </a:cubicBezTo>
                  <a:cubicBezTo>
                    <a:pt x="2318678" y="2357493"/>
                    <a:pt x="2273150" y="2357493"/>
                    <a:pt x="2226199" y="2357493"/>
                  </a:cubicBezTo>
                  <a:cubicBezTo>
                    <a:pt x="2216951" y="2330460"/>
                    <a:pt x="2219085" y="2314098"/>
                    <a:pt x="2253230" y="2315521"/>
                  </a:cubicBezTo>
                  <a:close/>
                  <a:moveTo>
                    <a:pt x="1755981" y="2314099"/>
                  </a:moveTo>
                  <a:cubicBezTo>
                    <a:pt x="1795818" y="2311964"/>
                    <a:pt x="1836367" y="2314099"/>
                    <a:pt x="1876915" y="2314099"/>
                  </a:cubicBezTo>
                  <a:cubicBezTo>
                    <a:pt x="1886163" y="2352513"/>
                    <a:pt x="1871224" y="2362472"/>
                    <a:pt x="1840635" y="2360338"/>
                  </a:cubicBezTo>
                  <a:cubicBezTo>
                    <a:pt x="1806489" y="2358203"/>
                    <a:pt x="1772343" y="2359626"/>
                    <a:pt x="1735351" y="2359626"/>
                  </a:cubicBezTo>
                  <a:cubicBezTo>
                    <a:pt x="1731083" y="2337573"/>
                    <a:pt x="1726815" y="2316232"/>
                    <a:pt x="1755981" y="2314099"/>
                  </a:cubicBezTo>
                  <a:close/>
                  <a:moveTo>
                    <a:pt x="2093884" y="2314098"/>
                  </a:moveTo>
                  <a:cubicBezTo>
                    <a:pt x="2119494" y="2315520"/>
                    <a:pt x="2145814" y="2316232"/>
                    <a:pt x="2171424" y="2315520"/>
                  </a:cubicBezTo>
                  <a:cubicBezTo>
                    <a:pt x="2199879" y="2314098"/>
                    <a:pt x="2211261" y="2324768"/>
                    <a:pt x="2201301" y="2358202"/>
                  </a:cubicBezTo>
                  <a:cubicBezTo>
                    <a:pt x="2155062" y="2358202"/>
                    <a:pt x="2109534" y="2358202"/>
                    <a:pt x="2062584" y="2358202"/>
                  </a:cubicBezTo>
                  <a:cubicBezTo>
                    <a:pt x="2053335" y="2328326"/>
                    <a:pt x="2059738" y="2311964"/>
                    <a:pt x="2093884" y="2314098"/>
                  </a:cubicBezTo>
                  <a:close/>
                  <a:moveTo>
                    <a:pt x="1930979" y="2313388"/>
                  </a:moveTo>
                  <a:cubicBezTo>
                    <a:pt x="1967260" y="2314099"/>
                    <a:pt x="2002828" y="2313388"/>
                    <a:pt x="2040531" y="2313388"/>
                  </a:cubicBezTo>
                  <a:cubicBezTo>
                    <a:pt x="2040531" y="2331172"/>
                    <a:pt x="2040531" y="2342554"/>
                    <a:pt x="2040531" y="2356781"/>
                  </a:cubicBezTo>
                  <a:cubicBezTo>
                    <a:pt x="1992869" y="2356781"/>
                    <a:pt x="1946629" y="2356781"/>
                    <a:pt x="1898968" y="2356781"/>
                  </a:cubicBezTo>
                  <a:cubicBezTo>
                    <a:pt x="1891142" y="2328326"/>
                    <a:pt x="1897545" y="2311965"/>
                    <a:pt x="1930979" y="2313388"/>
                  </a:cubicBezTo>
                  <a:close/>
                  <a:moveTo>
                    <a:pt x="1605882" y="2312676"/>
                  </a:moveTo>
                  <a:cubicBezTo>
                    <a:pt x="1642873" y="2314099"/>
                    <a:pt x="1679154" y="2313388"/>
                    <a:pt x="1716145" y="2313388"/>
                  </a:cubicBezTo>
                  <a:cubicBezTo>
                    <a:pt x="1720414" y="2351090"/>
                    <a:pt x="1706186" y="2362472"/>
                    <a:pt x="1676308" y="2360338"/>
                  </a:cubicBezTo>
                  <a:cubicBezTo>
                    <a:pt x="1641450" y="2358204"/>
                    <a:pt x="1605882" y="2359627"/>
                    <a:pt x="1569602" y="2359627"/>
                  </a:cubicBezTo>
                  <a:cubicBezTo>
                    <a:pt x="1565334" y="2327615"/>
                    <a:pt x="1574581" y="2311965"/>
                    <a:pt x="1605882" y="2312676"/>
                  </a:cubicBezTo>
                  <a:close/>
                  <a:moveTo>
                    <a:pt x="1450091" y="2312676"/>
                  </a:moveTo>
                  <a:cubicBezTo>
                    <a:pt x="1484949" y="2314099"/>
                    <a:pt x="1519806" y="2313388"/>
                    <a:pt x="1554664" y="2313388"/>
                  </a:cubicBezTo>
                  <a:cubicBezTo>
                    <a:pt x="1556797" y="2351090"/>
                    <a:pt x="1542570" y="2362471"/>
                    <a:pt x="1511269" y="2360338"/>
                  </a:cubicBezTo>
                  <a:cubicBezTo>
                    <a:pt x="1475701" y="2358203"/>
                    <a:pt x="1440843" y="2359626"/>
                    <a:pt x="1403140" y="2359626"/>
                  </a:cubicBezTo>
                  <a:cubicBezTo>
                    <a:pt x="1403140" y="2323347"/>
                    <a:pt x="1418790" y="2311254"/>
                    <a:pt x="1450091" y="2312676"/>
                  </a:cubicBezTo>
                  <a:close/>
                  <a:moveTo>
                    <a:pt x="1127126" y="2311964"/>
                  </a:moveTo>
                  <a:cubicBezTo>
                    <a:pt x="1160561" y="2314099"/>
                    <a:pt x="1194707" y="2312676"/>
                    <a:pt x="1229564" y="2312676"/>
                  </a:cubicBezTo>
                  <a:cubicBezTo>
                    <a:pt x="1225296" y="2346110"/>
                    <a:pt x="1213203" y="2361760"/>
                    <a:pt x="1181191" y="2360337"/>
                  </a:cubicBezTo>
                  <a:cubicBezTo>
                    <a:pt x="1145623" y="2357492"/>
                    <a:pt x="1109342" y="2359626"/>
                    <a:pt x="1070928" y="2359626"/>
                  </a:cubicBezTo>
                  <a:cubicBezTo>
                    <a:pt x="1077330" y="2320501"/>
                    <a:pt x="1096538" y="2310542"/>
                    <a:pt x="1127126" y="2311964"/>
                  </a:cubicBezTo>
                  <a:close/>
                  <a:moveTo>
                    <a:pt x="1287185" y="2311964"/>
                  </a:moveTo>
                  <a:cubicBezTo>
                    <a:pt x="1322043" y="2314098"/>
                    <a:pt x="1356900" y="2312676"/>
                    <a:pt x="1393180" y="2312676"/>
                  </a:cubicBezTo>
                  <a:cubicBezTo>
                    <a:pt x="1391046" y="2352512"/>
                    <a:pt x="1373262" y="2361760"/>
                    <a:pt x="1343384" y="2359626"/>
                  </a:cubicBezTo>
                  <a:cubicBezTo>
                    <a:pt x="1308527" y="2357491"/>
                    <a:pt x="1273670" y="2358914"/>
                    <a:pt x="1237389" y="2358914"/>
                  </a:cubicBezTo>
                  <a:cubicBezTo>
                    <a:pt x="1239524" y="2324057"/>
                    <a:pt x="1255174" y="2309830"/>
                    <a:pt x="1287185" y="2311964"/>
                  </a:cubicBezTo>
                  <a:close/>
                  <a:moveTo>
                    <a:pt x="990988" y="2308908"/>
                  </a:moveTo>
                  <a:cubicBezTo>
                    <a:pt x="1010417" y="2309608"/>
                    <a:pt x="1034648" y="2311965"/>
                    <a:pt x="1065237" y="2315522"/>
                  </a:cubicBezTo>
                  <a:cubicBezTo>
                    <a:pt x="1062391" y="2345399"/>
                    <a:pt x="1049587" y="2361761"/>
                    <a:pt x="1016864" y="2360338"/>
                  </a:cubicBezTo>
                  <a:cubicBezTo>
                    <a:pt x="979161" y="2358204"/>
                    <a:pt x="942169" y="2359627"/>
                    <a:pt x="903755" y="2359627"/>
                  </a:cubicBezTo>
                  <a:cubicBezTo>
                    <a:pt x="917627" y="2319612"/>
                    <a:pt x="932699" y="2306808"/>
                    <a:pt x="990988" y="2308908"/>
                  </a:cubicBezTo>
                  <a:close/>
                  <a:moveTo>
                    <a:pt x="2012076" y="2271416"/>
                  </a:moveTo>
                  <a:cubicBezTo>
                    <a:pt x="2046222" y="2269993"/>
                    <a:pt x="2081080" y="2270704"/>
                    <a:pt x="2115225" y="2271416"/>
                  </a:cubicBezTo>
                  <a:cubicBezTo>
                    <a:pt x="2119493" y="2271416"/>
                    <a:pt x="2128030" y="2280663"/>
                    <a:pt x="2127319" y="2284221"/>
                  </a:cubicBezTo>
                  <a:cubicBezTo>
                    <a:pt x="2125896" y="2290623"/>
                    <a:pt x="2120205" y="2300582"/>
                    <a:pt x="2115225" y="2300582"/>
                  </a:cubicBezTo>
                  <a:cubicBezTo>
                    <a:pt x="2097441" y="2302716"/>
                    <a:pt x="2079656" y="2301294"/>
                    <a:pt x="2061872" y="2301294"/>
                  </a:cubicBezTo>
                  <a:cubicBezTo>
                    <a:pt x="2045511" y="2301294"/>
                    <a:pt x="2028438" y="2302716"/>
                    <a:pt x="2012076" y="2300582"/>
                  </a:cubicBezTo>
                  <a:cubicBezTo>
                    <a:pt x="2006385" y="2299871"/>
                    <a:pt x="1997137" y="2290623"/>
                    <a:pt x="1997849" y="2286354"/>
                  </a:cubicBezTo>
                  <a:cubicBezTo>
                    <a:pt x="1998560" y="2280663"/>
                    <a:pt x="2007097" y="2271416"/>
                    <a:pt x="2012076" y="2271416"/>
                  </a:cubicBezTo>
                  <a:close/>
                  <a:moveTo>
                    <a:pt x="3397566" y="2271238"/>
                  </a:moveTo>
                  <a:cubicBezTo>
                    <a:pt x="3421664" y="2271060"/>
                    <a:pt x="3445139" y="2274972"/>
                    <a:pt x="3467547" y="2294891"/>
                  </a:cubicBezTo>
                  <a:cubicBezTo>
                    <a:pt x="3405658" y="2313387"/>
                    <a:pt x="3341634" y="2305562"/>
                    <a:pt x="3323849" y="2272127"/>
                  </a:cubicBezTo>
                  <a:cubicBezTo>
                    <a:pt x="3348747" y="2275684"/>
                    <a:pt x="3373468" y="2271416"/>
                    <a:pt x="3397566" y="2271238"/>
                  </a:cubicBezTo>
                  <a:close/>
                  <a:moveTo>
                    <a:pt x="3222891" y="2270738"/>
                  </a:moveTo>
                  <a:cubicBezTo>
                    <a:pt x="3271342" y="2267504"/>
                    <a:pt x="3305888" y="2279775"/>
                    <a:pt x="3316025" y="2304851"/>
                  </a:cubicBezTo>
                  <a:cubicBezTo>
                    <a:pt x="3269074" y="2294180"/>
                    <a:pt x="3219278" y="2321213"/>
                    <a:pt x="3170193" y="2279241"/>
                  </a:cubicBezTo>
                  <a:cubicBezTo>
                    <a:pt x="3189045" y="2274617"/>
                    <a:pt x="3206740" y="2271816"/>
                    <a:pt x="3222891" y="2270738"/>
                  </a:cubicBezTo>
                  <a:close/>
                  <a:moveTo>
                    <a:pt x="2464510" y="2270705"/>
                  </a:moveTo>
                  <a:cubicBezTo>
                    <a:pt x="2493676" y="2269282"/>
                    <a:pt x="2523554" y="2268571"/>
                    <a:pt x="2553432" y="2271416"/>
                  </a:cubicBezTo>
                  <a:cubicBezTo>
                    <a:pt x="2562679" y="2272128"/>
                    <a:pt x="2570505" y="2284221"/>
                    <a:pt x="2579753" y="2290624"/>
                  </a:cubicBezTo>
                  <a:cubicBezTo>
                    <a:pt x="2576907" y="2294892"/>
                    <a:pt x="2575485" y="2298449"/>
                    <a:pt x="2573350" y="2302006"/>
                  </a:cubicBezTo>
                  <a:cubicBezTo>
                    <a:pt x="2537070" y="2302006"/>
                    <a:pt x="2500790" y="2302717"/>
                    <a:pt x="2464510" y="2301294"/>
                  </a:cubicBezTo>
                  <a:cubicBezTo>
                    <a:pt x="2457396" y="2301294"/>
                    <a:pt x="2450994" y="2289912"/>
                    <a:pt x="2443880" y="2283510"/>
                  </a:cubicBezTo>
                  <a:cubicBezTo>
                    <a:pt x="2450994" y="2279242"/>
                    <a:pt x="2457396" y="2271416"/>
                    <a:pt x="2464510" y="2270705"/>
                  </a:cubicBezTo>
                  <a:close/>
                  <a:moveTo>
                    <a:pt x="2313699" y="2270705"/>
                  </a:moveTo>
                  <a:cubicBezTo>
                    <a:pt x="2344287" y="2269282"/>
                    <a:pt x="2375588" y="2268571"/>
                    <a:pt x="2406177" y="2271416"/>
                  </a:cubicBezTo>
                  <a:cubicBezTo>
                    <a:pt x="2414714" y="2272128"/>
                    <a:pt x="2421827" y="2284933"/>
                    <a:pt x="2429652" y="2292046"/>
                  </a:cubicBezTo>
                  <a:cubicBezTo>
                    <a:pt x="2427518" y="2294892"/>
                    <a:pt x="2425384" y="2298449"/>
                    <a:pt x="2423250" y="2302006"/>
                  </a:cubicBezTo>
                  <a:cubicBezTo>
                    <a:pt x="2386970" y="2302006"/>
                    <a:pt x="2349978" y="2302717"/>
                    <a:pt x="2313699" y="2301294"/>
                  </a:cubicBezTo>
                  <a:cubicBezTo>
                    <a:pt x="2307296" y="2301294"/>
                    <a:pt x="2300894" y="2291335"/>
                    <a:pt x="2295203" y="2285644"/>
                  </a:cubicBezTo>
                  <a:cubicBezTo>
                    <a:pt x="2301605" y="2280664"/>
                    <a:pt x="2307296" y="2271416"/>
                    <a:pt x="2313699" y="2270705"/>
                  </a:cubicBezTo>
                  <a:close/>
                  <a:moveTo>
                    <a:pt x="3074447" y="2270160"/>
                  </a:moveTo>
                  <a:cubicBezTo>
                    <a:pt x="3122131" y="2265992"/>
                    <a:pt x="3158812" y="2278530"/>
                    <a:pt x="3169482" y="2306274"/>
                  </a:cubicBezTo>
                  <a:cubicBezTo>
                    <a:pt x="3120397" y="2293469"/>
                    <a:pt x="3070601" y="2321213"/>
                    <a:pt x="3023650" y="2279953"/>
                  </a:cubicBezTo>
                  <a:cubicBezTo>
                    <a:pt x="3041435" y="2274795"/>
                    <a:pt x="3058552" y="2271550"/>
                    <a:pt x="3074447" y="2270160"/>
                  </a:cubicBezTo>
                  <a:close/>
                  <a:moveTo>
                    <a:pt x="2213395" y="2269994"/>
                  </a:moveTo>
                  <a:cubicBezTo>
                    <a:pt x="2228333" y="2269994"/>
                    <a:pt x="2243983" y="2268571"/>
                    <a:pt x="2258922" y="2270705"/>
                  </a:cubicBezTo>
                  <a:cubicBezTo>
                    <a:pt x="2266036" y="2271417"/>
                    <a:pt x="2271727" y="2280664"/>
                    <a:pt x="2278129" y="2285644"/>
                  </a:cubicBezTo>
                  <a:cubicBezTo>
                    <a:pt x="2272438" y="2291335"/>
                    <a:pt x="2266747" y="2301294"/>
                    <a:pt x="2260345" y="2301294"/>
                  </a:cubicBezTo>
                  <a:cubicBezTo>
                    <a:pt x="2229044" y="2302717"/>
                    <a:pt x="2197033" y="2302717"/>
                    <a:pt x="2165021" y="2301294"/>
                  </a:cubicBezTo>
                  <a:cubicBezTo>
                    <a:pt x="2158619" y="2301294"/>
                    <a:pt x="2152216" y="2291335"/>
                    <a:pt x="2145814" y="2286355"/>
                  </a:cubicBezTo>
                  <a:cubicBezTo>
                    <a:pt x="2152928" y="2280664"/>
                    <a:pt x="2159330" y="2272128"/>
                    <a:pt x="2167155" y="2270705"/>
                  </a:cubicBezTo>
                  <a:cubicBezTo>
                    <a:pt x="2182805" y="2267859"/>
                    <a:pt x="2197744" y="2269994"/>
                    <a:pt x="2213395" y="2269994"/>
                  </a:cubicBezTo>
                  <a:close/>
                  <a:moveTo>
                    <a:pt x="1975796" y="2269282"/>
                  </a:moveTo>
                  <a:cubicBezTo>
                    <a:pt x="1978641" y="2272838"/>
                    <a:pt x="1981487" y="2276396"/>
                    <a:pt x="1984332" y="2279952"/>
                  </a:cubicBezTo>
                  <a:cubicBezTo>
                    <a:pt x="1977218" y="2287066"/>
                    <a:pt x="1970105" y="2299160"/>
                    <a:pt x="1962279" y="2299871"/>
                  </a:cubicBezTo>
                  <a:cubicBezTo>
                    <a:pt x="1924577" y="2302005"/>
                    <a:pt x="1887585" y="2300582"/>
                    <a:pt x="1849882" y="2300582"/>
                  </a:cubicBezTo>
                  <a:cubicBezTo>
                    <a:pt x="1847748" y="2296314"/>
                    <a:pt x="1845614" y="2292758"/>
                    <a:pt x="1844191" y="2288489"/>
                  </a:cubicBezTo>
                  <a:cubicBezTo>
                    <a:pt x="1852728" y="2282087"/>
                    <a:pt x="1860553" y="2269994"/>
                    <a:pt x="1869801" y="2269994"/>
                  </a:cubicBezTo>
                  <a:cubicBezTo>
                    <a:pt x="1904658" y="2267859"/>
                    <a:pt x="1940227" y="2269282"/>
                    <a:pt x="1975796" y="2269282"/>
                  </a:cubicBezTo>
                  <a:close/>
                  <a:moveTo>
                    <a:pt x="2938662" y="2269126"/>
                  </a:moveTo>
                  <a:cubicBezTo>
                    <a:pt x="2984613" y="2266659"/>
                    <a:pt x="3011556" y="2276395"/>
                    <a:pt x="3020092" y="2297737"/>
                  </a:cubicBezTo>
                  <a:cubicBezTo>
                    <a:pt x="2955358" y="2314099"/>
                    <a:pt x="2897025" y="2304851"/>
                    <a:pt x="2886354" y="2275684"/>
                  </a:cubicBezTo>
                  <a:cubicBezTo>
                    <a:pt x="2905917" y="2272127"/>
                    <a:pt x="2923346" y="2269949"/>
                    <a:pt x="2938662" y="2269126"/>
                  </a:cubicBezTo>
                  <a:close/>
                  <a:moveTo>
                    <a:pt x="2787184" y="2268237"/>
                  </a:moveTo>
                  <a:cubicBezTo>
                    <a:pt x="2830867" y="2265103"/>
                    <a:pt x="2865547" y="2276574"/>
                    <a:pt x="2871416" y="2298448"/>
                  </a:cubicBezTo>
                  <a:cubicBezTo>
                    <a:pt x="2796721" y="2313388"/>
                    <a:pt x="2747636" y="2304851"/>
                    <a:pt x="2741234" y="2276396"/>
                  </a:cubicBezTo>
                  <a:cubicBezTo>
                    <a:pt x="2757062" y="2271950"/>
                    <a:pt x="2772623" y="2269282"/>
                    <a:pt x="2787184" y="2268237"/>
                  </a:cubicBezTo>
                  <a:close/>
                  <a:moveTo>
                    <a:pt x="1762672" y="2267982"/>
                  </a:moveTo>
                  <a:cubicBezTo>
                    <a:pt x="1781368" y="2268348"/>
                    <a:pt x="1805955" y="2269638"/>
                    <a:pt x="1838500" y="2271416"/>
                  </a:cubicBezTo>
                  <a:cubicBezTo>
                    <a:pt x="1825695" y="2284932"/>
                    <a:pt x="1818582" y="2299159"/>
                    <a:pt x="1810757" y="2299871"/>
                  </a:cubicBezTo>
                  <a:cubicBezTo>
                    <a:pt x="1774476" y="2302005"/>
                    <a:pt x="1737485" y="2301294"/>
                    <a:pt x="1697648" y="2301294"/>
                  </a:cubicBezTo>
                  <a:cubicBezTo>
                    <a:pt x="1703517" y="2274084"/>
                    <a:pt x="1706585" y="2266881"/>
                    <a:pt x="1762672" y="2267982"/>
                  </a:cubicBezTo>
                  <a:close/>
                  <a:moveTo>
                    <a:pt x="2650212" y="2267904"/>
                  </a:moveTo>
                  <a:cubicBezTo>
                    <a:pt x="2696996" y="2265770"/>
                    <a:pt x="2716870" y="2274440"/>
                    <a:pt x="2722738" y="2296315"/>
                  </a:cubicBezTo>
                  <a:cubicBezTo>
                    <a:pt x="2662272" y="2314811"/>
                    <a:pt x="2598248" y="2304852"/>
                    <a:pt x="2593980" y="2273551"/>
                  </a:cubicBezTo>
                  <a:cubicBezTo>
                    <a:pt x="2616033" y="2270527"/>
                    <a:pt x="2634617" y="2268616"/>
                    <a:pt x="2650212" y="2267904"/>
                  </a:cubicBezTo>
                  <a:close/>
                  <a:moveTo>
                    <a:pt x="1531187" y="2267148"/>
                  </a:moveTo>
                  <a:cubicBezTo>
                    <a:pt x="1526207" y="2304140"/>
                    <a:pt x="1485659" y="2311253"/>
                    <a:pt x="1396737" y="2291335"/>
                  </a:cubicBezTo>
                  <a:cubicBezTo>
                    <a:pt x="1435151" y="2250075"/>
                    <a:pt x="1485659" y="2279242"/>
                    <a:pt x="1531187" y="2267148"/>
                  </a:cubicBezTo>
                  <a:close/>
                  <a:moveTo>
                    <a:pt x="1624155" y="2267070"/>
                  </a:moveTo>
                  <a:cubicBezTo>
                    <a:pt x="1641762" y="2267814"/>
                    <a:pt x="1663325" y="2269815"/>
                    <a:pt x="1689824" y="2272839"/>
                  </a:cubicBezTo>
                  <a:cubicBezTo>
                    <a:pt x="1677019" y="2284932"/>
                    <a:pt x="1669905" y="2298448"/>
                    <a:pt x="1661369" y="2299159"/>
                  </a:cubicBezTo>
                  <a:cubicBezTo>
                    <a:pt x="1624377" y="2302005"/>
                    <a:pt x="1587386" y="2300582"/>
                    <a:pt x="1546126" y="2300582"/>
                  </a:cubicBezTo>
                  <a:cubicBezTo>
                    <a:pt x="1554129" y="2273905"/>
                    <a:pt x="1571336" y="2264835"/>
                    <a:pt x="1624155" y="2267070"/>
                  </a:cubicBezTo>
                  <a:close/>
                  <a:moveTo>
                    <a:pt x="1323955" y="2265914"/>
                  </a:moveTo>
                  <a:cubicBezTo>
                    <a:pt x="1340094" y="2266659"/>
                    <a:pt x="1359035" y="2268749"/>
                    <a:pt x="1381087" y="2272128"/>
                  </a:cubicBezTo>
                  <a:cubicBezTo>
                    <a:pt x="1373973" y="2303429"/>
                    <a:pt x="1327023" y="2311965"/>
                    <a:pt x="1245926" y="2297026"/>
                  </a:cubicBezTo>
                  <a:cubicBezTo>
                    <a:pt x="1252329" y="2273550"/>
                    <a:pt x="1275537" y="2263680"/>
                    <a:pt x="1323955" y="2265914"/>
                  </a:cubicBezTo>
                  <a:close/>
                  <a:moveTo>
                    <a:pt x="1080888" y="2265725"/>
                  </a:moveTo>
                  <a:cubicBezTo>
                    <a:pt x="1071640" y="2302717"/>
                    <a:pt x="1016865" y="2311965"/>
                    <a:pt x="935056" y="2292047"/>
                  </a:cubicBezTo>
                  <a:cubicBezTo>
                    <a:pt x="981296" y="2247229"/>
                    <a:pt x="1033937" y="2279953"/>
                    <a:pt x="1080888" y="2265725"/>
                  </a:cubicBezTo>
                  <a:close/>
                  <a:moveTo>
                    <a:pt x="1176634" y="2265592"/>
                  </a:moveTo>
                  <a:cubicBezTo>
                    <a:pt x="1192440" y="2266392"/>
                    <a:pt x="1210535" y="2268571"/>
                    <a:pt x="1230987" y="2272128"/>
                  </a:cubicBezTo>
                  <a:cubicBezTo>
                    <a:pt x="1221028" y="2302717"/>
                    <a:pt x="1164829" y="2311965"/>
                    <a:pt x="1094403" y="2295603"/>
                  </a:cubicBezTo>
                  <a:cubicBezTo>
                    <a:pt x="1102406" y="2273194"/>
                    <a:pt x="1129216" y="2263191"/>
                    <a:pt x="1176634" y="2265592"/>
                  </a:cubicBezTo>
                  <a:close/>
                  <a:moveTo>
                    <a:pt x="853248" y="2230156"/>
                  </a:moveTo>
                  <a:cubicBezTo>
                    <a:pt x="828350" y="2230156"/>
                    <a:pt x="812699" y="2236559"/>
                    <a:pt x="798474" y="2258611"/>
                  </a:cubicBezTo>
                  <a:cubicBezTo>
                    <a:pt x="717377" y="2385236"/>
                    <a:pt x="634147" y="2511149"/>
                    <a:pt x="552338" y="2637062"/>
                  </a:cubicBezTo>
                  <a:cubicBezTo>
                    <a:pt x="545936" y="2647021"/>
                    <a:pt x="540956" y="2656980"/>
                    <a:pt x="533843" y="2668362"/>
                  </a:cubicBezTo>
                  <a:cubicBezTo>
                    <a:pt x="1654255" y="2668362"/>
                    <a:pt x="2770400" y="2668362"/>
                    <a:pt x="3892237" y="2668362"/>
                  </a:cubicBezTo>
                  <a:cubicBezTo>
                    <a:pt x="3882990" y="2653424"/>
                    <a:pt x="3878721" y="2644887"/>
                    <a:pt x="3872319" y="2636351"/>
                  </a:cubicBezTo>
                  <a:cubicBezTo>
                    <a:pt x="3786242" y="2511860"/>
                    <a:pt x="3698744" y="2388081"/>
                    <a:pt x="3613379" y="2262879"/>
                  </a:cubicBezTo>
                  <a:cubicBezTo>
                    <a:pt x="3597729" y="2240115"/>
                    <a:pt x="3581367" y="2233002"/>
                    <a:pt x="3555046" y="2233002"/>
                  </a:cubicBezTo>
                  <a:cubicBezTo>
                    <a:pt x="2654447" y="2233002"/>
                    <a:pt x="1753847" y="2231579"/>
                    <a:pt x="853248" y="2230156"/>
                  </a:cubicBezTo>
                  <a:close/>
                  <a:moveTo>
                    <a:pt x="902332" y="2100686"/>
                  </a:moveTo>
                  <a:cubicBezTo>
                    <a:pt x="1571024" y="2106377"/>
                    <a:pt x="2239004" y="2109934"/>
                    <a:pt x="2907696" y="2114203"/>
                  </a:cubicBezTo>
                  <a:cubicBezTo>
                    <a:pt x="3136758" y="2115625"/>
                    <a:pt x="3365109" y="2117759"/>
                    <a:pt x="3594171" y="2119182"/>
                  </a:cubicBezTo>
                  <a:cubicBezTo>
                    <a:pt x="3616224" y="2119182"/>
                    <a:pt x="3629029" y="2124873"/>
                    <a:pt x="3636143" y="2146214"/>
                  </a:cubicBezTo>
                  <a:cubicBezTo>
                    <a:pt x="3640411" y="2158308"/>
                    <a:pt x="3648947" y="2168978"/>
                    <a:pt x="3656061" y="2179649"/>
                  </a:cubicBezTo>
                  <a:cubicBezTo>
                    <a:pt x="3893660" y="2522531"/>
                    <a:pt x="4129836" y="2866124"/>
                    <a:pt x="4368858" y="3207584"/>
                  </a:cubicBezTo>
                  <a:cubicBezTo>
                    <a:pt x="4403715" y="3257380"/>
                    <a:pt x="4401581" y="3301486"/>
                    <a:pt x="4378105" y="3349859"/>
                  </a:cubicBezTo>
                  <a:cubicBezTo>
                    <a:pt x="4344671" y="3419573"/>
                    <a:pt x="4284916" y="3451585"/>
                    <a:pt x="4208798" y="3453008"/>
                  </a:cubicBezTo>
                  <a:cubicBezTo>
                    <a:pt x="4122011" y="3453719"/>
                    <a:pt x="4035935" y="3453008"/>
                    <a:pt x="3949147" y="3453008"/>
                  </a:cubicBezTo>
                  <a:cubicBezTo>
                    <a:pt x="3365109" y="3453008"/>
                    <a:pt x="2780360" y="3453008"/>
                    <a:pt x="2196322" y="3453008"/>
                  </a:cubicBezTo>
                  <a:cubicBezTo>
                    <a:pt x="1530476" y="3453008"/>
                    <a:pt x="863918" y="3453008"/>
                    <a:pt x="198074" y="3453008"/>
                  </a:cubicBezTo>
                  <a:cubicBezTo>
                    <a:pt x="100616" y="3453008"/>
                    <a:pt x="26633" y="3403923"/>
                    <a:pt x="8137" y="3319270"/>
                  </a:cubicBezTo>
                  <a:cubicBezTo>
                    <a:pt x="-6091" y="3255957"/>
                    <a:pt x="-5379" y="3196202"/>
                    <a:pt x="40861" y="3136447"/>
                  </a:cubicBezTo>
                  <a:cubicBezTo>
                    <a:pt x="291975" y="2814905"/>
                    <a:pt x="538111" y="2490519"/>
                    <a:pt x="785669" y="2166844"/>
                  </a:cubicBezTo>
                  <a:cubicBezTo>
                    <a:pt x="789226" y="2161864"/>
                    <a:pt x="794917" y="2157596"/>
                    <a:pt x="796340" y="2152617"/>
                  </a:cubicBezTo>
                  <a:cubicBezTo>
                    <a:pt x="812699" y="2096418"/>
                    <a:pt x="855382" y="2100686"/>
                    <a:pt x="902332" y="2100686"/>
                  </a:cubicBezTo>
                  <a:close/>
                  <a:moveTo>
                    <a:pt x="945015" y="186380"/>
                  </a:moveTo>
                  <a:cubicBezTo>
                    <a:pt x="886682" y="186380"/>
                    <a:pt x="875300" y="198473"/>
                    <a:pt x="875300" y="258228"/>
                  </a:cubicBezTo>
                  <a:cubicBezTo>
                    <a:pt x="875300" y="759036"/>
                    <a:pt x="875300" y="1259132"/>
                    <a:pt x="875300" y="1759228"/>
                  </a:cubicBezTo>
                  <a:cubicBezTo>
                    <a:pt x="875300" y="1825385"/>
                    <a:pt x="885971" y="1836056"/>
                    <a:pt x="950706" y="1836056"/>
                  </a:cubicBezTo>
                  <a:cubicBezTo>
                    <a:pt x="1501310" y="1836056"/>
                    <a:pt x="2051202" y="1836056"/>
                    <a:pt x="2601805" y="1836056"/>
                  </a:cubicBezTo>
                  <a:cubicBezTo>
                    <a:pt x="2891334" y="1836056"/>
                    <a:pt x="3180863" y="1836056"/>
                    <a:pt x="3470393" y="1836056"/>
                  </a:cubicBezTo>
                  <a:cubicBezTo>
                    <a:pt x="3535127" y="1836056"/>
                    <a:pt x="3545798" y="1825385"/>
                    <a:pt x="3545798" y="1759228"/>
                  </a:cubicBezTo>
                  <a:cubicBezTo>
                    <a:pt x="3545798" y="1258421"/>
                    <a:pt x="3545798" y="758324"/>
                    <a:pt x="3545798" y="258228"/>
                  </a:cubicBezTo>
                  <a:cubicBezTo>
                    <a:pt x="3545798" y="198473"/>
                    <a:pt x="3534416" y="186380"/>
                    <a:pt x="3476084" y="186380"/>
                  </a:cubicBezTo>
                  <a:cubicBezTo>
                    <a:pt x="3043568" y="186380"/>
                    <a:pt x="2611764" y="186380"/>
                    <a:pt x="2179961" y="186380"/>
                  </a:cubicBezTo>
                  <a:cubicBezTo>
                    <a:pt x="1768075" y="186380"/>
                    <a:pt x="1356901" y="186380"/>
                    <a:pt x="945015" y="186380"/>
                  </a:cubicBezTo>
                  <a:close/>
                  <a:moveTo>
                    <a:pt x="884548" y="0"/>
                  </a:moveTo>
                  <a:cubicBezTo>
                    <a:pt x="1332003" y="0"/>
                    <a:pt x="1778746" y="0"/>
                    <a:pt x="2226200" y="711"/>
                  </a:cubicBezTo>
                  <a:cubicBezTo>
                    <a:pt x="2662983" y="0"/>
                    <a:pt x="3099767" y="0"/>
                    <a:pt x="3536550" y="0"/>
                  </a:cubicBezTo>
                  <a:cubicBezTo>
                    <a:pt x="3614801" y="0"/>
                    <a:pt x="3653215" y="36992"/>
                    <a:pt x="3653215" y="114531"/>
                  </a:cubicBezTo>
                  <a:cubicBezTo>
                    <a:pt x="3653927" y="704971"/>
                    <a:pt x="3653927" y="1294700"/>
                    <a:pt x="3653927" y="1885852"/>
                  </a:cubicBezTo>
                  <a:cubicBezTo>
                    <a:pt x="3653927" y="1962681"/>
                    <a:pt x="3614090" y="2001806"/>
                    <a:pt x="3537262" y="2001806"/>
                  </a:cubicBezTo>
                  <a:cubicBezTo>
                    <a:pt x="3119685" y="2001806"/>
                    <a:pt x="2701397" y="2001806"/>
                    <a:pt x="2283821" y="2001806"/>
                  </a:cubicBezTo>
                  <a:cubicBezTo>
                    <a:pt x="1817160" y="2001806"/>
                    <a:pt x="1351210" y="2001806"/>
                    <a:pt x="884548" y="2001806"/>
                  </a:cubicBezTo>
                  <a:cubicBezTo>
                    <a:pt x="807722" y="2001806"/>
                    <a:pt x="767885" y="1962681"/>
                    <a:pt x="767885" y="1885852"/>
                  </a:cubicBezTo>
                  <a:cubicBezTo>
                    <a:pt x="767885" y="1295411"/>
                    <a:pt x="767885" y="704971"/>
                    <a:pt x="767885" y="114531"/>
                  </a:cubicBezTo>
                  <a:cubicBezTo>
                    <a:pt x="767885" y="36992"/>
                    <a:pt x="806299" y="0"/>
                    <a:pt x="88454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B9659BF-545F-4398-93C6-0B7DE14CDA33}"/>
                </a:ext>
              </a:extLst>
            </p:cNvPr>
            <p:cNvGrpSpPr/>
            <p:nvPr/>
          </p:nvGrpSpPr>
          <p:grpSpPr>
            <a:xfrm>
              <a:off x="3569682" y="1558317"/>
              <a:ext cx="2952201" cy="3058907"/>
              <a:chOff x="3551703" y="1568606"/>
              <a:chExt cx="2952201" cy="3058907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E60497C3-7036-429C-8670-F5428D66F7A6}"/>
                  </a:ext>
                </a:extLst>
              </p:cNvPr>
              <p:cNvSpPr/>
              <p:nvPr/>
            </p:nvSpPr>
            <p:spPr>
              <a:xfrm>
                <a:off x="3571959" y="1571134"/>
                <a:ext cx="2392181" cy="23921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CC3E0C7A-4D5A-4398-911D-F665F183909E}"/>
                  </a:ext>
                </a:extLst>
              </p:cNvPr>
              <p:cNvSpPr/>
              <p:nvPr/>
            </p:nvSpPr>
            <p:spPr>
              <a:xfrm>
                <a:off x="3551703" y="1568606"/>
                <a:ext cx="2952201" cy="3058907"/>
              </a:xfrm>
              <a:custGeom>
                <a:avLst/>
                <a:gdLst>
                  <a:gd name="connsiteX0" fmla="*/ 3877491 w 3952875"/>
                  <a:gd name="connsiteY0" fmla="*/ 3295792 h 4095750"/>
                  <a:gd name="connsiteX1" fmla="*/ 3034528 w 3952875"/>
                  <a:gd name="connsiteY1" fmla="*/ 2520458 h 4095750"/>
                  <a:gd name="connsiteX2" fmla="*/ 2997381 w 3952875"/>
                  <a:gd name="connsiteY2" fmla="*/ 2485215 h 4095750"/>
                  <a:gd name="connsiteX3" fmla="*/ 3021193 w 3952875"/>
                  <a:gd name="connsiteY3" fmla="*/ 2444258 h 4095750"/>
                  <a:gd name="connsiteX4" fmla="*/ 3215503 w 3952875"/>
                  <a:gd name="connsiteY4" fmla="*/ 1302210 h 4095750"/>
                  <a:gd name="connsiteX5" fmla="*/ 1768656 w 3952875"/>
                  <a:gd name="connsiteY5" fmla="*/ 4905 h 4095750"/>
                  <a:gd name="connsiteX6" fmla="*/ 217986 w 3952875"/>
                  <a:gd name="connsiteY6" fmla="*/ 810720 h 4095750"/>
                  <a:gd name="connsiteX7" fmla="*/ 78921 w 3952875"/>
                  <a:gd name="connsiteY7" fmla="*/ 1110757 h 4095750"/>
                  <a:gd name="connsiteX8" fmla="*/ 325618 w 3952875"/>
                  <a:gd name="connsiteY8" fmla="*/ 2589037 h 4095750"/>
                  <a:gd name="connsiteX9" fmla="*/ 1662928 w 3952875"/>
                  <a:gd name="connsiteY9" fmla="*/ 3242452 h 4095750"/>
                  <a:gd name="connsiteX10" fmla="*/ 2351586 w 3952875"/>
                  <a:gd name="connsiteY10" fmla="*/ 3085290 h 4095750"/>
                  <a:gd name="connsiteX11" fmla="*/ 2367778 w 3952875"/>
                  <a:gd name="connsiteY11" fmla="*/ 3106245 h 4095750"/>
                  <a:gd name="connsiteX12" fmla="*/ 3026908 w 3952875"/>
                  <a:gd name="connsiteY12" fmla="*/ 4010167 h 4095750"/>
                  <a:gd name="connsiteX13" fmla="*/ 3383143 w 3952875"/>
                  <a:gd name="connsiteY13" fmla="*/ 4050173 h 4095750"/>
                  <a:gd name="connsiteX14" fmla="*/ 3854631 w 3952875"/>
                  <a:gd name="connsiteY14" fmla="*/ 3633930 h 4095750"/>
                  <a:gd name="connsiteX15" fmla="*/ 3892731 w 3952875"/>
                  <a:gd name="connsiteY15" fmla="*/ 3592020 h 4095750"/>
                  <a:gd name="connsiteX16" fmla="*/ 3957501 w 3952875"/>
                  <a:gd name="connsiteY16" fmla="*/ 3442477 h 4095750"/>
                  <a:gd name="connsiteX17" fmla="*/ 3877491 w 3952875"/>
                  <a:gd name="connsiteY17" fmla="*/ 3295792 h 4095750"/>
                  <a:gd name="connsiteX18" fmla="*/ 1598158 w 3952875"/>
                  <a:gd name="connsiteY18" fmla="*/ 3039570 h 4095750"/>
                  <a:gd name="connsiteX19" fmla="*/ 194173 w 3952875"/>
                  <a:gd name="connsiteY19" fmla="*/ 1613677 h 4095750"/>
                  <a:gd name="connsiteX20" fmla="*/ 1625781 w 3952875"/>
                  <a:gd name="connsiteY20" fmla="*/ 206835 h 4095750"/>
                  <a:gd name="connsiteX21" fmla="*/ 3028813 w 3952875"/>
                  <a:gd name="connsiteY21" fmla="*/ 1634632 h 4095750"/>
                  <a:gd name="connsiteX22" fmla="*/ 1598158 w 3952875"/>
                  <a:gd name="connsiteY22" fmla="*/ 3039570 h 409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952875" h="4095750">
                    <a:moveTo>
                      <a:pt x="3877491" y="3295792"/>
                    </a:moveTo>
                    <a:cubicBezTo>
                      <a:pt x="3595551" y="3038617"/>
                      <a:pt x="3315516" y="2778585"/>
                      <a:pt x="3034528" y="2520458"/>
                    </a:cubicBezTo>
                    <a:cubicBezTo>
                      <a:pt x="3022146" y="2509027"/>
                      <a:pt x="3009763" y="2496645"/>
                      <a:pt x="2997381" y="2485215"/>
                    </a:cubicBezTo>
                    <a:cubicBezTo>
                      <a:pt x="3006906" y="2469023"/>
                      <a:pt x="3013574" y="2456640"/>
                      <a:pt x="3021193" y="2444258"/>
                    </a:cubicBezTo>
                    <a:cubicBezTo>
                      <a:pt x="3227886" y="2088022"/>
                      <a:pt x="3294561" y="1706070"/>
                      <a:pt x="3215503" y="1302210"/>
                    </a:cubicBezTo>
                    <a:cubicBezTo>
                      <a:pt x="3077391" y="597360"/>
                      <a:pt x="2480174" y="53482"/>
                      <a:pt x="1768656" y="4905"/>
                    </a:cubicBezTo>
                    <a:cubicBezTo>
                      <a:pt x="1094286" y="-40815"/>
                      <a:pt x="574221" y="233505"/>
                      <a:pt x="217986" y="810720"/>
                    </a:cubicBezTo>
                    <a:cubicBezTo>
                      <a:pt x="196078" y="846915"/>
                      <a:pt x="104638" y="1035510"/>
                      <a:pt x="78921" y="1110757"/>
                    </a:cubicBezTo>
                    <a:cubicBezTo>
                      <a:pt x="-76337" y="1647967"/>
                      <a:pt x="-6804" y="2144220"/>
                      <a:pt x="325618" y="2589037"/>
                    </a:cubicBezTo>
                    <a:cubicBezTo>
                      <a:pt x="657088" y="3031950"/>
                      <a:pt x="1113336" y="3237690"/>
                      <a:pt x="1662928" y="3242452"/>
                    </a:cubicBezTo>
                    <a:cubicBezTo>
                      <a:pt x="1761036" y="3242452"/>
                      <a:pt x="2142036" y="3175777"/>
                      <a:pt x="2351586" y="3085290"/>
                    </a:cubicBezTo>
                    <a:cubicBezTo>
                      <a:pt x="2352538" y="3086242"/>
                      <a:pt x="2360158" y="3095767"/>
                      <a:pt x="2367778" y="3106245"/>
                    </a:cubicBezTo>
                    <a:cubicBezTo>
                      <a:pt x="2587806" y="3407235"/>
                      <a:pt x="2806881" y="3709177"/>
                      <a:pt x="3026908" y="4010167"/>
                    </a:cubicBezTo>
                    <a:cubicBezTo>
                      <a:pt x="3101203" y="4111133"/>
                      <a:pt x="3289799" y="4132087"/>
                      <a:pt x="3383143" y="4050173"/>
                    </a:cubicBezTo>
                    <a:cubicBezTo>
                      <a:pt x="3540306" y="3912060"/>
                      <a:pt x="3697468" y="3772995"/>
                      <a:pt x="3854631" y="3633930"/>
                    </a:cubicBezTo>
                    <a:cubicBezTo>
                      <a:pt x="3868918" y="3621548"/>
                      <a:pt x="3881301" y="3607260"/>
                      <a:pt x="3892731" y="3592020"/>
                    </a:cubicBezTo>
                    <a:cubicBezTo>
                      <a:pt x="3932736" y="3538680"/>
                      <a:pt x="3952738" y="3503437"/>
                      <a:pt x="3957501" y="3442477"/>
                    </a:cubicBezTo>
                    <a:cubicBezTo>
                      <a:pt x="3959406" y="3398662"/>
                      <a:pt x="3910828" y="3326273"/>
                      <a:pt x="3877491" y="3295792"/>
                    </a:cubicBezTo>
                    <a:close/>
                    <a:moveTo>
                      <a:pt x="1598158" y="3039570"/>
                    </a:moveTo>
                    <a:cubicBezTo>
                      <a:pt x="811393" y="3026235"/>
                      <a:pt x="181791" y="2387108"/>
                      <a:pt x="194173" y="1613677"/>
                    </a:cubicBezTo>
                    <a:cubicBezTo>
                      <a:pt x="206556" y="821197"/>
                      <a:pt x="845683" y="193500"/>
                      <a:pt x="1625781" y="206835"/>
                    </a:cubicBezTo>
                    <a:cubicBezTo>
                      <a:pt x="2411593" y="220170"/>
                      <a:pt x="3040243" y="860250"/>
                      <a:pt x="3028813" y="1634632"/>
                    </a:cubicBezTo>
                    <a:cubicBezTo>
                      <a:pt x="3016431" y="2420445"/>
                      <a:pt x="2373493" y="3052905"/>
                      <a:pt x="1598158" y="303957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EA4DBE2-FDB1-4B1A-A06E-D5CCA0919F56}"/>
                </a:ext>
              </a:extLst>
            </p:cNvPr>
            <p:cNvSpPr/>
            <p:nvPr/>
          </p:nvSpPr>
          <p:spPr>
            <a:xfrm>
              <a:off x="4518773" y="1878460"/>
              <a:ext cx="527010" cy="1645818"/>
            </a:xfrm>
            <a:custGeom>
              <a:avLst/>
              <a:gdLst>
                <a:gd name="connsiteX0" fmla="*/ 50093 w 527010"/>
                <a:gd name="connsiteY0" fmla="*/ 592985 h 1645818"/>
                <a:gd name="connsiteX1" fmla="*/ 481185 w 527010"/>
                <a:gd name="connsiteY1" fmla="*/ 592985 h 1645818"/>
                <a:gd name="connsiteX2" fmla="*/ 481185 w 527010"/>
                <a:gd name="connsiteY2" fmla="*/ 1645818 h 1645818"/>
                <a:gd name="connsiteX3" fmla="*/ 50093 w 527010"/>
                <a:gd name="connsiteY3" fmla="*/ 1645818 h 1645818"/>
                <a:gd name="connsiteX4" fmla="*/ 50093 w 527010"/>
                <a:gd name="connsiteY4" fmla="*/ 592985 h 1645818"/>
                <a:gd name="connsiteX5" fmla="*/ 263505 w 527010"/>
                <a:gd name="connsiteY5" fmla="*/ 0 h 1645818"/>
                <a:gd name="connsiteX6" fmla="*/ 527010 w 527010"/>
                <a:gd name="connsiteY6" fmla="*/ 263505 h 1645818"/>
                <a:gd name="connsiteX7" fmla="*/ 263505 w 527010"/>
                <a:gd name="connsiteY7" fmla="*/ 527010 h 1645818"/>
                <a:gd name="connsiteX8" fmla="*/ 0 w 527010"/>
                <a:gd name="connsiteY8" fmla="*/ 263505 h 1645818"/>
                <a:gd name="connsiteX9" fmla="*/ 263505 w 527010"/>
                <a:gd name="connsiteY9" fmla="*/ 0 h 164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7010" h="1645818">
                  <a:moveTo>
                    <a:pt x="50093" y="592985"/>
                  </a:moveTo>
                  <a:cubicBezTo>
                    <a:pt x="193791" y="592985"/>
                    <a:pt x="336065" y="592985"/>
                    <a:pt x="481185" y="592985"/>
                  </a:cubicBezTo>
                  <a:cubicBezTo>
                    <a:pt x="481185" y="943692"/>
                    <a:pt x="481185" y="1293688"/>
                    <a:pt x="481185" y="1645818"/>
                  </a:cubicBezTo>
                  <a:cubicBezTo>
                    <a:pt x="338911" y="1645818"/>
                    <a:pt x="195925" y="1645818"/>
                    <a:pt x="50093" y="1645818"/>
                  </a:cubicBezTo>
                  <a:cubicBezTo>
                    <a:pt x="50093" y="1292977"/>
                    <a:pt x="50093" y="944404"/>
                    <a:pt x="50093" y="592985"/>
                  </a:cubicBezTo>
                  <a:close/>
                  <a:moveTo>
                    <a:pt x="263505" y="0"/>
                  </a:moveTo>
                  <a:cubicBezTo>
                    <a:pt x="409035" y="0"/>
                    <a:pt x="527010" y="117975"/>
                    <a:pt x="527010" y="263505"/>
                  </a:cubicBezTo>
                  <a:cubicBezTo>
                    <a:pt x="527010" y="409035"/>
                    <a:pt x="409035" y="527010"/>
                    <a:pt x="263505" y="527010"/>
                  </a:cubicBezTo>
                  <a:cubicBezTo>
                    <a:pt x="117975" y="527010"/>
                    <a:pt x="0" y="409035"/>
                    <a:pt x="0" y="263505"/>
                  </a:cubicBezTo>
                  <a:cubicBezTo>
                    <a:pt x="0" y="117975"/>
                    <a:pt x="117975" y="0"/>
                    <a:pt x="263505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4AAE9F5-2507-4FD8-BC27-5FA942D19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99511" y="2423423"/>
              <a:ext cx="799244" cy="1190400"/>
            </a:xfrm>
            <a:custGeom>
              <a:avLst/>
              <a:gdLst>
                <a:gd name="connsiteX0" fmla="*/ 799244 w 799244"/>
                <a:gd name="connsiteY0" fmla="*/ 290618 h 1190400"/>
                <a:gd name="connsiteX1" fmla="*/ 797417 w 799244"/>
                <a:gd name="connsiteY1" fmla="*/ 297434 h 1190400"/>
                <a:gd name="connsiteX2" fmla="*/ 795560 w 799244"/>
                <a:gd name="connsiteY2" fmla="*/ 294569 h 1190400"/>
                <a:gd name="connsiteX3" fmla="*/ 208851 w 799244"/>
                <a:gd name="connsiteY3" fmla="*/ 244094 h 1190400"/>
                <a:gd name="connsiteX4" fmla="*/ 283732 w 799244"/>
                <a:gd name="connsiteY4" fmla="*/ 256281 h 1190400"/>
                <a:gd name="connsiteX5" fmla="*/ 548572 w 799244"/>
                <a:gd name="connsiteY5" fmla="*/ 714996 h 1190400"/>
                <a:gd name="connsiteX6" fmla="*/ 238294 w 799244"/>
                <a:gd name="connsiteY6" fmla="*/ 989139 h 1190400"/>
                <a:gd name="connsiteX7" fmla="*/ 203917 w 799244"/>
                <a:gd name="connsiteY7" fmla="*/ 990486 h 1190400"/>
                <a:gd name="connsiteX8" fmla="*/ 184626 w 799244"/>
                <a:gd name="connsiteY8" fmla="*/ 967105 h 1190400"/>
                <a:gd name="connsiteX9" fmla="*/ 130477 w 799244"/>
                <a:gd name="connsiteY9" fmla="*/ 877973 h 1190400"/>
                <a:gd name="connsiteX10" fmla="*/ 103899 w 799244"/>
                <a:gd name="connsiteY10" fmla="*/ 822800 h 1190400"/>
                <a:gd name="connsiteX11" fmla="*/ 129349 w 799244"/>
                <a:gd name="connsiteY11" fmla="*/ 832445 h 1190400"/>
                <a:gd name="connsiteX12" fmla="*/ 401181 w 799244"/>
                <a:gd name="connsiteY12" fmla="*/ 675504 h 1190400"/>
                <a:gd name="connsiteX13" fmla="*/ 244239 w 799244"/>
                <a:gd name="connsiteY13" fmla="*/ 403672 h 1190400"/>
                <a:gd name="connsiteX14" fmla="*/ 11615 w 799244"/>
                <a:gd name="connsiteY14" fmla="*/ 481679 h 1190400"/>
                <a:gd name="connsiteX15" fmla="*/ 7988 w 799244"/>
                <a:gd name="connsiteY15" fmla="*/ 488980 h 1190400"/>
                <a:gd name="connsiteX16" fmla="*/ 5582 w 799244"/>
                <a:gd name="connsiteY16" fmla="*/ 473213 h 1190400"/>
                <a:gd name="connsiteX17" fmla="*/ 0 w 799244"/>
                <a:gd name="connsiteY17" fmla="*/ 362682 h 1190400"/>
                <a:gd name="connsiteX18" fmla="*/ 3577 w 799244"/>
                <a:gd name="connsiteY18" fmla="*/ 291848 h 1190400"/>
                <a:gd name="connsiteX19" fmla="*/ 64903 w 799244"/>
                <a:gd name="connsiteY19" fmla="*/ 263867 h 1190400"/>
                <a:gd name="connsiteX20" fmla="*/ 208851 w 799244"/>
                <a:gd name="connsiteY20" fmla="*/ 244094 h 1190400"/>
                <a:gd name="connsiteX21" fmla="*/ 256604 w 799244"/>
                <a:gd name="connsiteY21" fmla="*/ 0 h 1190400"/>
                <a:gd name="connsiteX22" fmla="*/ 435367 w 799244"/>
                <a:gd name="connsiteY22" fmla="*/ 47899 h 1190400"/>
                <a:gd name="connsiteX23" fmla="*/ 432805 w 799244"/>
                <a:gd name="connsiteY23" fmla="*/ 200152 h 1190400"/>
                <a:gd name="connsiteX24" fmla="*/ 428129 w 799244"/>
                <a:gd name="connsiteY24" fmla="*/ 198899 h 1190400"/>
                <a:gd name="connsiteX25" fmla="*/ 529793 w 799244"/>
                <a:gd name="connsiteY25" fmla="*/ 277814 h 1190400"/>
                <a:gd name="connsiteX26" fmla="*/ 665336 w 799244"/>
                <a:gd name="connsiteY26" fmla="*/ 244111 h 1190400"/>
                <a:gd name="connsiteX27" fmla="*/ 752221 w 799244"/>
                <a:gd name="connsiteY27" fmla="*/ 407517 h 1190400"/>
                <a:gd name="connsiteX28" fmla="*/ 655642 w 799244"/>
                <a:gd name="connsiteY28" fmla="*/ 494588 h 1190400"/>
                <a:gd name="connsiteX29" fmla="*/ 671407 w 799244"/>
                <a:gd name="connsiteY29" fmla="*/ 631799 h 1190400"/>
                <a:gd name="connsiteX30" fmla="*/ 792040 w 799244"/>
                <a:gd name="connsiteY30" fmla="*/ 698766 h 1190400"/>
                <a:gd name="connsiteX31" fmla="*/ 744140 w 799244"/>
                <a:gd name="connsiteY31" fmla="*/ 877529 h 1190400"/>
                <a:gd name="connsiteX32" fmla="*/ 597759 w 799244"/>
                <a:gd name="connsiteY32" fmla="*/ 875067 h 1190400"/>
                <a:gd name="connsiteX33" fmla="*/ 531703 w 799244"/>
                <a:gd name="connsiteY33" fmla="*/ 958779 h 1190400"/>
                <a:gd name="connsiteX34" fmla="*/ 579776 w 799244"/>
                <a:gd name="connsiteY34" fmla="*/ 1084249 h 1190400"/>
                <a:gd name="connsiteX35" fmla="*/ 428177 w 799244"/>
                <a:gd name="connsiteY35" fmla="*/ 1190400 h 1190400"/>
                <a:gd name="connsiteX36" fmla="*/ 313190 w 799244"/>
                <a:gd name="connsiteY36" fmla="*/ 1090572 h 1190400"/>
                <a:gd name="connsiteX37" fmla="*/ 327183 w 799244"/>
                <a:gd name="connsiteY37" fmla="*/ 1080774 h 1190400"/>
                <a:gd name="connsiteX38" fmla="*/ 286308 w 799244"/>
                <a:gd name="connsiteY38" fmla="*/ 1090345 h 1190400"/>
                <a:gd name="connsiteX39" fmla="*/ 247794 w 799244"/>
                <a:gd name="connsiteY39" fmla="*/ 1043665 h 1190400"/>
                <a:gd name="connsiteX40" fmla="*/ 326743 w 799244"/>
                <a:gd name="connsiteY40" fmla="*/ 1024722 h 1190400"/>
                <a:gd name="connsiteX41" fmla="*/ 602169 w 799244"/>
                <a:gd name="connsiteY41" fmla="*/ 729358 h 1190400"/>
                <a:gd name="connsiteX42" fmla="*/ 298093 w 799244"/>
                <a:gd name="connsiteY42" fmla="*/ 202684 h 1190400"/>
                <a:gd name="connsiteX43" fmla="*/ 46845 w 799244"/>
                <a:gd name="connsiteY43" fmla="*/ 211394 h 1190400"/>
                <a:gd name="connsiteX44" fmla="*/ 9179 w 799244"/>
                <a:gd name="connsiteY44" fmla="*/ 228580 h 1190400"/>
                <a:gd name="connsiteX45" fmla="*/ 21963 w 799244"/>
                <a:gd name="connsiteY45" fmla="*/ 144814 h 1190400"/>
                <a:gd name="connsiteX46" fmla="*/ 26554 w 799244"/>
                <a:gd name="connsiteY46" fmla="*/ 126959 h 1190400"/>
                <a:gd name="connsiteX47" fmla="*/ 53569 w 799244"/>
                <a:gd name="connsiteY47" fmla="*/ 153014 h 1190400"/>
                <a:gd name="connsiteX48" fmla="*/ 52467 w 799244"/>
                <a:gd name="connsiteY48" fmla="*/ 153702 h 1190400"/>
                <a:gd name="connsiteX49" fmla="*/ 187371 w 799244"/>
                <a:gd name="connsiteY49" fmla="*/ 134388 h 1190400"/>
                <a:gd name="connsiteX50" fmla="*/ 182695 w 799244"/>
                <a:gd name="connsiteY50" fmla="*/ 133135 h 119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99244" h="1190400">
                  <a:moveTo>
                    <a:pt x="799244" y="290618"/>
                  </a:moveTo>
                  <a:lnTo>
                    <a:pt x="797417" y="297434"/>
                  </a:lnTo>
                  <a:lnTo>
                    <a:pt x="795560" y="294569"/>
                  </a:lnTo>
                  <a:close/>
                  <a:moveTo>
                    <a:pt x="208851" y="244094"/>
                  </a:moveTo>
                  <a:cubicBezTo>
                    <a:pt x="233694" y="245585"/>
                    <a:pt x="258756" y="249588"/>
                    <a:pt x="283732" y="256281"/>
                  </a:cubicBezTo>
                  <a:cubicBezTo>
                    <a:pt x="483536" y="309818"/>
                    <a:pt x="602109" y="515192"/>
                    <a:pt x="548572" y="714996"/>
                  </a:cubicBezTo>
                  <a:cubicBezTo>
                    <a:pt x="508419" y="864850"/>
                    <a:pt x="382857" y="969010"/>
                    <a:pt x="238294" y="989139"/>
                  </a:cubicBezTo>
                  <a:lnTo>
                    <a:pt x="203917" y="990486"/>
                  </a:lnTo>
                  <a:lnTo>
                    <a:pt x="184626" y="967105"/>
                  </a:lnTo>
                  <a:cubicBezTo>
                    <a:pt x="165199" y="938349"/>
                    <a:pt x="147119" y="908608"/>
                    <a:pt x="130477" y="877973"/>
                  </a:cubicBezTo>
                  <a:lnTo>
                    <a:pt x="103899" y="822800"/>
                  </a:lnTo>
                  <a:lnTo>
                    <a:pt x="129349" y="832445"/>
                  </a:lnTo>
                  <a:cubicBezTo>
                    <a:pt x="247752" y="864171"/>
                    <a:pt x="369455" y="793906"/>
                    <a:pt x="401181" y="675504"/>
                  </a:cubicBezTo>
                  <a:cubicBezTo>
                    <a:pt x="432907" y="557101"/>
                    <a:pt x="362642" y="435397"/>
                    <a:pt x="244239" y="403672"/>
                  </a:cubicBezTo>
                  <a:cubicBezTo>
                    <a:pt x="155437" y="379877"/>
                    <a:pt x="64778" y="413453"/>
                    <a:pt x="11615" y="481679"/>
                  </a:cubicBezTo>
                  <a:lnTo>
                    <a:pt x="7988" y="488980"/>
                  </a:lnTo>
                  <a:lnTo>
                    <a:pt x="5582" y="473213"/>
                  </a:lnTo>
                  <a:cubicBezTo>
                    <a:pt x="1891" y="436871"/>
                    <a:pt x="0" y="399997"/>
                    <a:pt x="0" y="362682"/>
                  </a:cubicBezTo>
                  <a:lnTo>
                    <a:pt x="3577" y="291848"/>
                  </a:lnTo>
                  <a:lnTo>
                    <a:pt x="64903" y="263867"/>
                  </a:lnTo>
                  <a:cubicBezTo>
                    <a:pt x="110365" y="248176"/>
                    <a:pt x="159167" y="241112"/>
                    <a:pt x="208851" y="244094"/>
                  </a:cubicBezTo>
                  <a:close/>
                  <a:moveTo>
                    <a:pt x="256604" y="0"/>
                  </a:moveTo>
                  <a:lnTo>
                    <a:pt x="435367" y="47899"/>
                  </a:lnTo>
                  <a:lnTo>
                    <a:pt x="432805" y="200152"/>
                  </a:lnTo>
                  <a:lnTo>
                    <a:pt x="428129" y="198899"/>
                  </a:lnTo>
                  <a:cubicBezTo>
                    <a:pt x="466230" y="220342"/>
                    <a:pt x="500666" y="246635"/>
                    <a:pt x="529793" y="277814"/>
                  </a:cubicBezTo>
                  <a:lnTo>
                    <a:pt x="665336" y="244111"/>
                  </a:lnTo>
                  <a:lnTo>
                    <a:pt x="752221" y="407517"/>
                  </a:lnTo>
                  <a:lnTo>
                    <a:pt x="655642" y="494588"/>
                  </a:lnTo>
                  <a:cubicBezTo>
                    <a:pt x="667749" y="538685"/>
                    <a:pt x="673455" y="584861"/>
                    <a:pt x="671407" y="631799"/>
                  </a:cubicBezTo>
                  <a:lnTo>
                    <a:pt x="792040" y="698766"/>
                  </a:lnTo>
                  <a:lnTo>
                    <a:pt x="744140" y="877529"/>
                  </a:lnTo>
                  <a:lnTo>
                    <a:pt x="597759" y="875067"/>
                  </a:lnTo>
                  <a:cubicBezTo>
                    <a:pt x="579252" y="905991"/>
                    <a:pt x="556828" y="933881"/>
                    <a:pt x="531703" y="958779"/>
                  </a:cubicBezTo>
                  <a:lnTo>
                    <a:pt x="579776" y="1084249"/>
                  </a:lnTo>
                  <a:lnTo>
                    <a:pt x="428177" y="1190400"/>
                  </a:lnTo>
                  <a:lnTo>
                    <a:pt x="313190" y="1090572"/>
                  </a:lnTo>
                  <a:lnTo>
                    <a:pt x="327183" y="1080774"/>
                  </a:lnTo>
                  <a:lnTo>
                    <a:pt x="286308" y="1090345"/>
                  </a:lnTo>
                  <a:lnTo>
                    <a:pt x="247794" y="1043665"/>
                  </a:lnTo>
                  <a:lnTo>
                    <a:pt x="326743" y="1024722"/>
                  </a:lnTo>
                  <a:cubicBezTo>
                    <a:pt x="457234" y="979682"/>
                    <a:pt x="563750" y="872736"/>
                    <a:pt x="602169" y="729358"/>
                  </a:cubicBezTo>
                  <a:cubicBezTo>
                    <a:pt x="663637" y="499952"/>
                    <a:pt x="527498" y="264153"/>
                    <a:pt x="298093" y="202684"/>
                  </a:cubicBezTo>
                  <a:cubicBezTo>
                    <a:pt x="212066" y="179633"/>
                    <a:pt x="125140" y="184371"/>
                    <a:pt x="46845" y="211394"/>
                  </a:cubicBezTo>
                  <a:lnTo>
                    <a:pt x="9179" y="228580"/>
                  </a:lnTo>
                  <a:lnTo>
                    <a:pt x="21963" y="144814"/>
                  </a:lnTo>
                  <a:lnTo>
                    <a:pt x="26554" y="126959"/>
                  </a:lnTo>
                  <a:lnTo>
                    <a:pt x="53569" y="153014"/>
                  </a:lnTo>
                  <a:lnTo>
                    <a:pt x="52467" y="153702"/>
                  </a:lnTo>
                  <a:cubicBezTo>
                    <a:pt x="95554" y="140146"/>
                    <a:pt x="141043" y="133879"/>
                    <a:pt x="187371" y="134388"/>
                  </a:cubicBezTo>
                  <a:lnTo>
                    <a:pt x="182695" y="13313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Century Gothic" panose="020B0502020202020204" pitchFamily="34" charset="0"/>
              </a:endParaRPr>
            </a:p>
          </p:txBody>
        </p:sp>
      </p:grpSp>
      <p:graphicFrame>
        <p:nvGraphicFramePr>
          <p:cNvPr id="21" name="Table 10">
            <a:extLst>
              <a:ext uri="{FF2B5EF4-FFF2-40B4-BE49-F238E27FC236}">
                <a16:creationId xmlns:a16="http://schemas.microsoft.com/office/drawing/2014/main" id="{E1DCFC6A-299A-4C8E-98F9-5B2E5A2E82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4129218"/>
              </p:ext>
            </p:extLst>
          </p:nvPr>
        </p:nvGraphicFramePr>
        <p:xfrm>
          <a:off x="4231885" y="1385529"/>
          <a:ext cx="7636587" cy="4836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5529">
                  <a:extLst>
                    <a:ext uri="{9D8B030D-6E8A-4147-A177-3AD203B41FA5}">
                      <a16:colId xmlns:a16="http://schemas.microsoft.com/office/drawing/2014/main" val="970023102"/>
                    </a:ext>
                  </a:extLst>
                </a:gridCol>
                <a:gridCol w="2545529">
                  <a:extLst>
                    <a:ext uri="{9D8B030D-6E8A-4147-A177-3AD203B41FA5}">
                      <a16:colId xmlns:a16="http://schemas.microsoft.com/office/drawing/2014/main" val="4054989093"/>
                    </a:ext>
                  </a:extLst>
                </a:gridCol>
                <a:gridCol w="2545529">
                  <a:extLst>
                    <a:ext uri="{9D8B030D-6E8A-4147-A177-3AD203B41FA5}">
                      <a16:colId xmlns:a16="http://schemas.microsoft.com/office/drawing/2014/main" val="3930337276"/>
                    </a:ext>
                  </a:extLst>
                </a:gridCol>
              </a:tblGrid>
              <a:tr h="647006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entury Gothic" panose="020B0502020202020204" pitchFamily="34" charset="0"/>
                        </a:rPr>
                        <a:t>ITEM UJI</a:t>
                      </a:r>
                      <a:endParaRPr lang="en-ID" sz="1900" dirty="0">
                        <a:latin typeface="Century Gothic" panose="020B0502020202020204" pitchFamily="34" charset="0"/>
                      </a:endParaRPr>
                    </a:p>
                  </a:txBody>
                  <a:tcPr marL="95282" marR="95282" marT="47641" marB="47641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entury Gothic" panose="020B0502020202020204" pitchFamily="34" charset="0"/>
                        </a:rPr>
                        <a:t>DETAIL PENGUJIAN</a:t>
                      </a:r>
                      <a:endParaRPr lang="en-ID" sz="1900" dirty="0">
                        <a:latin typeface="Century Gothic" panose="020B0502020202020204" pitchFamily="34" charset="0"/>
                      </a:endParaRPr>
                    </a:p>
                  </a:txBody>
                  <a:tcPr marL="95282" marR="95282" marT="47641" marB="47641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entury Gothic" panose="020B0502020202020204" pitchFamily="34" charset="0"/>
                        </a:rPr>
                        <a:t>JENIS PENGUJIAN</a:t>
                      </a:r>
                      <a:endParaRPr lang="en-ID" sz="1900" dirty="0">
                        <a:latin typeface="Century Gothic" panose="020B0502020202020204" pitchFamily="34" charset="0"/>
                      </a:endParaRPr>
                    </a:p>
                  </a:txBody>
                  <a:tcPr marL="95282" marR="95282" marT="47641" marB="47641"/>
                </a:tc>
                <a:extLst>
                  <a:ext uri="{0D108BD9-81ED-4DB2-BD59-A6C34878D82A}">
                    <a16:rowId xmlns:a16="http://schemas.microsoft.com/office/drawing/2014/main" val="2745745660"/>
                  </a:ext>
                </a:extLst>
              </a:tr>
              <a:tr h="924804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entury Gothic" panose="020B0502020202020204" pitchFamily="34" charset="0"/>
                        </a:rPr>
                        <a:t>LOGIN ADMIN</a:t>
                      </a:r>
                      <a:endParaRPr lang="en-ID" sz="1900" dirty="0">
                        <a:latin typeface="Century Gothic" panose="020B0502020202020204" pitchFamily="34" charset="0"/>
                      </a:endParaRPr>
                    </a:p>
                  </a:txBody>
                  <a:tcPr marL="95282" marR="95282" marT="47641" marB="47641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entury Gothic" panose="020B0502020202020204" pitchFamily="34" charset="0"/>
                        </a:rPr>
                        <a:t>VERIFIKASI USERNAME DAN PASSWORD</a:t>
                      </a:r>
                      <a:endParaRPr lang="en-ID" sz="1900" dirty="0">
                        <a:latin typeface="Century Gothic" panose="020B0502020202020204" pitchFamily="34" charset="0"/>
                      </a:endParaRPr>
                    </a:p>
                  </a:txBody>
                  <a:tcPr marL="95282" marR="95282" marT="47641" marB="47641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entury Gothic" panose="020B0502020202020204" pitchFamily="34" charset="0"/>
                        </a:rPr>
                        <a:t>BLACKBOX</a:t>
                      </a:r>
                      <a:endParaRPr lang="en-ID" sz="1900" dirty="0">
                        <a:latin typeface="Century Gothic" panose="020B0502020202020204" pitchFamily="34" charset="0"/>
                      </a:endParaRPr>
                    </a:p>
                  </a:txBody>
                  <a:tcPr marL="95282" marR="95282" marT="47641" marB="47641"/>
                </a:tc>
                <a:extLst>
                  <a:ext uri="{0D108BD9-81ED-4DB2-BD59-A6C34878D82A}">
                    <a16:rowId xmlns:a16="http://schemas.microsoft.com/office/drawing/2014/main" val="2121812727"/>
                  </a:ext>
                </a:extLst>
              </a:tr>
              <a:tr h="1310502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entury Gothic" panose="020B0502020202020204" pitchFamily="34" charset="0"/>
                        </a:rPr>
                        <a:t>POST PAGE ADMIN</a:t>
                      </a:r>
                      <a:endParaRPr lang="en-ID" sz="1900" dirty="0">
                        <a:latin typeface="Century Gothic" panose="020B0502020202020204" pitchFamily="34" charset="0"/>
                      </a:endParaRPr>
                    </a:p>
                  </a:txBody>
                  <a:tcPr marL="95282" marR="95282" marT="47641" marB="47641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entury Gothic" panose="020B0502020202020204" pitchFamily="34" charset="0"/>
                        </a:rPr>
                        <a:t>TAMBAH DATA INFO</a:t>
                      </a:r>
                    </a:p>
                    <a:p>
                      <a:r>
                        <a:rPr lang="en-US" sz="1900" dirty="0">
                          <a:latin typeface="Century Gothic" panose="020B0502020202020204" pitchFamily="34" charset="0"/>
                        </a:rPr>
                        <a:t>UBAH DATA INFO</a:t>
                      </a:r>
                    </a:p>
                    <a:p>
                      <a:r>
                        <a:rPr lang="en-US" sz="1900" dirty="0">
                          <a:latin typeface="Century Gothic" panose="020B0502020202020204" pitchFamily="34" charset="0"/>
                        </a:rPr>
                        <a:t>HAPUS DATA INFO</a:t>
                      </a:r>
                      <a:endParaRPr lang="en-ID" sz="1900" dirty="0">
                        <a:latin typeface="Century Gothic" panose="020B0502020202020204" pitchFamily="34" charset="0"/>
                      </a:endParaRPr>
                    </a:p>
                  </a:txBody>
                  <a:tcPr marL="95282" marR="95282" marT="47641" marB="47641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entury Gothic" panose="020B0502020202020204" pitchFamily="34" charset="0"/>
                        </a:rPr>
                        <a:t>BLACKBOX</a:t>
                      </a:r>
                      <a:endParaRPr lang="en-ID" sz="1900" dirty="0">
                        <a:latin typeface="Century Gothic" panose="020B0502020202020204" pitchFamily="34" charset="0"/>
                      </a:endParaRPr>
                    </a:p>
                  </a:txBody>
                  <a:tcPr marL="95282" marR="95282" marT="47641" marB="47641"/>
                </a:tc>
                <a:extLst>
                  <a:ext uri="{0D108BD9-81ED-4DB2-BD59-A6C34878D82A}">
                    <a16:rowId xmlns:a16="http://schemas.microsoft.com/office/drawing/2014/main" val="282964593"/>
                  </a:ext>
                </a:extLst>
              </a:tr>
              <a:tr h="1914595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entury Gothic" panose="020B0502020202020204" pitchFamily="34" charset="0"/>
                        </a:rPr>
                        <a:t>HALAMAN USER</a:t>
                      </a:r>
                      <a:endParaRPr lang="en-ID" sz="1900" dirty="0">
                        <a:latin typeface="Century Gothic" panose="020B0502020202020204" pitchFamily="34" charset="0"/>
                      </a:endParaRPr>
                    </a:p>
                  </a:txBody>
                  <a:tcPr marL="95282" marR="95282" marT="47641" marB="47641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entury Gothic" panose="020B0502020202020204" pitchFamily="34" charset="0"/>
                        </a:rPr>
                        <a:t>LIHAT INFO</a:t>
                      </a:r>
                    </a:p>
                    <a:p>
                      <a:r>
                        <a:rPr lang="en-US" sz="1900" dirty="0">
                          <a:latin typeface="Century Gothic" panose="020B0502020202020204" pitchFamily="34" charset="0"/>
                        </a:rPr>
                        <a:t>MENCARI JUDUL</a:t>
                      </a:r>
                    </a:p>
                    <a:p>
                      <a:r>
                        <a:rPr lang="en-US" sz="1900" dirty="0">
                          <a:latin typeface="Century Gothic" panose="020B0502020202020204" pitchFamily="34" charset="0"/>
                        </a:rPr>
                        <a:t>MENCARI KONTAK DOSEN</a:t>
                      </a:r>
                    </a:p>
                    <a:p>
                      <a:r>
                        <a:rPr lang="en-US" sz="1900" dirty="0">
                          <a:latin typeface="Century Gothic" panose="020B0502020202020204" pitchFamily="34" charset="0"/>
                        </a:rPr>
                        <a:t>DAFTAR EPRINTS</a:t>
                      </a:r>
                    </a:p>
                    <a:p>
                      <a:r>
                        <a:rPr lang="en-US" sz="1900" dirty="0">
                          <a:latin typeface="Century Gothic" panose="020B0502020202020204" pitchFamily="34" charset="0"/>
                        </a:rPr>
                        <a:t>TANYA JAWAB BOT</a:t>
                      </a:r>
                      <a:endParaRPr lang="en-ID" sz="1900" dirty="0">
                        <a:latin typeface="Century Gothic" panose="020B0502020202020204" pitchFamily="34" charset="0"/>
                      </a:endParaRPr>
                    </a:p>
                  </a:txBody>
                  <a:tcPr marL="95282" marR="95282" marT="47641" marB="47641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entury Gothic" panose="020B0502020202020204" pitchFamily="34" charset="0"/>
                        </a:rPr>
                        <a:t>BLACKBOX</a:t>
                      </a:r>
                      <a:endParaRPr lang="en-ID" sz="1900" dirty="0">
                        <a:latin typeface="Century Gothic" panose="020B0502020202020204" pitchFamily="34" charset="0"/>
                      </a:endParaRPr>
                    </a:p>
                  </a:txBody>
                  <a:tcPr marL="95282" marR="95282" marT="47641" marB="47641"/>
                </a:tc>
                <a:extLst>
                  <a:ext uri="{0D108BD9-81ED-4DB2-BD59-A6C34878D82A}">
                    <a16:rowId xmlns:a16="http://schemas.microsoft.com/office/drawing/2014/main" val="2998224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0572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9ED719-CC11-458B-B803-53D5D3D4A61C}"/>
              </a:ext>
            </a:extLst>
          </p:cNvPr>
          <p:cNvSpPr/>
          <p:nvPr/>
        </p:nvSpPr>
        <p:spPr>
          <a:xfrm>
            <a:off x="444336" y="2680136"/>
            <a:ext cx="11303329" cy="369964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9E6D01D-8509-449E-9239-E80170F321FD}"/>
              </a:ext>
            </a:extLst>
          </p:cNvPr>
          <p:cNvCxnSpPr>
            <a:cxnSpLocks/>
          </p:cNvCxnSpPr>
          <p:nvPr/>
        </p:nvCxnSpPr>
        <p:spPr>
          <a:xfrm>
            <a:off x="860907" y="4424855"/>
            <a:ext cx="10470187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BE7DDF3-F953-483C-9BAE-CA4BD9AF4D9B}"/>
              </a:ext>
            </a:extLst>
          </p:cNvPr>
          <p:cNvSpPr txBox="1"/>
          <p:nvPr/>
        </p:nvSpPr>
        <p:spPr>
          <a:xfrm>
            <a:off x="444335" y="3238450"/>
            <a:ext cx="329050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Kesimpulan</a:t>
            </a:r>
            <a:endParaRPr lang="ko-KR" altLang="en-US" sz="4000" b="1" dirty="0">
              <a:solidFill>
                <a:schemeClr val="bg1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cxnSp>
        <p:nvCxnSpPr>
          <p:cNvPr id="11" name="직선 연결선 55">
            <a:extLst>
              <a:ext uri="{FF2B5EF4-FFF2-40B4-BE49-F238E27FC236}">
                <a16:creationId xmlns:a16="http://schemas.microsoft.com/office/drawing/2014/main" id="{CECE6F17-DCCE-41CB-BD61-36BE29F0CBA0}"/>
              </a:ext>
            </a:extLst>
          </p:cNvPr>
          <p:cNvCxnSpPr/>
          <p:nvPr/>
        </p:nvCxnSpPr>
        <p:spPr>
          <a:xfrm rot="10800000">
            <a:off x="9007306" y="3575486"/>
            <a:ext cx="804665" cy="0"/>
          </a:xfrm>
          <a:prstGeom prst="line">
            <a:avLst/>
          </a:prstGeom>
          <a:noFill/>
          <a:ln w="22225">
            <a:solidFill>
              <a:schemeClr val="bg1"/>
            </a:solidFill>
            <a:prstDash val="sysDot"/>
            <a:headEnd type="triangl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F463A42-089C-4084-900B-594DFE34C619}"/>
              </a:ext>
            </a:extLst>
          </p:cNvPr>
          <p:cNvGrpSpPr/>
          <p:nvPr/>
        </p:nvGrpSpPr>
        <p:grpSpPr>
          <a:xfrm>
            <a:off x="7488181" y="3030552"/>
            <a:ext cx="1044000" cy="1044000"/>
            <a:chOff x="7488181" y="3030552"/>
            <a:chExt cx="1044000" cy="1044000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5D0DB39D-3C91-41FA-9758-5FC098D5758B}"/>
                </a:ext>
              </a:extLst>
            </p:cNvPr>
            <p:cNvSpPr/>
            <p:nvPr/>
          </p:nvSpPr>
          <p:spPr>
            <a:xfrm rot="10800000">
              <a:off x="7572595" y="3114966"/>
              <a:ext cx="864000" cy="864000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>
                <a:solidFill>
                  <a:srgbClr val="0070C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" name="타원 41">
              <a:extLst>
                <a:ext uri="{FF2B5EF4-FFF2-40B4-BE49-F238E27FC236}">
                  <a16:creationId xmlns:a16="http://schemas.microsoft.com/office/drawing/2014/main" id="{CE5877CC-185D-406A-BC36-BC7330DB6672}"/>
                </a:ext>
              </a:extLst>
            </p:cNvPr>
            <p:cNvSpPr/>
            <p:nvPr/>
          </p:nvSpPr>
          <p:spPr>
            <a:xfrm rot="10800000">
              <a:off x="7488181" y="3030552"/>
              <a:ext cx="1044000" cy="1044000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latin typeface="Century Gothic" panose="020B0502020202020204" pitchFamily="34" charset="0"/>
              </a:endParaRPr>
            </a:p>
          </p:txBody>
        </p:sp>
        <p:sp>
          <p:nvSpPr>
            <p:cNvPr id="15" name="Teardrop 1">
              <a:extLst>
                <a:ext uri="{FF2B5EF4-FFF2-40B4-BE49-F238E27FC236}">
                  <a16:creationId xmlns:a16="http://schemas.microsoft.com/office/drawing/2014/main" id="{1E623AB9-1F02-48B4-A655-9AD33879A795}"/>
                </a:ext>
              </a:extLst>
            </p:cNvPr>
            <p:cNvSpPr/>
            <p:nvPr/>
          </p:nvSpPr>
          <p:spPr>
            <a:xfrm rot="18805991">
              <a:off x="7812857" y="3373144"/>
              <a:ext cx="376862" cy="37293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2AE5374-D125-4B12-9E0C-7174BE8A82A2}"/>
              </a:ext>
            </a:extLst>
          </p:cNvPr>
          <p:cNvGrpSpPr/>
          <p:nvPr/>
        </p:nvGrpSpPr>
        <p:grpSpPr>
          <a:xfrm>
            <a:off x="10287094" y="3030440"/>
            <a:ext cx="1044000" cy="1044000"/>
            <a:chOff x="10287094" y="3030440"/>
            <a:chExt cx="1044000" cy="1044000"/>
          </a:xfrm>
        </p:grpSpPr>
        <p:sp>
          <p:nvSpPr>
            <p:cNvPr id="5" name="Oval 10">
              <a:extLst>
                <a:ext uri="{FF2B5EF4-FFF2-40B4-BE49-F238E27FC236}">
                  <a16:creationId xmlns:a16="http://schemas.microsoft.com/office/drawing/2014/main" id="{3CFDB70C-4BC5-48DD-AC80-15C7FCF91950}"/>
                </a:ext>
              </a:extLst>
            </p:cNvPr>
            <p:cNvSpPr/>
            <p:nvPr/>
          </p:nvSpPr>
          <p:spPr>
            <a:xfrm rot="10800000">
              <a:off x="10371508" y="3114854"/>
              <a:ext cx="864000" cy="864000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>
                <a:solidFill>
                  <a:srgbClr val="0070C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타원 44">
              <a:extLst>
                <a:ext uri="{FF2B5EF4-FFF2-40B4-BE49-F238E27FC236}">
                  <a16:creationId xmlns:a16="http://schemas.microsoft.com/office/drawing/2014/main" id="{953C5F84-56FF-4E10-8B95-B547E783A3A6}"/>
                </a:ext>
              </a:extLst>
            </p:cNvPr>
            <p:cNvSpPr/>
            <p:nvPr/>
          </p:nvSpPr>
          <p:spPr>
            <a:xfrm rot="10800000">
              <a:off x="10287094" y="3030440"/>
              <a:ext cx="1044000" cy="1044000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latin typeface="Century Gothic" panose="020B0502020202020204" pitchFamily="34" charset="0"/>
              </a:endParaRPr>
            </a:p>
          </p:txBody>
        </p:sp>
        <p:sp>
          <p:nvSpPr>
            <p:cNvPr id="9" name="Trapezoid 13">
              <a:extLst>
                <a:ext uri="{FF2B5EF4-FFF2-40B4-BE49-F238E27FC236}">
                  <a16:creationId xmlns:a16="http://schemas.microsoft.com/office/drawing/2014/main" id="{F28784CD-09B0-4D63-8376-8CC39E314FF4}"/>
                </a:ext>
              </a:extLst>
            </p:cNvPr>
            <p:cNvSpPr/>
            <p:nvPr/>
          </p:nvSpPr>
          <p:spPr>
            <a:xfrm>
              <a:off x="10587162" y="3362385"/>
              <a:ext cx="455361" cy="385035"/>
            </a:xfrm>
            <a:custGeom>
              <a:avLst/>
              <a:gdLst/>
              <a:ahLst/>
              <a:cxnLst/>
              <a:rect l="l" t="t" r="r" b="b"/>
              <a:pathLst>
                <a:path w="2736304" h="2313707">
                  <a:moveTo>
                    <a:pt x="1046195" y="1945901"/>
                  </a:moveTo>
                  <a:lnTo>
                    <a:pt x="998316" y="2093032"/>
                  </a:lnTo>
                  <a:lnTo>
                    <a:pt x="1737988" y="2093032"/>
                  </a:lnTo>
                  <a:lnTo>
                    <a:pt x="1690109" y="1945901"/>
                  </a:lnTo>
                  <a:close/>
                  <a:moveTo>
                    <a:pt x="396044" y="89541"/>
                  </a:moveTo>
                  <a:lnTo>
                    <a:pt x="396044" y="1241668"/>
                  </a:lnTo>
                  <a:lnTo>
                    <a:pt x="2340260" y="1241668"/>
                  </a:lnTo>
                  <a:lnTo>
                    <a:pt x="2340260" y="89541"/>
                  </a:lnTo>
                  <a:close/>
                  <a:moveTo>
                    <a:pt x="252028" y="0"/>
                  </a:moveTo>
                  <a:lnTo>
                    <a:pt x="2484276" y="0"/>
                  </a:lnTo>
                  <a:lnTo>
                    <a:pt x="2484276" y="1331208"/>
                  </a:lnTo>
                  <a:lnTo>
                    <a:pt x="2484679" y="1331208"/>
                  </a:lnTo>
                  <a:lnTo>
                    <a:pt x="2736304" y="2195304"/>
                  </a:lnTo>
                  <a:lnTo>
                    <a:pt x="2736304" y="2313707"/>
                  </a:lnTo>
                  <a:lnTo>
                    <a:pt x="0" y="2313707"/>
                  </a:lnTo>
                  <a:lnTo>
                    <a:pt x="0" y="2195304"/>
                  </a:lnTo>
                  <a:lnTo>
                    <a:pt x="251625" y="1331208"/>
                  </a:lnTo>
                  <a:lnTo>
                    <a:pt x="252028" y="13312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latin typeface="Century Gothic" panose="020B0502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C66D5B-A0D0-4B46-BBDA-ADC83D0748E2}"/>
              </a:ext>
            </a:extLst>
          </p:cNvPr>
          <p:cNvSpPr txBox="1"/>
          <p:nvPr/>
        </p:nvSpPr>
        <p:spPr>
          <a:xfrm>
            <a:off x="860906" y="4674008"/>
            <a:ext cx="105759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Berdasarkan</a:t>
            </a:r>
            <a:r>
              <a:rPr lang="en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hasil</a:t>
            </a:r>
            <a:r>
              <a:rPr lang="en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pengujian</a:t>
            </a:r>
            <a:r>
              <a:rPr lang="en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blackbox</a:t>
            </a:r>
            <a:r>
              <a:rPr lang="en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yang </a:t>
            </a:r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telah</a:t>
            </a:r>
            <a:r>
              <a:rPr lang="en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dilakukan</a:t>
            </a:r>
            <a:r>
              <a:rPr lang="en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dapat</a:t>
            </a:r>
            <a:r>
              <a:rPr lang="en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diambil</a:t>
            </a:r>
            <a:r>
              <a:rPr lang="en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kesimpulan</a:t>
            </a:r>
            <a:r>
              <a:rPr lang="en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bahwa</a:t>
            </a:r>
            <a:r>
              <a:rPr lang="en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pada proses </a:t>
            </a:r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masih</a:t>
            </a:r>
            <a:r>
              <a:rPr lang="en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memungkinkan</a:t>
            </a:r>
            <a:r>
              <a:rPr lang="en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untuk</a:t>
            </a:r>
            <a:r>
              <a:rPr lang="en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terjadinya</a:t>
            </a:r>
            <a:r>
              <a:rPr lang="en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kesalahan</a:t>
            </a:r>
            <a:r>
              <a:rPr lang="en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tetapi</a:t>
            </a:r>
            <a:r>
              <a:rPr lang="en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secara</a:t>
            </a:r>
            <a:r>
              <a:rPr lang="en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fungsional</a:t>
            </a:r>
            <a:r>
              <a:rPr lang="en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sistem</a:t>
            </a:r>
            <a:r>
              <a:rPr lang="en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sudah</a:t>
            </a:r>
            <a:r>
              <a:rPr lang="en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dapat</a:t>
            </a:r>
            <a:r>
              <a:rPr lang="en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menghasilkan</a:t>
            </a:r>
            <a:r>
              <a:rPr lang="en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output yang </a:t>
            </a:r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diharapkan</a:t>
            </a:r>
            <a:r>
              <a:rPr lang="en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11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Century Gothic" panose="020B0502020202020204" pitchFamily="34" charset="0"/>
              </a:rPr>
              <a:t>Kuesioner</a:t>
            </a:r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C7CDB0C-1518-4B42-9553-71F172318E2E}"/>
              </a:ext>
            </a:extLst>
          </p:cNvPr>
          <p:cNvGrpSpPr/>
          <p:nvPr/>
        </p:nvGrpSpPr>
        <p:grpSpPr>
          <a:xfrm>
            <a:off x="0" y="1958505"/>
            <a:ext cx="8404456" cy="3883620"/>
            <a:chOff x="0" y="1992982"/>
            <a:chExt cx="3096864" cy="338023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72C992E-58F9-459D-A9BB-0D2DFAF9287E}"/>
                </a:ext>
              </a:extLst>
            </p:cNvPr>
            <p:cNvSpPr/>
            <p:nvPr/>
          </p:nvSpPr>
          <p:spPr>
            <a:xfrm>
              <a:off x="0" y="1992982"/>
              <a:ext cx="302510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latin typeface="Century Gothic" panose="020B0502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7BA9409-C760-4727-B262-121C017E01B4}"/>
                </a:ext>
              </a:extLst>
            </p:cNvPr>
            <p:cNvSpPr/>
            <p:nvPr/>
          </p:nvSpPr>
          <p:spPr>
            <a:xfrm>
              <a:off x="3051145" y="1992982"/>
              <a:ext cx="4571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latin typeface="Century Gothic" panose="020B0502020202020204" pitchFamily="34" charset="0"/>
              </a:endParaRPr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B079A6E-DA82-420A-BC30-D8745365558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3" b="16676"/>
          <a:stretch/>
        </p:blipFill>
        <p:spPr>
          <a:xfrm>
            <a:off x="9175736" y="2152874"/>
            <a:ext cx="2168682" cy="3501244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C351DD-5FAA-4704-829F-F3720FAE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542171"/>
              </p:ext>
            </p:extLst>
          </p:nvPr>
        </p:nvGraphicFramePr>
        <p:xfrm>
          <a:off x="161925" y="2152874"/>
          <a:ext cx="7862957" cy="350124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44791">
                  <a:extLst>
                    <a:ext uri="{9D8B030D-6E8A-4147-A177-3AD203B41FA5}">
                      <a16:colId xmlns:a16="http://schemas.microsoft.com/office/drawing/2014/main" val="2418614758"/>
                    </a:ext>
                  </a:extLst>
                </a:gridCol>
                <a:gridCol w="4925786">
                  <a:extLst>
                    <a:ext uri="{9D8B030D-6E8A-4147-A177-3AD203B41FA5}">
                      <a16:colId xmlns:a16="http://schemas.microsoft.com/office/drawing/2014/main" val="2449255762"/>
                    </a:ext>
                  </a:extLst>
                </a:gridCol>
                <a:gridCol w="478476">
                  <a:extLst>
                    <a:ext uri="{9D8B030D-6E8A-4147-A177-3AD203B41FA5}">
                      <a16:colId xmlns:a16="http://schemas.microsoft.com/office/drawing/2014/main" val="2315840790"/>
                    </a:ext>
                  </a:extLst>
                </a:gridCol>
                <a:gridCol w="478476">
                  <a:extLst>
                    <a:ext uri="{9D8B030D-6E8A-4147-A177-3AD203B41FA5}">
                      <a16:colId xmlns:a16="http://schemas.microsoft.com/office/drawing/2014/main" val="4080694367"/>
                    </a:ext>
                  </a:extLst>
                </a:gridCol>
                <a:gridCol w="478476">
                  <a:extLst>
                    <a:ext uri="{9D8B030D-6E8A-4147-A177-3AD203B41FA5}">
                      <a16:colId xmlns:a16="http://schemas.microsoft.com/office/drawing/2014/main" val="2558488611"/>
                    </a:ext>
                  </a:extLst>
                </a:gridCol>
                <a:gridCol w="478476">
                  <a:extLst>
                    <a:ext uri="{9D8B030D-6E8A-4147-A177-3AD203B41FA5}">
                      <a16:colId xmlns:a16="http://schemas.microsoft.com/office/drawing/2014/main" val="2229021561"/>
                    </a:ext>
                  </a:extLst>
                </a:gridCol>
                <a:gridCol w="478476">
                  <a:extLst>
                    <a:ext uri="{9D8B030D-6E8A-4147-A177-3AD203B41FA5}">
                      <a16:colId xmlns:a16="http://schemas.microsoft.com/office/drawing/2014/main" val="758239392"/>
                    </a:ext>
                  </a:extLst>
                </a:gridCol>
              </a:tblGrid>
              <a:tr h="377433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PERNYATAAN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STS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TS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N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S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SS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60070518"/>
                  </a:ext>
                </a:extLst>
              </a:tr>
              <a:tr h="555048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Sistem informasi skripsi yang saya gunakan mudah digunakan.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4049608"/>
                  </a:ext>
                </a:extLst>
              </a:tr>
              <a:tr h="492883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Sistem informasi skripsi yang saya gunakan user friendly.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52549462"/>
                  </a:ext>
                </a:extLst>
              </a:tr>
              <a:tr h="501764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Mudah bagi saya untuk memakai sistem informasi skripsi ini seperti yang saya mau.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55794453"/>
                  </a:ext>
                </a:extLst>
              </a:tr>
              <a:tr h="524706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Menggunakan sistem informasi skripsi ini tidak membuat frustasi.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31295824"/>
                  </a:ext>
                </a:extLst>
              </a:tr>
              <a:tr h="524706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Saya percaya bahwa sistem informas skripsi yang saya gunakan tidak rumit.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65854487"/>
                  </a:ext>
                </a:extLst>
              </a:tr>
              <a:tr h="524706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Menggunakan sistem informasi skripsi ini tidak membutuhkan banyak usaha.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5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5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D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01412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87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0DF66-B6C2-4570-91DC-9F7AB560D5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/>
              <a:t>Kuesioner</a:t>
            </a:r>
            <a:endParaRPr lang="en-ID" dirty="0"/>
          </a:p>
        </p:txBody>
      </p:sp>
      <p:pic>
        <p:nvPicPr>
          <p:cNvPr id="1028" name="Picture 4" descr="Forms response chart. Question title: Sistem informasi skripsi yang saya gunakan memenuhi kebutuhan pemrosesan informasi saya. Number of responses: 28 responses.">
            <a:extLst>
              <a:ext uri="{FF2B5EF4-FFF2-40B4-BE49-F238E27FC236}">
                <a16:creationId xmlns:a16="http://schemas.microsoft.com/office/drawing/2014/main" id="{74984642-63F6-4895-9630-30991DAEA8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6" b="14095"/>
          <a:stretch/>
        </p:blipFill>
        <p:spPr bwMode="auto">
          <a:xfrm>
            <a:off x="14127" y="1068943"/>
            <a:ext cx="12192000" cy="463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0267ECC-6E24-4D8B-93FD-2FA3F33044FC}"/>
              </a:ext>
            </a:extLst>
          </p:cNvPr>
          <p:cNvGrpSpPr/>
          <p:nvPr/>
        </p:nvGrpSpPr>
        <p:grpSpPr>
          <a:xfrm>
            <a:off x="1256333" y="5588522"/>
            <a:ext cx="10675939" cy="369332"/>
            <a:chOff x="1256333" y="5588522"/>
            <a:chExt cx="10675939" cy="3693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E4696FA-DBB5-4799-A4AF-8CB320A0E95A}"/>
                </a:ext>
              </a:extLst>
            </p:cNvPr>
            <p:cNvSpPr txBox="1"/>
            <p:nvPr/>
          </p:nvSpPr>
          <p:spPr>
            <a:xfrm flipH="1">
              <a:off x="1256333" y="5588522"/>
              <a:ext cx="2169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Sangat</a:t>
              </a:r>
              <a:r>
                <a:rPr lang="en-US" dirty="0"/>
                <a:t> </a:t>
              </a:r>
              <a:r>
                <a:rPr lang="en-US" dirty="0" err="1"/>
                <a:t>tidak</a:t>
              </a:r>
              <a:r>
                <a:rPr lang="en-US" dirty="0"/>
                <a:t> </a:t>
              </a:r>
              <a:r>
                <a:rPr lang="en-US" dirty="0" err="1"/>
                <a:t>setuju</a:t>
              </a:r>
              <a:endParaRPr lang="en-ID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F017C41-A696-476E-A025-21D0785666E5}"/>
                </a:ext>
              </a:extLst>
            </p:cNvPr>
            <p:cNvSpPr txBox="1"/>
            <p:nvPr/>
          </p:nvSpPr>
          <p:spPr>
            <a:xfrm flipH="1">
              <a:off x="3799266" y="5588522"/>
              <a:ext cx="1481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Tidak</a:t>
              </a:r>
              <a:r>
                <a:rPr lang="en-US" dirty="0"/>
                <a:t> </a:t>
              </a:r>
              <a:r>
                <a:rPr lang="en-US" dirty="0" err="1"/>
                <a:t>setuju</a:t>
              </a:r>
              <a:endParaRPr lang="en-ID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8B36C5-C485-4875-9F8D-6A5B7CE9247A}"/>
                </a:ext>
              </a:extLst>
            </p:cNvPr>
            <p:cNvSpPr txBox="1"/>
            <p:nvPr/>
          </p:nvSpPr>
          <p:spPr>
            <a:xfrm flipH="1">
              <a:off x="6372894" y="5588522"/>
              <a:ext cx="863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Netral</a:t>
              </a:r>
              <a:endParaRPr lang="en-ID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01C87E-2C99-4FBD-ADD5-1FC6CEBCE1C5}"/>
                </a:ext>
              </a:extLst>
            </p:cNvPr>
            <p:cNvSpPr txBox="1"/>
            <p:nvPr/>
          </p:nvSpPr>
          <p:spPr>
            <a:xfrm flipH="1">
              <a:off x="8501751" y="5588522"/>
              <a:ext cx="863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Setuju</a:t>
              </a:r>
              <a:endParaRPr lang="en-ID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18CAB7-4327-4FE0-9621-7A90B0C7DFEE}"/>
                </a:ext>
              </a:extLst>
            </p:cNvPr>
            <p:cNvSpPr txBox="1"/>
            <p:nvPr/>
          </p:nvSpPr>
          <p:spPr>
            <a:xfrm flipH="1">
              <a:off x="10264463" y="5588522"/>
              <a:ext cx="1667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Sangat</a:t>
              </a:r>
              <a:r>
                <a:rPr lang="en-US" dirty="0"/>
                <a:t> </a:t>
              </a:r>
              <a:r>
                <a:rPr lang="en-US" dirty="0" err="1"/>
                <a:t>Setuju</a:t>
              </a:r>
              <a:endParaRPr lang="en-ID" dirty="0"/>
            </a:p>
          </p:txBody>
        </p:sp>
      </p:grpSp>
      <p:sp>
        <p:nvSpPr>
          <p:cNvPr id="5" name="TextBox 4">
            <a:hlinkClick r:id="rId3" action="ppaction://hlinkfile"/>
            <a:extLst>
              <a:ext uri="{FF2B5EF4-FFF2-40B4-BE49-F238E27FC236}">
                <a16:creationId xmlns:a16="http://schemas.microsoft.com/office/drawing/2014/main" id="{5C3E95E6-EDB1-420C-A844-4DA86AA05FBF}"/>
              </a:ext>
            </a:extLst>
          </p:cNvPr>
          <p:cNvSpPr txBox="1"/>
          <p:nvPr/>
        </p:nvSpPr>
        <p:spPr>
          <a:xfrm>
            <a:off x="7236676" y="6439437"/>
            <a:ext cx="469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lengkapnya</a:t>
            </a:r>
            <a:r>
              <a:rPr lang="en-US" dirty="0"/>
              <a:t>…..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98886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203AE6-F5A6-4660-966A-9904F52EDE9C}"/>
              </a:ext>
            </a:extLst>
          </p:cNvPr>
          <p:cNvSpPr/>
          <p:nvPr/>
        </p:nvSpPr>
        <p:spPr>
          <a:xfrm>
            <a:off x="2438400" y="4771223"/>
            <a:ext cx="9753600" cy="1689353"/>
          </a:xfrm>
          <a:prstGeom prst="rect">
            <a:avLst/>
          </a:prstGeom>
          <a:gradFill flip="none" rotWithShape="1">
            <a:gsLst>
              <a:gs pos="42000">
                <a:schemeClr val="accent2">
                  <a:alpha val="70000"/>
                  <a:lumMod val="80000"/>
                  <a:lumOff val="20000"/>
                </a:schemeClr>
              </a:gs>
              <a:gs pos="0">
                <a:schemeClr val="accent2">
                  <a:alpha val="0"/>
                  <a:lumMod val="80000"/>
                  <a:lumOff val="20000"/>
                </a:schemeClr>
              </a:gs>
              <a:gs pos="100000">
                <a:schemeClr val="accent2">
                  <a:alpha val="70000"/>
                  <a:lumMod val="80000"/>
                  <a:lumOff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Dengan</a:t>
            </a:r>
            <a:r>
              <a:rPr lang="en-US" altLang="ko-KR" sz="18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persentase</a:t>
            </a:r>
            <a:r>
              <a:rPr lang="en-US" altLang="ko-KR" sz="18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pada </a:t>
            </a:r>
            <a:r>
              <a:rPr lang="en-US" altLang="ko-K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Kuesioner</a:t>
            </a:r>
            <a:r>
              <a:rPr lang="en-US" altLang="ko-KR" sz="18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di Google Form pada </a:t>
            </a:r>
            <a:r>
              <a:rPr lang="en-US" altLang="ko-K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penelitian</a:t>
            </a:r>
            <a:r>
              <a:rPr lang="en-US" altLang="ko-KR" sz="18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ini</a:t>
            </a:r>
            <a:r>
              <a:rPr lang="en-US" altLang="ko-KR" sz="18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, </a:t>
            </a:r>
            <a:r>
              <a:rPr lang="en-US" altLang="ko-K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Sistem</a:t>
            </a:r>
            <a:r>
              <a:rPr lang="en-US" altLang="ko-KR" sz="18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Informasi</a:t>
            </a:r>
            <a:r>
              <a:rPr lang="en-US" altLang="ko-KR" sz="18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ini</a:t>
            </a:r>
            <a:r>
              <a:rPr lang="en-US" altLang="ko-KR" sz="18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dapat</a:t>
            </a:r>
            <a:r>
              <a:rPr lang="en-US" altLang="ko-KR" sz="18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memberikan</a:t>
            </a:r>
            <a:r>
              <a:rPr lang="en-US" altLang="ko-KR" sz="18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layanan</a:t>
            </a:r>
            <a:r>
              <a:rPr lang="en-US" altLang="ko-KR" sz="18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informasi</a:t>
            </a:r>
            <a:r>
              <a:rPr lang="en-US" altLang="ko-KR" sz="18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yang </a:t>
            </a:r>
            <a:r>
              <a:rPr lang="en-US" altLang="ko-K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cukup</a:t>
            </a:r>
            <a:r>
              <a:rPr lang="en-US" altLang="ko-KR" sz="18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memadai</a:t>
            </a:r>
            <a:r>
              <a:rPr lang="en-US" altLang="ko-KR" sz="18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untuk</a:t>
            </a:r>
            <a:r>
              <a:rPr lang="en-US" altLang="ko-KR" sz="18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kebutuhan</a:t>
            </a:r>
            <a:r>
              <a:rPr lang="en-US" altLang="ko-KR" sz="18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skripsi</a:t>
            </a:r>
            <a:r>
              <a:rPr lang="en-US" altLang="ko-KR" sz="18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seorang</a:t>
            </a:r>
            <a:r>
              <a:rPr lang="en-US" altLang="ko-KR" sz="18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 </a:t>
            </a:r>
            <a:r>
              <a:rPr lang="en-US" altLang="ko-K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mahasiswa</a:t>
            </a:r>
            <a:r>
              <a:rPr lang="en-US" altLang="ko-KR" sz="18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jurusan</a:t>
            </a:r>
            <a:r>
              <a:rPr lang="en-US" altLang="ko-KR" sz="18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Teknik </a:t>
            </a:r>
            <a:r>
              <a:rPr lang="en-US" altLang="ko-K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informatika</a:t>
            </a:r>
            <a:r>
              <a:rPr lang="en-US" altLang="ko-KR" sz="18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di </a:t>
            </a:r>
            <a:r>
              <a:rPr lang="en-US" altLang="ko-K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Universitas</a:t>
            </a:r>
            <a:r>
              <a:rPr lang="en-US" altLang="ko-KR" sz="18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Pamulang</a:t>
            </a:r>
            <a:r>
              <a:rPr lang="en-US" altLang="ko-KR" sz="18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.</a:t>
            </a:r>
            <a:endParaRPr lang="ko-KR" altLang="en-US" sz="1800" dirty="0">
              <a:solidFill>
                <a:schemeClr val="bg1"/>
              </a:solidFill>
              <a:latin typeface="Century Gothic" panose="020B0502020202020204" pitchFamily="34" charset="0"/>
              <a:cs typeface="Arial" pitchFamily="34" charset="0"/>
            </a:endParaRPr>
          </a:p>
          <a:p>
            <a:pPr algn="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9AED7-11FF-4C54-B665-A4B98C9C38DF}"/>
              </a:ext>
            </a:extLst>
          </p:cNvPr>
          <p:cNvSpPr txBox="1"/>
          <p:nvPr/>
        </p:nvSpPr>
        <p:spPr>
          <a:xfrm>
            <a:off x="5550089" y="4053577"/>
            <a:ext cx="5319004" cy="553998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r"/>
            <a:r>
              <a:rPr lang="en-US" altLang="ko-KR" sz="36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Kesimpulan</a:t>
            </a:r>
            <a:endParaRPr lang="ko-KR" altLang="en-US" sz="3600" dirty="0">
              <a:solidFill>
                <a:schemeClr val="bg1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879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A71748B-208D-475E-B9D5-C6B759734D7B}"/>
              </a:ext>
            </a:extLst>
          </p:cNvPr>
          <p:cNvSpPr/>
          <p:nvPr/>
        </p:nvSpPr>
        <p:spPr>
          <a:xfrm>
            <a:off x="6469039" y="3"/>
            <a:ext cx="5231361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E7B58B57-48C9-4854-B150-80E837B7E237}"/>
              </a:ext>
            </a:extLst>
          </p:cNvPr>
          <p:cNvSpPr txBox="1">
            <a:spLocks/>
          </p:cNvSpPr>
          <p:nvPr/>
        </p:nvSpPr>
        <p:spPr>
          <a:xfrm>
            <a:off x="324870" y="5719691"/>
            <a:ext cx="5994043" cy="835251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Kesimpulan dan Saran </a:t>
            </a:r>
            <a:r>
              <a:rPr lang="en-US" altLang="ko-KR" sz="2800" b="1" dirty="0" err="1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Penelitian</a:t>
            </a:r>
            <a:endParaRPr lang="en-US" altLang="ko-KR" sz="2800" b="1" dirty="0">
              <a:solidFill>
                <a:schemeClr val="bg1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9511E-8A61-40DF-BF22-1ACBF3CE03C0}"/>
              </a:ext>
            </a:extLst>
          </p:cNvPr>
          <p:cNvSpPr txBox="1"/>
          <p:nvPr/>
        </p:nvSpPr>
        <p:spPr>
          <a:xfrm>
            <a:off x="8599624" y="3358194"/>
            <a:ext cx="310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Saran</a:t>
            </a:r>
            <a:endParaRPr lang="ko-KR" altLang="en-US" b="1" dirty="0">
              <a:solidFill>
                <a:schemeClr val="bg1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7F943C-4638-4B1B-911E-34EDEA19AC28}"/>
              </a:ext>
            </a:extLst>
          </p:cNvPr>
          <p:cNvSpPr txBox="1"/>
          <p:nvPr/>
        </p:nvSpPr>
        <p:spPr>
          <a:xfrm>
            <a:off x="6606408" y="4015918"/>
            <a:ext cx="48892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UI </a:t>
            </a:r>
            <a:r>
              <a:rPr lang="en-GB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aplikasi</a:t>
            </a:r>
            <a:r>
              <a:rPr lang="en-GB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masih</a:t>
            </a:r>
            <a:r>
              <a:rPr lang="en-GB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terlalu</a:t>
            </a:r>
            <a:r>
              <a:rPr lang="en-GB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sederhana</a:t>
            </a:r>
            <a:r>
              <a:rPr lang="en-GB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, </a:t>
            </a:r>
            <a:r>
              <a:rPr lang="en-GB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sehingga</a:t>
            </a:r>
            <a:r>
              <a:rPr lang="en-GB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masih</a:t>
            </a:r>
            <a:r>
              <a:rPr lang="en-GB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bisa</a:t>
            </a:r>
            <a:r>
              <a:rPr lang="en-GB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diperbaiki</a:t>
            </a:r>
            <a:r>
              <a:rPr lang="en-GB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sehingga</a:t>
            </a:r>
            <a:r>
              <a:rPr lang="en-GB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lebih</a:t>
            </a:r>
            <a:r>
              <a:rPr lang="en-GB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menarik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.</a:t>
            </a:r>
            <a:endParaRPr lang="en-ID" sz="1600" dirty="0">
              <a:solidFill>
                <a:schemeClr val="bg1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Diharapkan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pada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penelitian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atau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pengembangan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aplikasi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selanjutnya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agar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membangun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sebuah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sistem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dapat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meliputi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seluruh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kegiatan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atau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penambahan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fitur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belum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terdapat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di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aplikasi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ini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.</a:t>
            </a:r>
            <a:endParaRPr lang="en-ID" sz="1600" dirty="0">
              <a:solidFill>
                <a:schemeClr val="bg1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E30788-9DB7-4E14-ACF1-0014CD308429}"/>
              </a:ext>
            </a:extLst>
          </p:cNvPr>
          <p:cNvSpPr txBox="1"/>
          <p:nvPr/>
        </p:nvSpPr>
        <p:spPr>
          <a:xfrm>
            <a:off x="6811123" y="1370142"/>
            <a:ext cx="48892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adanya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skripsi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jurusan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teknik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informatika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universitas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pamulang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membantu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mencari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skripsi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sedang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mengerjakan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skripsi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efektif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interaktif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600" dirty="0">
              <a:solidFill>
                <a:schemeClr val="bg1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2">
            <a:extLst>
              <a:ext uri="{FF2B5EF4-FFF2-40B4-BE49-F238E27FC236}">
                <a16:creationId xmlns:a16="http://schemas.microsoft.com/office/drawing/2014/main" id="{CE76717D-1C89-4086-8063-608D318D3A41}"/>
              </a:ext>
            </a:extLst>
          </p:cNvPr>
          <p:cNvSpPr>
            <a:spLocks noChangeAspect="1"/>
          </p:cNvSpPr>
          <p:nvPr/>
        </p:nvSpPr>
        <p:spPr>
          <a:xfrm>
            <a:off x="7461475" y="3220918"/>
            <a:ext cx="490888" cy="623448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76EE6E-C38D-49A6-A1D9-C6A2C16E1E53}"/>
              </a:ext>
            </a:extLst>
          </p:cNvPr>
          <p:cNvGrpSpPr/>
          <p:nvPr/>
        </p:nvGrpSpPr>
        <p:grpSpPr>
          <a:xfrm>
            <a:off x="7533393" y="582024"/>
            <a:ext cx="4167007" cy="623448"/>
            <a:chOff x="7533393" y="582024"/>
            <a:chExt cx="4167007" cy="6234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EEEF28A-C8DD-49A4-96EB-505C49F2D741}"/>
                </a:ext>
              </a:extLst>
            </p:cNvPr>
            <p:cNvSpPr txBox="1"/>
            <p:nvPr/>
          </p:nvSpPr>
          <p:spPr>
            <a:xfrm>
              <a:off x="8599623" y="745740"/>
              <a:ext cx="3100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Century Gothic" panose="020B0502020202020204" pitchFamily="34" charset="0"/>
                  <a:cs typeface="Arial" pitchFamily="34" charset="0"/>
                </a:rPr>
                <a:t>Kesimpulan</a:t>
              </a:r>
              <a:endParaRPr lang="ko-KR" altLang="en-US" b="1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  <p:sp>
          <p:nvSpPr>
            <p:cNvPr id="9" name="Rounded Rectangle 2">
              <a:extLst>
                <a:ext uri="{FF2B5EF4-FFF2-40B4-BE49-F238E27FC236}">
                  <a16:creationId xmlns:a16="http://schemas.microsoft.com/office/drawing/2014/main" id="{5FF381D6-F407-446F-8DE1-C5EEC5AD88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3393" y="582024"/>
              <a:ext cx="347052" cy="623448"/>
            </a:xfrm>
            <a:custGeom>
              <a:avLst/>
              <a:gdLst/>
              <a:ahLst/>
              <a:cxnLst/>
              <a:rect l="l" t="t" r="r" b="b"/>
              <a:pathLst>
                <a:path w="2160240" h="3880673">
                  <a:moveTo>
                    <a:pt x="816120" y="3545649"/>
                  </a:moveTo>
                  <a:cubicBezTo>
                    <a:pt x="802865" y="3545649"/>
                    <a:pt x="792120" y="3556394"/>
                    <a:pt x="792120" y="3569649"/>
                  </a:cubicBezTo>
                  <a:lnTo>
                    <a:pt x="792120" y="3665649"/>
                  </a:lnTo>
                  <a:cubicBezTo>
                    <a:pt x="792120" y="3678904"/>
                    <a:pt x="802865" y="3689649"/>
                    <a:pt x="816120" y="3689649"/>
                  </a:cubicBezTo>
                  <a:lnTo>
                    <a:pt x="1344120" y="3689649"/>
                  </a:lnTo>
                  <a:cubicBezTo>
                    <a:pt x="1357375" y="3689649"/>
                    <a:pt x="1368120" y="3678904"/>
                    <a:pt x="1368120" y="3665649"/>
                  </a:cubicBezTo>
                  <a:lnTo>
                    <a:pt x="1368120" y="3569649"/>
                  </a:lnTo>
                  <a:cubicBezTo>
                    <a:pt x="1368120" y="3556394"/>
                    <a:pt x="1357375" y="3545649"/>
                    <a:pt x="1344120" y="3545649"/>
                  </a:cubicBezTo>
                  <a:close/>
                  <a:moveTo>
                    <a:pt x="1458489" y="1982610"/>
                  </a:moveTo>
                  <a:lnTo>
                    <a:pt x="1698487" y="1982610"/>
                  </a:lnTo>
                  <a:cubicBezTo>
                    <a:pt x="1731625" y="1982610"/>
                    <a:pt x="1758488" y="2009473"/>
                    <a:pt x="1758488" y="2042611"/>
                  </a:cubicBezTo>
                  <a:lnTo>
                    <a:pt x="1758488" y="2282649"/>
                  </a:lnTo>
                  <a:cubicBezTo>
                    <a:pt x="1758488" y="2315787"/>
                    <a:pt x="1731625" y="2342650"/>
                    <a:pt x="1698487" y="2342650"/>
                  </a:cubicBezTo>
                  <a:lnTo>
                    <a:pt x="1458489" y="2342650"/>
                  </a:lnTo>
                  <a:cubicBezTo>
                    <a:pt x="1425351" y="2342650"/>
                    <a:pt x="1398488" y="2315787"/>
                    <a:pt x="1398488" y="2282649"/>
                  </a:cubicBezTo>
                  <a:lnTo>
                    <a:pt x="1398488" y="2042611"/>
                  </a:lnTo>
                  <a:cubicBezTo>
                    <a:pt x="1398488" y="2009473"/>
                    <a:pt x="1425351" y="1982610"/>
                    <a:pt x="1458489" y="1982610"/>
                  </a:cubicBezTo>
                  <a:close/>
                  <a:moveTo>
                    <a:pt x="946089" y="1982610"/>
                  </a:moveTo>
                  <a:lnTo>
                    <a:pt x="1186087" y="1982610"/>
                  </a:lnTo>
                  <a:cubicBezTo>
                    <a:pt x="1219225" y="1982610"/>
                    <a:pt x="1246088" y="2009473"/>
                    <a:pt x="1246088" y="2042611"/>
                  </a:cubicBezTo>
                  <a:lnTo>
                    <a:pt x="1246088" y="2282649"/>
                  </a:lnTo>
                  <a:cubicBezTo>
                    <a:pt x="1246088" y="2315787"/>
                    <a:pt x="1219225" y="2342650"/>
                    <a:pt x="1186087" y="2342650"/>
                  </a:cubicBezTo>
                  <a:lnTo>
                    <a:pt x="946089" y="2342650"/>
                  </a:lnTo>
                  <a:cubicBezTo>
                    <a:pt x="912951" y="2342650"/>
                    <a:pt x="886088" y="2315787"/>
                    <a:pt x="886088" y="2282649"/>
                  </a:cubicBezTo>
                  <a:lnTo>
                    <a:pt x="886088" y="2042611"/>
                  </a:lnTo>
                  <a:cubicBezTo>
                    <a:pt x="886088" y="2009473"/>
                    <a:pt x="912951" y="1982610"/>
                    <a:pt x="946089" y="1982610"/>
                  </a:cubicBezTo>
                  <a:close/>
                  <a:moveTo>
                    <a:pt x="434129" y="1982610"/>
                  </a:moveTo>
                  <a:lnTo>
                    <a:pt x="674127" y="1982610"/>
                  </a:lnTo>
                  <a:cubicBezTo>
                    <a:pt x="707265" y="1982610"/>
                    <a:pt x="734128" y="2009473"/>
                    <a:pt x="734128" y="2042611"/>
                  </a:cubicBezTo>
                  <a:lnTo>
                    <a:pt x="734128" y="2282649"/>
                  </a:lnTo>
                  <a:cubicBezTo>
                    <a:pt x="734128" y="2315787"/>
                    <a:pt x="707265" y="2342650"/>
                    <a:pt x="674127" y="2342650"/>
                  </a:cubicBezTo>
                  <a:lnTo>
                    <a:pt x="434129" y="2342650"/>
                  </a:lnTo>
                  <a:cubicBezTo>
                    <a:pt x="400991" y="2342650"/>
                    <a:pt x="374128" y="2315787"/>
                    <a:pt x="374128" y="2282649"/>
                  </a:cubicBezTo>
                  <a:lnTo>
                    <a:pt x="374128" y="2042611"/>
                  </a:lnTo>
                  <a:cubicBezTo>
                    <a:pt x="374128" y="2009473"/>
                    <a:pt x="400991" y="1982610"/>
                    <a:pt x="434129" y="1982610"/>
                  </a:cubicBezTo>
                  <a:close/>
                  <a:moveTo>
                    <a:pt x="1458489" y="1434014"/>
                  </a:moveTo>
                  <a:lnTo>
                    <a:pt x="1698487" y="1434014"/>
                  </a:lnTo>
                  <a:cubicBezTo>
                    <a:pt x="1731625" y="1434014"/>
                    <a:pt x="1758488" y="1460877"/>
                    <a:pt x="1758488" y="1494015"/>
                  </a:cubicBezTo>
                  <a:lnTo>
                    <a:pt x="1758488" y="1734053"/>
                  </a:lnTo>
                  <a:cubicBezTo>
                    <a:pt x="1758488" y="1767191"/>
                    <a:pt x="1731625" y="1794054"/>
                    <a:pt x="1698487" y="1794054"/>
                  </a:cubicBezTo>
                  <a:lnTo>
                    <a:pt x="1458489" y="1794054"/>
                  </a:lnTo>
                  <a:cubicBezTo>
                    <a:pt x="1425351" y="1794054"/>
                    <a:pt x="1398488" y="1767191"/>
                    <a:pt x="1398488" y="1734053"/>
                  </a:cubicBezTo>
                  <a:lnTo>
                    <a:pt x="1398488" y="1494015"/>
                  </a:lnTo>
                  <a:cubicBezTo>
                    <a:pt x="1398488" y="1460877"/>
                    <a:pt x="1425351" y="1434014"/>
                    <a:pt x="1458489" y="1434014"/>
                  </a:cubicBezTo>
                  <a:close/>
                  <a:moveTo>
                    <a:pt x="946089" y="1434014"/>
                  </a:moveTo>
                  <a:lnTo>
                    <a:pt x="1186087" y="1434014"/>
                  </a:lnTo>
                  <a:cubicBezTo>
                    <a:pt x="1219225" y="1434014"/>
                    <a:pt x="1246088" y="1460877"/>
                    <a:pt x="1246088" y="1494015"/>
                  </a:cubicBezTo>
                  <a:lnTo>
                    <a:pt x="1246088" y="1734053"/>
                  </a:lnTo>
                  <a:cubicBezTo>
                    <a:pt x="1246088" y="1767191"/>
                    <a:pt x="1219225" y="1794054"/>
                    <a:pt x="1186087" y="1794054"/>
                  </a:cubicBezTo>
                  <a:lnTo>
                    <a:pt x="946089" y="1794054"/>
                  </a:lnTo>
                  <a:cubicBezTo>
                    <a:pt x="912951" y="1794054"/>
                    <a:pt x="886088" y="1767191"/>
                    <a:pt x="886088" y="1734053"/>
                  </a:cubicBezTo>
                  <a:lnTo>
                    <a:pt x="886088" y="1494015"/>
                  </a:lnTo>
                  <a:cubicBezTo>
                    <a:pt x="886088" y="1460877"/>
                    <a:pt x="912951" y="1434014"/>
                    <a:pt x="946089" y="1434014"/>
                  </a:cubicBezTo>
                  <a:close/>
                  <a:moveTo>
                    <a:pt x="434129" y="1434014"/>
                  </a:moveTo>
                  <a:lnTo>
                    <a:pt x="674127" y="1434014"/>
                  </a:lnTo>
                  <a:cubicBezTo>
                    <a:pt x="707265" y="1434014"/>
                    <a:pt x="734128" y="1460877"/>
                    <a:pt x="734128" y="1494015"/>
                  </a:cubicBezTo>
                  <a:lnTo>
                    <a:pt x="734128" y="1734053"/>
                  </a:lnTo>
                  <a:cubicBezTo>
                    <a:pt x="734128" y="1767191"/>
                    <a:pt x="707265" y="1794054"/>
                    <a:pt x="674127" y="1794054"/>
                  </a:cubicBezTo>
                  <a:lnTo>
                    <a:pt x="434129" y="1794054"/>
                  </a:lnTo>
                  <a:cubicBezTo>
                    <a:pt x="400991" y="1794054"/>
                    <a:pt x="374128" y="1767191"/>
                    <a:pt x="374128" y="1734053"/>
                  </a:cubicBezTo>
                  <a:lnTo>
                    <a:pt x="374128" y="1494015"/>
                  </a:lnTo>
                  <a:cubicBezTo>
                    <a:pt x="374128" y="1460877"/>
                    <a:pt x="400991" y="1434014"/>
                    <a:pt x="434129" y="1434014"/>
                  </a:cubicBezTo>
                  <a:close/>
                  <a:moveTo>
                    <a:pt x="1458489" y="885417"/>
                  </a:moveTo>
                  <a:lnTo>
                    <a:pt x="1698487" y="885417"/>
                  </a:lnTo>
                  <a:cubicBezTo>
                    <a:pt x="1731625" y="885417"/>
                    <a:pt x="1758488" y="912280"/>
                    <a:pt x="1758488" y="945418"/>
                  </a:cubicBezTo>
                  <a:lnTo>
                    <a:pt x="1758488" y="1185456"/>
                  </a:lnTo>
                  <a:cubicBezTo>
                    <a:pt x="1758488" y="1218594"/>
                    <a:pt x="1731625" y="1245457"/>
                    <a:pt x="1698487" y="1245457"/>
                  </a:cubicBezTo>
                  <a:lnTo>
                    <a:pt x="1458489" y="1245457"/>
                  </a:lnTo>
                  <a:cubicBezTo>
                    <a:pt x="1425351" y="1245457"/>
                    <a:pt x="1398488" y="1218594"/>
                    <a:pt x="1398488" y="1185456"/>
                  </a:cubicBezTo>
                  <a:lnTo>
                    <a:pt x="1398488" y="945418"/>
                  </a:lnTo>
                  <a:cubicBezTo>
                    <a:pt x="1398488" y="912280"/>
                    <a:pt x="1425351" y="885417"/>
                    <a:pt x="1458489" y="885417"/>
                  </a:cubicBezTo>
                  <a:close/>
                  <a:moveTo>
                    <a:pt x="946089" y="885417"/>
                  </a:moveTo>
                  <a:lnTo>
                    <a:pt x="1186087" y="885417"/>
                  </a:lnTo>
                  <a:cubicBezTo>
                    <a:pt x="1219225" y="885417"/>
                    <a:pt x="1246088" y="912280"/>
                    <a:pt x="1246088" y="945418"/>
                  </a:cubicBezTo>
                  <a:lnTo>
                    <a:pt x="1246088" y="1185456"/>
                  </a:lnTo>
                  <a:cubicBezTo>
                    <a:pt x="1246088" y="1218594"/>
                    <a:pt x="1219225" y="1245457"/>
                    <a:pt x="1186087" y="1245457"/>
                  </a:cubicBezTo>
                  <a:lnTo>
                    <a:pt x="946089" y="1245457"/>
                  </a:lnTo>
                  <a:cubicBezTo>
                    <a:pt x="912951" y="1245457"/>
                    <a:pt x="886088" y="1218594"/>
                    <a:pt x="886088" y="1185456"/>
                  </a:cubicBezTo>
                  <a:lnTo>
                    <a:pt x="886088" y="945418"/>
                  </a:lnTo>
                  <a:cubicBezTo>
                    <a:pt x="886088" y="912280"/>
                    <a:pt x="912951" y="885417"/>
                    <a:pt x="946089" y="885417"/>
                  </a:cubicBezTo>
                  <a:close/>
                  <a:moveTo>
                    <a:pt x="434129" y="885417"/>
                  </a:moveTo>
                  <a:lnTo>
                    <a:pt x="674127" y="885417"/>
                  </a:lnTo>
                  <a:cubicBezTo>
                    <a:pt x="707265" y="885417"/>
                    <a:pt x="734128" y="912280"/>
                    <a:pt x="734128" y="945418"/>
                  </a:cubicBezTo>
                  <a:lnTo>
                    <a:pt x="734128" y="1185456"/>
                  </a:lnTo>
                  <a:cubicBezTo>
                    <a:pt x="734128" y="1218594"/>
                    <a:pt x="707265" y="1245457"/>
                    <a:pt x="674127" y="1245457"/>
                  </a:cubicBezTo>
                  <a:lnTo>
                    <a:pt x="434129" y="1245457"/>
                  </a:lnTo>
                  <a:cubicBezTo>
                    <a:pt x="400991" y="1245457"/>
                    <a:pt x="374128" y="1218594"/>
                    <a:pt x="374128" y="1185456"/>
                  </a:cubicBezTo>
                  <a:lnTo>
                    <a:pt x="374128" y="945418"/>
                  </a:lnTo>
                  <a:cubicBezTo>
                    <a:pt x="374128" y="912280"/>
                    <a:pt x="400991" y="885417"/>
                    <a:pt x="434129" y="885417"/>
                  </a:cubicBezTo>
                  <a:close/>
                  <a:moveTo>
                    <a:pt x="216024" y="608188"/>
                  </a:moveTo>
                  <a:lnTo>
                    <a:pt x="216024" y="3272484"/>
                  </a:lnTo>
                  <a:lnTo>
                    <a:pt x="1944216" y="3272484"/>
                  </a:lnTo>
                  <a:lnTo>
                    <a:pt x="1944216" y="608188"/>
                  </a:lnTo>
                  <a:close/>
                  <a:moveTo>
                    <a:pt x="912102" y="305289"/>
                  </a:moveTo>
                  <a:cubicBezTo>
                    <a:pt x="905473" y="305289"/>
                    <a:pt x="900100" y="310662"/>
                    <a:pt x="900100" y="317291"/>
                  </a:cubicBezTo>
                  <a:lnTo>
                    <a:pt x="900100" y="365295"/>
                  </a:lnTo>
                  <a:cubicBezTo>
                    <a:pt x="900100" y="371924"/>
                    <a:pt x="905473" y="377297"/>
                    <a:pt x="912102" y="377297"/>
                  </a:cubicBezTo>
                  <a:lnTo>
                    <a:pt x="1248138" y="377297"/>
                  </a:lnTo>
                  <a:cubicBezTo>
                    <a:pt x="1254767" y="377297"/>
                    <a:pt x="1260140" y="371924"/>
                    <a:pt x="1260140" y="365295"/>
                  </a:cubicBezTo>
                  <a:lnTo>
                    <a:pt x="1260140" y="317291"/>
                  </a:lnTo>
                  <a:cubicBezTo>
                    <a:pt x="1260140" y="310662"/>
                    <a:pt x="1254767" y="305289"/>
                    <a:pt x="1248138" y="305289"/>
                  </a:cubicBezTo>
                  <a:close/>
                  <a:moveTo>
                    <a:pt x="278153" y="0"/>
                  </a:moveTo>
                  <a:lnTo>
                    <a:pt x="1882087" y="0"/>
                  </a:lnTo>
                  <a:cubicBezTo>
                    <a:pt x="2035707" y="0"/>
                    <a:pt x="2160240" y="124533"/>
                    <a:pt x="2160240" y="278153"/>
                  </a:cubicBezTo>
                  <a:lnTo>
                    <a:pt x="2160240" y="3602520"/>
                  </a:lnTo>
                  <a:cubicBezTo>
                    <a:pt x="2160240" y="3756140"/>
                    <a:pt x="2035707" y="3880673"/>
                    <a:pt x="1882087" y="3880673"/>
                  </a:cubicBezTo>
                  <a:lnTo>
                    <a:pt x="278153" y="3880673"/>
                  </a:lnTo>
                  <a:cubicBezTo>
                    <a:pt x="124533" y="3880673"/>
                    <a:pt x="0" y="3756140"/>
                    <a:pt x="0" y="3602520"/>
                  </a:cubicBezTo>
                  <a:lnTo>
                    <a:pt x="0" y="278153"/>
                  </a:lnTo>
                  <a:cubicBezTo>
                    <a:pt x="0" y="124533"/>
                    <a:pt x="124533" y="0"/>
                    <a:pt x="27815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591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2002146-F106-483B-8C4D-E251FF6B1B7F}"/>
              </a:ext>
            </a:extLst>
          </p:cNvPr>
          <p:cNvSpPr/>
          <p:nvPr/>
        </p:nvSpPr>
        <p:spPr>
          <a:xfrm>
            <a:off x="0" y="4584915"/>
            <a:ext cx="12191999" cy="185055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482793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 err="1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Terima</a:t>
            </a:r>
            <a:r>
              <a:rPr lang="en-US" altLang="ko-KR" sz="60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Kasih</a:t>
            </a:r>
            <a:endParaRPr lang="ko-KR" altLang="en-US" sz="6000" dirty="0">
              <a:solidFill>
                <a:schemeClr val="bg1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95E6C6-E728-4964-884A-D05AE1EA6B1A}"/>
              </a:ext>
            </a:extLst>
          </p:cNvPr>
          <p:cNvGrpSpPr/>
          <p:nvPr/>
        </p:nvGrpSpPr>
        <p:grpSpPr>
          <a:xfrm>
            <a:off x="5652748" y="6509779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4EA634-8988-45C1-85E2-AF0B27F4A83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4C736D-D4E2-4A6E-AA8F-A39527332EED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568D6C-739E-4E50-A44F-D75A571CD19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BA573B1-77EB-4AC0-8EBD-1465AB9FB4E4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0FA3AE-1B39-46DB-BAFE-D2046864A49D}"/>
              </a:ext>
            </a:extLst>
          </p:cNvPr>
          <p:cNvGrpSpPr/>
          <p:nvPr/>
        </p:nvGrpSpPr>
        <p:grpSpPr>
          <a:xfrm>
            <a:off x="5652748" y="4354601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10EB0C-9DDA-4075-8757-A5A0E29DAF8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331E6-CA97-412D-8FE9-C2A5CB52D36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FAFF58-7C0C-4719-940D-9F5B7CFFC06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D800E5-985C-4788-AF1F-0565AA8BB2D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6036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3EF9808-C6AD-4138-B7CA-F72ECE537A8C}"/>
              </a:ext>
            </a:extLst>
          </p:cNvPr>
          <p:cNvGrpSpPr/>
          <p:nvPr/>
        </p:nvGrpSpPr>
        <p:grpSpPr>
          <a:xfrm>
            <a:off x="-965876" y="2324689"/>
            <a:ext cx="5070930" cy="4593173"/>
            <a:chOff x="1569022" y="1657523"/>
            <a:chExt cx="5617573" cy="5088315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CC8FED4-622F-48E9-8404-76155663EEFC}"/>
                </a:ext>
              </a:extLst>
            </p:cNvPr>
            <p:cNvSpPr/>
            <p:nvPr/>
          </p:nvSpPr>
          <p:spPr>
            <a:xfrm>
              <a:off x="2923068" y="1665471"/>
              <a:ext cx="2967885" cy="2156018"/>
            </a:xfrm>
            <a:custGeom>
              <a:avLst/>
              <a:gdLst>
                <a:gd name="connsiteX0" fmla="*/ 1117322 w 2162559"/>
                <a:gd name="connsiteY0" fmla="*/ 0 h 1570989"/>
                <a:gd name="connsiteX1" fmla="*/ 1073836 w 2162559"/>
                <a:gd name="connsiteY1" fmla="*/ 10186 h 1570989"/>
                <a:gd name="connsiteX2" fmla="*/ 986864 w 2162559"/>
                <a:gd name="connsiteY2" fmla="*/ 48579 h 1570989"/>
                <a:gd name="connsiteX3" fmla="*/ 987255 w 2162559"/>
                <a:gd name="connsiteY3" fmla="*/ 48971 h 1570989"/>
                <a:gd name="connsiteX4" fmla="*/ 902242 w 2162559"/>
                <a:gd name="connsiteY4" fmla="*/ 75219 h 1570989"/>
                <a:gd name="connsiteX5" fmla="*/ 861498 w 2162559"/>
                <a:gd name="connsiteY5" fmla="*/ 91674 h 1570989"/>
                <a:gd name="connsiteX6" fmla="*/ 807434 w 2162559"/>
                <a:gd name="connsiteY6" fmla="*/ 134376 h 1570989"/>
                <a:gd name="connsiteX7" fmla="*/ 746318 w 2162559"/>
                <a:gd name="connsiteY7" fmla="*/ 155924 h 1570989"/>
                <a:gd name="connsiteX8" fmla="*/ 680893 w 2162559"/>
                <a:gd name="connsiteY8" fmla="*/ 180605 h 1570989"/>
                <a:gd name="connsiteX9" fmla="*/ 680893 w 2162559"/>
                <a:gd name="connsiteY9" fmla="*/ 180605 h 1570989"/>
                <a:gd name="connsiteX10" fmla="*/ 601364 w 2162559"/>
                <a:gd name="connsiteY10" fmla="*/ 193142 h 1570989"/>
                <a:gd name="connsiteX11" fmla="*/ 517526 w 2162559"/>
                <a:gd name="connsiteY11" fmla="*/ 244072 h 1570989"/>
                <a:gd name="connsiteX12" fmla="*/ 506556 w 2162559"/>
                <a:gd name="connsiteY12" fmla="*/ 249165 h 1570989"/>
                <a:gd name="connsiteX13" fmla="*/ 352591 w 2162559"/>
                <a:gd name="connsiteY13" fmla="*/ 363561 h 1570989"/>
                <a:gd name="connsiteX14" fmla="*/ 310280 w 2162559"/>
                <a:gd name="connsiteY14" fmla="*/ 418017 h 1570989"/>
                <a:gd name="connsiteX15" fmla="*/ 310280 w 2162559"/>
                <a:gd name="connsiteY15" fmla="*/ 418017 h 1570989"/>
                <a:gd name="connsiteX16" fmla="*/ 180605 w 2162559"/>
                <a:gd name="connsiteY16" fmla="*/ 607241 h 1570989"/>
                <a:gd name="connsiteX17" fmla="*/ 0 w 2162559"/>
                <a:gd name="connsiteY17" fmla="*/ 837992 h 1570989"/>
                <a:gd name="connsiteX18" fmla="*/ 65425 w 2162559"/>
                <a:gd name="connsiteY18" fmla="*/ 870900 h 1570989"/>
                <a:gd name="connsiteX19" fmla="*/ 159450 w 2162559"/>
                <a:gd name="connsiteY19" fmla="*/ 938285 h 1570989"/>
                <a:gd name="connsiteX20" fmla="*/ 225658 w 2162559"/>
                <a:gd name="connsiteY20" fmla="*/ 1012721 h 1570989"/>
                <a:gd name="connsiteX21" fmla="*/ 343189 w 2162559"/>
                <a:gd name="connsiteY21" fmla="*/ 907727 h 1570989"/>
                <a:gd name="connsiteX22" fmla="*/ 440347 w 2162559"/>
                <a:gd name="connsiteY22" fmla="*/ 865807 h 1570989"/>
                <a:gd name="connsiteX23" fmla="*/ 490102 w 2162559"/>
                <a:gd name="connsiteY23" fmla="*/ 868942 h 1570989"/>
                <a:gd name="connsiteX24" fmla="*/ 501855 w 2162559"/>
                <a:gd name="connsiteY24" fmla="*/ 914778 h 1570989"/>
                <a:gd name="connsiteX25" fmla="*/ 539856 w 2162559"/>
                <a:gd name="connsiteY25" fmla="*/ 1009978 h 1570989"/>
                <a:gd name="connsiteX26" fmla="*/ 609983 w 2162559"/>
                <a:gd name="connsiteY26" fmla="*/ 1037402 h 1570989"/>
                <a:gd name="connsiteX27" fmla="*/ 669532 w 2162559"/>
                <a:gd name="connsiteY27" fmla="*/ 1015463 h 1570989"/>
                <a:gd name="connsiteX28" fmla="*/ 679718 w 2162559"/>
                <a:gd name="connsiteY28" fmla="*/ 1020556 h 1570989"/>
                <a:gd name="connsiteX29" fmla="*/ 691862 w 2162559"/>
                <a:gd name="connsiteY29" fmla="*/ 1081672 h 1570989"/>
                <a:gd name="connsiteX30" fmla="*/ 746710 w 2162559"/>
                <a:gd name="connsiteY30" fmla="*/ 1361002 h 1570989"/>
                <a:gd name="connsiteX31" fmla="*/ 757679 w 2162559"/>
                <a:gd name="connsiteY31" fmla="*/ 1393911 h 1570989"/>
                <a:gd name="connsiteX32" fmla="*/ 1106353 w 2162559"/>
                <a:gd name="connsiteY32" fmla="*/ 1567856 h 1570989"/>
                <a:gd name="connsiteX33" fmla="*/ 1138870 w 2162559"/>
                <a:gd name="connsiteY33" fmla="*/ 1567856 h 1570989"/>
                <a:gd name="connsiteX34" fmla="*/ 1334362 w 2162559"/>
                <a:gd name="connsiteY34" fmla="*/ 1441315 h 1570989"/>
                <a:gd name="connsiteX35" fmla="*/ 1422902 w 2162559"/>
                <a:gd name="connsiteY35" fmla="*/ 1036618 h 1570989"/>
                <a:gd name="connsiteX36" fmla="*/ 1434263 w 2162559"/>
                <a:gd name="connsiteY36" fmla="*/ 1031134 h 1570989"/>
                <a:gd name="connsiteX37" fmla="*/ 1490677 w 2162559"/>
                <a:gd name="connsiteY37" fmla="*/ 1053856 h 1570989"/>
                <a:gd name="connsiteX38" fmla="*/ 1551010 w 2162559"/>
                <a:gd name="connsiteY38" fmla="*/ 1030350 h 1570989"/>
                <a:gd name="connsiteX39" fmla="*/ 1580000 w 2162559"/>
                <a:gd name="connsiteY39" fmla="*/ 877952 h 1570989"/>
                <a:gd name="connsiteX40" fmla="*/ 1601156 w 2162559"/>
                <a:gd name="connsiteY40" fmla="*/ 863457 h 1570989"/>
                <a:gd name="connsiteX41" fmla="*/ 1727697 w 2162559"/>
                <a:gd name="connsiteY41" fmla="*/ 915170 h 1570989"/>
                <a:gd name="connsiteX42" fmla="*/ 1800958 w 2162559"/>
                <a:gd name="connsiteY42" fmla="*/ 963750 h 1570989"/>
                <a:gd name="connsiteX43" fmla="*/ 1927107 w 2162559"/>
                <a:gd name="connsiteY43" fmla="*/ 1104002 h 1570989"/>
                <a:gd name="connsiteX44" fmla="*/ 2165302 w 2162559"/>
                <a:gd name="connsiteY44" fmla="*/ 915954 h 1570989"/>
                <a:gd name="connsiteX45" fmla="*/ 2023482 w 2162559"/>
                <a:gd name="connsiteY45" fmla="*/ 751019 h 1570989"/>
                <a:gd name="connsiteX46" fmla="*/ 1894198 w 2162559"/>
                <a:gd name="connsiteY46" fmla="*/ 627221 h 1570989"/>
                <a:gd name="connsiteX47" fmla="*/ 1800174 w 2162559"/>
                <a:gd name="connsiteY47" fmla="*/ 504989 h 1570989"/>
                <a:gd name="connsiteX48" fmla="*/ 1751203 w 2162559"/>
                <a:gd name="connsiteY48" fmla="*/ 421151 h 1570989"/>
                <a:gd name="connsiteX49" fmla="*/ 1751203 w 2162559"/>
                <a:gd name="connsiteY49" fmla="*/ 421151 h 1570989"/>
                <a:gd name="connsiteX50" fmla="*/ 1699098 w 2162559"/>
                <a:gd name="connsiteY50" fmla="*/ 333395 h 1570989"/>
                <a:gd name="connsiteX51" fmla="*/ 1669324 w 2162559"/>
                <a:gd name="connsiteY51" fmla="*/ 311064 h 1570989"/>
                <a:gd name="connsiteX52" fmla="*/ 1598414 w 2162559"/>
                <a:gd name="connsiteY52" fmla="*/ 271495 h 1570989"/>
                <a:gd name="connsiteX53" fmla="*/ 1591362 w 2162559"/>
                <a:gd name="connsiteY53" fmla="*/ 265227 h 1570989"/>
                <a:gd name="connsiteX54" fmla="*/ 1580000 w 2162559"/>
                <a:gd name="connsiteY54" fmla="*/ 238195 h 1570989"/>
                <a:gd name="connsiteX55" fmla="*/ 1580000 w 2162559"/>
                <a:gd name="connsiteY55" fmla="*/ 238195 h 1570989"/>
                <a:gd name="connsiteX56" fmla="*/ 1552577 w 2162559"/>
                <a:gd name="connsiteY56" fmla="*/ 195101 h 1570989"/>
                <a:gd name="connsiteX57" fmla="*/ 1529854 w 2162559"/>
                <a:gd name="connsiteY57" fmla="*/ 173162 h 1570989"/>
                <a:gd name="connsiteX58" fmla="*/ 1463254 w 2162559"/>
                <a:gd name="connsiteY58" fmla="*/ 145346 h 1570989"/>
                <a:gd name="connsiteX59" fmla="*/ 1357476 w 2162559"/>
                <a:gd name="connsiteY59" fmla="*/ 159058 h 1570989"/>
                <a:gd name="connsiteX60" fmla="*/ 1284999 w 2162559"/>
                <a:gd name="connsiteY60" fmla="*/ 86189 h 1570989"/>
                <a:gd name="connsiteX61" fmla="*/ 1210955 w 2162559"/>
                <a:gd name="connsiteY61" fmla="*/ 36434 h 157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162559" h="1570989">
                  <a:moveTo>
                    <a:pt x="1117322" y="0"/>
                  </a:moveTo>
                  <a:cubicBezTo>
                    <a:pt x="1102043" y="0"/>
                    <a:pt x="1087156" y="1959"/>
                    <a:pt x="1073836" y="10186"/>
                  </a:cubicBezTo>
                  <a:cubicBezTo>
                    <a:pt x="1071486" y="14495"/>
                    <a:pt x="1011937" y="43878"/>
                    <a:pt x="986864" y="48579"/>
                  </a:cubicBezTo>
                  <a:cubicBezTo>
                    <a:pt x="986864" y="48579"/>
                    <a:pt x="987255" y="48971"/>
                    <a:pt x="987255" y="48971"/>
                  </a:cubicBezTo>
                  <a:cubicBezTo>
                    <a:pt x="983338" y="52497"/>
                    <a:pt x="904592" y="72477"/>
                    <a:pt x="902242" y="75219"/>
                  </a:cubicBezTo>
                  <a:cubicBezTo>
                    <a:pt x="899891" y="75611"/>
                    <a:pt x="870509" y="81880"/>
                    <a:pt x="861498" y="91674"/>
                  </a:cubicBezTo>
                  <a:cubicBezTo>
                    <a:pt x="845827" y="101076"/>
                    <a:pt x="809393" y="129283"/>
                    <a:pt x="807434" y="134376"/>
                  </a:cubicBezTo>
                  <a:cubicBezTo>
                    <a:pt x="787062" y="141428"/>
                    <a:pt x="767082" y="149264"/>
                    <a:pt x="746318" y="155924"/>
                  </a:cubicBezTo>
                  <a:cubicBezTo>
                    <a:pt x="728297" y="161408"/>
                    <a:pt x="684811" y="178646"/>
                    <a:pt x="680893" y="180605"/>
                  </a:cubicBezTo>
                  <a:cubicBezTo>
                    <a:pt x="680893" y="180605"/>
                    <a:pt x="680893" y="180605"/>
                    <a:pt x="680893" y="180605"/>
                  </a:cubicBezTo>
                  <a:cubicBezTo>
                    <a:pt x="653469" y="178254"/>
                    <a:pt x="626829" y="183739"/>
                    <a:pt x="601364" y="193142"/>
                  </a:cubicBezTo>
                  <a:cubicBezTo>
                    <a:pt x="577466" y="202152"/>
                    <a:pt x="523794" y="239762"/>
                    <a:pt x="517526" y="244072"/>
                  </a:cubicBezTo>
                  <a:cubicBezTo>
                    <a:pt x="517526" y="244072"/>
                    <a:pt x="510474" y="247597"/>
                    <a:pt x="506556" y="249165"/>
                  </a:cubicBezTo>
                  <a:cubicBezTo>
                    <a:pt x="448183" y="277764"/>
                    <a:pt x="392943" y="310672"/>
                    <a:pt x="352591" y="363561"/>
                  </a:cubicBezTo>
                  <a:cubicBezTo>
                    <a:pt x="349849" y="367087"/>
                    <a:pt x="310280" y="418017"/>
                    <a:pt x="310280" y="418017"/>
                  </a:cubicBezTo>
                  <a:cubicBezTo>
                    <a:pt x="310280" y="418017"/>
                    <a:pt x="310280" y="418017"/>
                    <a:pt x="310280" y="418017"/>
                  </a:cubicBezTo>
                  <a:cubicBezTo>
                    <a:pt x="310280" y="418017"/>
                    <a:pt x="198626" y="579817"/>
                    <a:pt x="180605" y="607241"/>
                  </a:cubicBezTo>
                  <a:cubicBezTo>
                    <a:pt x="141428" y="667965"/>
                    <a:pt x="10970" y="824280"/>
                    <a:pt x="0" y="837992"/>
                  </a:cubicBezTo>
                  <a:cubicBezTo>
                    <a:pt x="392" y="841126"/>
                    <a:pt x="54064" y="864240"/>
                    <a:pt x="65425" y="870900"/>
                  </a:cubicBezTo>
                  <a:cubicBezTo>
                    <a:pt x="67776" y="873251"/>
                    <a:pt x="143779" y="923397"/>
                    <a:pt x="159450" y="938285"/>
                  </a:cubicBezTo>
                  <a:cubicBezTo>
                    <a:pt x="183739" y="961007"/>
                    <a:pt x="203719" y="987647"/>
                    <a:pt x="225658" y="1012721"/>
                  </a:cubicBezTo>
                  <a:cubicBezTo>
                    <a:pt x="253866" y="986080"/>
                    <a:pt x="335353" y="913995"/>
                    <a:pt x="343189" y="907727"/>
                  </a:cubicBezTo>
                  <a:cubicBezTo>
                    <a:pt x="372180" y="885788"/>
                    <a:pt x="402738" y="867375"/>
                    <a:pt x="440347" y="865807"/>
                  </a:cubicBezTo>
                  <a:cubicBezTo>
                    <a:pt x="449358" y="865416"/>
                    <a:pt x="489318" y="864632"/>
                    <a:pt x="490102" y="868942"/>
                  </a:cubicBezTo>
                  <a:cubicBezTo>
                    <a:pt x="494019" y="884221"/>
                    <a:pt x="497154" y="899891"/>
                    <a:pt x="501855" y="914778"/>
                  </a:cubicBezTo>
                  <a:cubicBezTo>
                    <a:pt x="511257" y="947687"/>
                    <a:pt x="521051" y="980987"/>
                    <a:pt x="539856" y="1009978"/>
                  </a:cubicBezTo>
                  <a:cubicBezTo>
                    <a:pt x="556311" y="1035443"/>
                    <a:pt x="580208" y="1044454"/>
                    <a:pt x="609983" y="1037402"/>
                  </a:cubicBezTo>
                  <a:cubicBezTo>
                    <a:pt x="630747" y="1032309"/>
                    <a:pt x="650727" y="1025257"/>
                    <a:pt x="669532" y="1015463"/>
                  </a:cubicBezTo>
                  <a:cubicBezTo>
                    <a:pt x="676975" y="1011545"/>
                    <a:pt x="678542" y="1013504"/>
                    <a:pt x="679718" y="1020556"/>
                  </a:cubicBezTo>
                  <a:cubicBezTo>
                    <a:pt x="683635" y="1040928"/>
                    <a:pt x="687945" y="1061300"/>
                    <a:pt x="691862" y="1081672"/>
                  </a:cubicBezTo>
                  <a:cubicBezTo>
                    <a:pt x="710275" y="1174913"/>
                    <a:pt x="728297" y="1268153"/>
                    <a:pt x="746710" y="1361002"/>
                  </a:cubicBezTo>
                  <a:cubicBezTo>
                    <a:pt x="749452" y="1372364"/>
                    <a:pt x="746710" y="1387643"/>
                    <a:pt x="757679" y="1393911"/>
                  </a:cubicBezTo>
                  <a:cubicBezTo>
                    <a:pt x="778835" y="1406056"/>
                    <a:pt x="1094600" y="1562371"/>
                    <a:pt x="1106353" y="1567856"/>
                  </a:cubicBezTo>
                  <a:cubicBezTo>
                    <a:pt x="1117322" y="1577258"/>
                    <a:pt x="1128292" y="1573732"/>
                    <a:pt x="1138870" y="1567856"/>
                  </a:cubicBezTo>
                  <a:cubicBezTo>
                    <a:pt x="1145530" y="1561196"/>
                    <a:pt x="1332795" y="1447583"/>
                    <a:pt x="1334362" y="1441315"/>
                  </a:cubicBezTo>
                  <a:cubicBezTo>
                    <a:pt x="1338671" y="1422902"/>
                    <a:pt x="1416241" y="1067176"/>
                    <a:pt x="1422902" y="1036618"/>
                  </a:cubicBezTo>
                  <a:cubicBezTo>
                    <a:pt x="1424469" y="1029175"/>
                    <a:pt x="1426428" y="1026824"/>
                    <a:pt x="1434263" y="1031134"/>
                  </a:cubicBezTo>
                  <a:cubicBezTo>
                    <a:pt x="1452284" y="1040928"/>
                    <a:pt x="1471089" y="1048371"/>
                    <a:pt x="1490677" y="1053856"/>
                  </a:cubicBezTo>
                  <a:cubicBezTo>
                    <a:pt x="1520452" y="1062083"/>
                    <a:pt x="1538473" y="1055423"/>
                    <a:pt x="1551010" y="1030350"/>
                  </a:cubicBezTo>
                  <a:cubicBezTo>
                    <a:pt x="1554144" y="1024082"/>
                    <a:pt x="1579217" y="879128"/>
                    <a:pt x="1580000" y="877952"/>
                  </a:cubicBezTo>
                  <a:cubicBezTo>
                    <a:pt x="1580392" y="856013"/>
                    <a:pt x="1581176" y="855230"/>
                    <a:pt x="1601156" y="863457"/>
                  </a:cubicBezTo>
                  <a:cubicBezTo>
                    <a:pt x="1643467" y="880695"/>
                    <a:pt x="1685386" y="898324"/>
                    <a:pt x="1727697" y="915170"/>
                  </a:cubicBezTo>
                  <a:cubicBezTo>
                    <a:pt x="1755513" y="926532"/>
                    <a:pt x="1780586" y="939852"/>
                    <a:pt x="1800958" y="963750"/>
                  </a:cubicBezTo>
                  <a:cubicBezTo>
                    <a:pt x="1834258" y="1003318"/>
                    <a:pt x="1923581" y="1092641"/>
                    <a:pt x="1927107" y="1104002"/>
                  </a:cubicBezTo>
                  <a:cubicBezTo>
                    <a:pt x="1929066" y="1102044"/>
                    <a:pt x="2139837" y="932800"/>
                    <a:pt x="2165302" y="915954"/>
                  </a:cubicBezTo>
                  <a:cubicBezTo>
                    <a:pt x="2162560" y="912428"/>
                    <a:pt x="2029358" y="752587"/>
                    <a:pt x="2023482" y="751019"/>
                  </a:cubicBezTo>
                  <a:cubicBezTo>
                    <a:pt x="2021915" y="750628"/>
                    <a:pt x="1931025" y="672666"/>
                    <a:pt x="1894198" y="627221"/>
                  </a:cubicBezTo>
                  <a:cubicBezTo>
                    <a:pt x="1861682" y="587260"/>
                    <a:pt x="1827598" y="548867"/>
                    <a:pt x="1800174" y="504989"/>
                  </a:cubicBezTo>
                  <a:cubicBezTo>
                    <a:pt x="1782936" y="477565"/>
                    <a:pt x="1767657" y="448966"/>
                    <a:pt x="1751203" y="421151"/>
                  </a:cubicBezTo>
                  <a:cubicBezTo>
                    <a:pt x="1751203" y="421151"/>
                    <a:pt x="1751203" y="421151"/>
                    <a:pt x="1751203" y="421151"/>
                  </a:cubicBezTo>
                  <a:cubicBezTo>
                    <a:pt x="1735924" y="390593"/>
                    <a:pt x="1719470" y="360818"/>
                    <a:pt x="1699098" y="333395"/>
                  </a:cubicBezTo>
                  <a:cubicBezTo>
                    <a:pt x="1691654" y="323209"/>
                    <a:pt x="1682252" y="313806"/>
                    <a:pt x="1669324" y="311064"/>
                  </a:cubicBezTo>
                  <a:cubicBezTo>
                    <a:pt x="1641508" y="305187"/>
                    <a:pt x="1619569" y="289517"/>
                    <a:pt x="1598414" y="271495"/>
                  </a:cubicBezTo>
                  <a:cubicBezTo>
                    <a:pt x="1597238" y="267969"/>
                    <a:pt x="1595671" y="265619"/>
                    <a:pt x="1591362" y="265227"/>
                  </a:cubicBezTo>
                  <a:cubicBezTo>
                    <a:pt x="1591362" y="265227"/>
                    <a:pt x="1585877" y="238979"/>
                    <a:pt x="1580000" y="238195"/>
                  </a:cubicBezTo>
                  <a:lnTo>
                    <a:pt x="1580000" y="238195"/>
                  </a:lnTo>
                  <a:cubicBezTo>
                    <a:pt x="1572557" y="222916"/>
                    <a:pt x="1562371" y="209204"/>
                    <a:pt x="1552577" y="195101"/>
                  </a:cubicBezTo>
                  <a:cubicBezTo>
                    <a:pt x="1547484" y="185306"/>
                    <a:pt x="1540432" y="177471"/>
                    <a:pt x="1529854" y="173162"/>
                  </a:cubicBezTo>
                  <a:cubicBezTo>
                    <a:pt x="1509091" y="160233"/>
                    <a:pt x="1487935" y="149264"/>
                    <a:pt x="1463254" y="145346"/>
                  </a:cubicBezTo>
                  <a:cubicBezTo>
                    <a:pt x="1426428" y="139078"/>
                    <a:pt x="1391560" y="146129"/>
                    <a:pt x="1357476" y="159058"/>
                  </a:cubicBezTo>
                  <a:cubicBezTo>
                    <a:pt x="1343373" y="142995"/>
                    <a:pt x="1296361" y="92457"/>
                    <a:pt x="1284999" y="86189"/>
                  </a:cubicBezTo>
                  <a:cubicBezTo>
                    <a:pt x="1283040" y="86189"/>
                    <a:pt x="1234069" y="51322"/>
                    <a:pt x="1210955" y="36434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90BFA1F-86BD-4F10-A75F-EEE7B272B183}"/>
                </a:ext>
              </a:extLst>
            </p:cNvPr>
            <p:cNvSpPr/>
            <p:nvPr/>
          </p:nvSpPr>
          <p:spPr>
            <a:xfrm>
              <a:off x="1569022" y="2980450"/>
              <a:ext cx="2394717" cy="3753708"/>
            </a:xfrm>
            <a:custGeom>
              <a:avLst/>
              <a:gdLst>
                <a:gd name="connsiteX0" fmla="*/ 1569189 w 1743367"/>
                <a:gd name="connsiteY0" fmla="*/ 1800667 h 1813886"/>
                <a:gd name="connsiteX1" fmla="*/ 1568014 w 1743367"/>
                <a:gd name="connsiteY1" fmla="*/ 1801842 h 1813886"/>
                <a:gd name="connsiteX2" fmla="*/ 1413265 w 1743367"/>
                <a:gd name="connsiteY2" fmla="*/ 1809677 h 1813886"/>
                <a:gd name="connsiteX3" fmla="*/ 1019146 w 1743367"/>
                <a:gd name="connsiteY3" fmla="*/ 1807718 h 1813886"/>
                <a:gd name="connsiteX4" fmla="*/ 959989 w 1743367"/>
                <a:gd name="connsiteY4" fmla="*/ 1806935 h 1813886"/>
                <a:gd name="connsiteX5" fmla="*/ 964691 w 1743367"/>
                <a:gd name="connsiteY5" fmla="*/ 1694889 h 1813886"/>
                <a:gd name="connsiteX6" fmla="*/ 820912 w 1743367"/>
                <a:gd name="connsiteY6" fmla="*/ 1613793 h 1813886"/>
                <a:gd name="connsiteX7" fmla="*/ 395452 w 1743367"/>
                <a:gd name="connsiteY7" fmla="*/ 1453168 h 1813886"/>
                <a:gd name="connsiteX8" fmla="*/ 390359 w 1743367"/>
                <a:gd name="connsiteY8" fmla="*/ 1451601 h 1813886"/>
                <a:gd name="connsiteX9" fmla="*/ 196042 w 1743367"/>
                <a:gd name="connsiteY9" fmla="*/ 1350133 h 1813886"/>
                <a:gd name="connsiteX10" fmla="*/ 51871 w 1743367"/>
                <a:gd name="connsiteY10" fmla="*/ 1191859 h 1813886"/>
                <a:gd name="connsiteX11" fmla="*/ 6034 w 1743367"/>
                <a:gd name="connsiteY11" fmla="*/ 1120557 h 1813886"/>
                <a:gd name="connsiteX12" fmla="*/ 107502 w 1743367"/>
                <a:gd name="connsiteY12" fmla="*/ 827515 h 1813886"/>
                <a:gd name="connsiteX13" fmla="*/ 401720 w 1743367"/>
                <a:gd name="connsiteY13" fmla="*/ 469830 h 1813886"/>
                <a:gd name="connsiteX14" fmla="*/ 805241 w 1743367"/>
                <a:gd name="connsiteY14" fmla="*/ 8328 h 1813886"/>
                <a:gd name="connsiteX15" fmla="*/ 830314 w 1743367"/>
                <a:gd name="connsiteY15" fmla="*/ 8719 h 1813886"/>
                <a:gd name="connsiteX16" fmla="*/ 952546 w 1743367"/>
                <a:gd name="connsiteY16" fmla="*/ 125466 h 1813886"/>
                <a:gd name="connsiteX17" fmla="*/ 1092799 w 1743367"/>
                <a:gd name="connsiteY17" fmla="*/ 242605 h 1813886"/>
                <a:gd name="connsiteX18" fmla="*/ 1126099 w 1743367"/>
                <a:gd name="connsiteY18" fmla="*/ 282957 h 1813886"/>
                <a:gd name="connsiteX19" fmla="*/ 979578 w 1743367"/>
                <a:gd name="connsiteY19" fmla="*/ 589711 h 1813886"/>
                <a:gd name="connsiteX20" fmla="*/ 869883 w 1743367"/>
                <a:gd name="connsiteY20" fmla="*/ 706067 h 1813886"/>
                <a:gd name="connsiteX21" fmla="*/ 790354 w 1743367"/>
                <a:gd name="connsiteY21" fmla="*/ 860423 h 1813886"/>
                <a:gd name="connsiteX22" fmla="*/ 797406 w 1743367"/>
                <a:gd name="connsiteY22" fmla="*/ 874527 h 1813886"/>
                <a:gd name="connsiteX23" fmla="*/ 848727 w 1743367"/>
                <a:gd name="connsiteY23" fmla="*/ 846711 h 1813886"/>
                <a:gd name="connsiteX24" fmla="*/ 902791 w 1743367"/>
                <a:gd name="connsiteY24" fmla="*/ 688829 h 1813886"/>
                <a:gd name="connsiteX25" fmla="*/ 952154 w 1743367"/>
                <a:gd name="connsiteY25" fmla="*/ 665323 h 1813886"/>
                <a:gd name="connsiteX26" fmla="*/ 1325117 w 1743367"/>
                <a:gd name="connsiteY26" fmla="*/ 734666 h 1813886"/>
                <a:gd name="connsiteX27" fmla="*/ 1413265 w 1743367"/>
                <a:gd name="connsiteY27" fmla="*/ 771884 h 1813886"/>
                <a:gd name="connsiteX28" fmla="*/ 1421101 w 1743367"/>
                <a:gd name="connsiteY28" fmla="*/ 748769 h 1813886"/>
                <a:gd name="connsiteX29" fmla="*/ 1453225 w 1743367"/>
                <a:gd name="connsiteY29" fmla="*/ 714685 h 1813886"/>
                <a:gd name="connsiteX30" fmla="*/ 1633831 w 1743367"/>
                <a:gd name="connsiteY30" fmla="*/ 551710 h 1813886"/>
                <a:gd name="connsiteX31" fmla="*/ 1703174 w 1743367"/>
                <a:gd name="connsiteY31" fmla="*/ 509791 h 1813886"/>
                <a:gd name="connsiteX32" fmla="*/ 1711009 w 1743367"/>
                <a:gd name="connsiteY32" fmla="*/ 633981 h 1813886"/>
                <a:gd name="connsiteX33" fmla="*/ 1743917 w 1743367"/>
                <a:gd name="connsiteY33" fmla="*/ 795782 h 1813886"/>
                <a:gd name="connsiteX34" fmla="*/ 1721978 w 1743367"/>
                <a:gd name="connsiteY34" fmla="*/ 957973 h 1813886"/>
                <a:gd name="connsiteX35" fmla="*/ 1660862 w 1743367"/>
                <a:gd name="connsiteY35" fmla="*/ 1311348 h 1813886"/>
                <a:gd name="connsiteX36" fmla="*/ 1618552 w 1743367"/>
                <a:gd name="connsiteY36" fmla="*/ 1567565 h 1813886"/>
                <a:gd name="connsiteX37" fmla="*/ 1597396 w 1743367"/>
                <a:gd name="connsiteY37" fmla="*/ 1695673 h 1813886"/>
                <a:gd name="connsiteX38" fmla="*/ 1569189 w 1743367"/>
                <a:gd name="connsiteY38" fmla="*/ 1800667 h 1813886"/>
                <a:gd name="connsiteX0" fmla="*/ 1636072 w 1744918"/>
                <a:gd name="connsiteY0" fmla="*/ 2744463 h 2744463"/>
                <a:gd name="connsiteX1" fmla="*/ 1568014 w 1744918"/>
                <a:gd name="connsiteY1" fmla="*/ 1801842 h 2744463"/>
                <a:gd name="connsiteX2" fmla="*/ 1413265 w 1744918"/>
                <a:gd name="connsiteY2" fmla="*/ 1809677 h 2744463"/>
                <a:gd name="connsiteX3" fmla="*/ 1019146 w 1744918"/>
                <a:gd name="connsiteY3" fmla="*/ 1807718 h 2744463"/>
                <a:gd name="connsiteX4" fmla="*/ 959989 w 1744918"/>
                <a:gd name="connsiteY4" fmla="*/ 1806935 h 2744463"/>
                <a:gd name="connsiteX5" fmla="*/ 964691 w 1744918"/>
                <a:gd name="connsiteY5" fmla="*/ 1694889 h 2744463"/>
                <a:gd name="connsiteX6" fmla="*/ 820912 w 1744918"/>
                <a:gd name="connsiteY6" fmla="*/ 1613793 h 2744463"/>
                <a:gd name="connsiteX7" fmla="*/ 395452 w 1744918"/>
                <a:gd name="connsiteY7" fmla="*/ 1453168 h 2744463"/>
                <a:gd name="connsiteX8" fmla="*/ 390359 w 1744918"/>
                <a:gd name="connsiteY8" fmla="*/ 1451601 h 2744463"/>
                <a:gd name="connsiteX9" fmla="*/ 196042 w 1744918"/>
                <a:gd name="connsiteY9" fmla="*/ 1350133 h 2744463"/>
                <a:gd name="connsiteX10" fmla="*/ 51871 w 1744918"/>
                <a:gd name="connsiteY10" fmla="*/ 1191859 h 2744463"/>
                <a:gd name="connsiteX11" fmla="*/ 6034 w 1744918"/>
                <a:gd name="connsiteY11" fmla="*/ 1120557 h 2744463"/>
                <a:gd name="connsiteX12" fmla="*/ 107502 w 1744918"/>
                <a:gd name="connsiteY12" fmla="*/ 827515 h 2744463"/>
                <a:gd name="connsiteX13" fmla="*/ 401720 w 1744918"/>
                <a:gd name="connsiteY13" fmla="*/ 469830 h 2744463"/>
                <a:gd name="connsiteX14" fmla="*/ 805241 w 1744918"/>
                <a:gd name="connsiteY14" fmla="*/ 8328 h 2744463"/>
                <a:gd name="connsiteX15" fmla="*/ 830314 w 1744918"/>
                <a:gd name="connsiteY15" fmla="*/ 8719 h 2744463"/>
                <a:gd name="connsiteX16" fmla="*/ 952546 w 1744918"/>
                <a:gd name="connsiteY16" fmla="*/ 125466 h 2744463"/>
                <a:gd name="connsiteX17" fmla="*/ 1092799 w 1744918"/>
                <a:gd name="connsiteY17" fmla="*/ 242605 h 2744463"/>
                <a:gd name="connsiteX18" fmla="*/ 1126099 w 1744918"/>
                <a:gd name="connsiteY18" fmla="*/ 282957 h 2744463"/>
                <a:gd name="connsiteX19" fmla="*/ 979578 w 1744918"/>
                <a:gd name="connsiteY19" fmla="*/ 589711 h 2744463"/>
                <a:gd name="connsiteX20" fmla="*/ 869883 w 1744918"/>
                <a:gd name="connsiteY20" fmla="*/ 706067 h 2744463"/>
                <a:gd name="connsiteX21" fmla="*/ 790354 w 1744918"/>
                <a:gd name="connsiteY21" fmla="*/ 860423 h 2744463"/>
                <a:gd name="connsiteX22" fmla="*/ 797406 w 1744918"/>
                <a:gd name="connsiteY22" fmla="*/ 874527 h 2744463"/>
                <a:gd name="connsiteX23" fmla="*/ 848727 w 1744918"/>
                <a:gd name="connsiteY23" fmla="*/ 846711 h 2744463"/>
                <a:gd name="connsiteX24" fmla="*/ 902791 w 1744918"/>
                <a:gd name="connsiteY24" fmla="*/ 688829 h 2744463"/>
                <a:gd name="connsiteX25" fmla="*/ 952154 w 1744918"/>
                <a:gd name="connsiteY25" fmla="*/ 665323 h 2744463"/>
                <a:gd name="connsiteX26" fmla="*/ 1325117 w 1744918"/>
                <a:gd name="connsiteY26" fmla="*/ 734666 h 2744463"/>
                <a:gd name="connsiteX27" fmla="*/ 1413265 w 1744918"/>
                <a:gd name="connsiteY27" fmla="*/ 771884 h 2744463"/>
                <a:gd name="connsiteX28" fmla="*/ 1421101 w 1744918"/>
                <a:gd name="connsiteY28" fmla="*/ 748769 h 2744463"/>
                <a:gd name="connsiteX29" fmla="*/ 1453225 w 1744918"/>
                <a:gd name="connsiteY29" fmla="*/ 714685 h 2744463"/>
                <a:gd name="connsiteX30" fmla="*/ 1633831 w 1744918"/>
                <a:gd name="connsiteY30" fmla="*/ 551710 h 2744463"/>
                <a:gd name="connsiteX31" fmla="*/ 1703174 w 1744918"/>
                <a:gd name="connsiteY31" fmla="*/ 509791 h 2744463"/>
                <a:gd name="connsiteX32" fmla="*/ 1711009 w 1744918"/>
                <a:gd name="connsiteY32" fmla="*/ 633981 h 2744463"/>
                <a:gd name="connsiteX33" fmla="*/ 1743917 w 1744918"/>
                <a:gd name="connsiteY33" fmla="*/ 795782 h 2744463"/>
                <a:gd name="connsiteX34" fmla="*/ 1721978 w 1744918"/>
                <a:gd name="connsiteY34" fmla="*/ 957973 h 2744463"/>
                <a:gd name="connsiteX35" fmla="*/ 1660862 w 1744918"/>
                <a:gd name="connsiteY35" fmla="*/ 1311348 h 2744463"/>
                <a:gd name="connsiteX36" fmla="*/ 1618552 w 1744918"/>
                <a:gd name="connsiteY36" fmla="*/ 1567565 h 2744463"/>
                <a:gd name="connsiteX37" fmla="*/ 1597396 w 1744918"/>
                <a:gd name="connsiteY37" fmla="*/ 1695673 h 2744463"/>
                <a:gd name="connsiteX38" fmla="*/ 1636072 w 1744918"/>
                <a:gd name="connsiteY38" fmla="*/ 2744463 h 2744463"/>
                <a:gd name="connsiteX0" fmla="*/ 1636072 w 1744918"/>
                <a:gd name="connsiteY0" fmla="*/ 2744463 h 2744796"/>
                <a:gd name="connsiteX1" fmla="*/ 1413265 w 1744918"/>
                <a:gd name="connsiteY1" fmla="*/ 1809677 h 2744796"/>
                <a:gd name="connsiteX2" fmla="*/ 1019146 w 1744918"/>
                <a:gd name="connsiteY2" fmla="*/ 1807718 h 2744796"/>
                <a:gd name="connsiteX3" fmla="*/ 959989 w 1744918"/>
                <a:gd name="connsiteY3" fmla="*/ 1806935 h 2744796"/>
                <a:gd name="connsiteX4" fmla="*/ 964691 w 1744918"/>
                <a:gd name="connsiteY4" fmla="*/ 1694889 h 2744796"/>
                <a:gd name="connsiteX5" fmla="*/ 820912 w 1744918"/>
                <a:gd name="connsiteY5" fmla="*/ 1613793 h 2744796"/>
                <a:gd name="connsiteX6" fmla="*/ 395452 w 1744918"/>
                <a:gd name="connsiteY6" fmla="*/ 1453168 h 2744796"/>
                <a:gd name="connsiteX7" fmla="*/ 390359 w 1744918"/>
                <a:gd name="connsiteY7" fmla="*/ 1451601 h 2744796"/>
                <a:gd name="connsiteX8" fmla="*/ 196042 w 1744918"/>
                <a:gd name="connsiteY8" fmla="*/ 1350133 h 2744796"/>
                <a:gd name="connsiteX9" fmla="*/ 51871 w 1744918"/>
                <a:gd name="connsiteY9" fmla="*/ 1191859 h 2744796"/>
                <a:gd name="connsiteX10" fmla="*/ 6034 w 1744918"/>
                <a:gd name="connsiteY10" fmla="*/ 1120557 h 2744796"/>
                <a:gd name="connsiteX11" fmla="*/ 107502 w 1744918"/>
                <a:gd name="connsiteY11" fmla="*/ 827515 h 2744796"/>
                <a:gd name="connsiteX12" fmla="*/ 401720 w 1744918"/>
                <a:gd name="connsiteY12" fmla="*/ 469830 h 2744796"/>
                <a:gd name="connsiteX13" fmla="*/ 805241 w 1744918"/>
                <a:gd name="connsiteY13" fmla="*/ 8328 h 2744796"/>
                <a:gd name="connsiteX14" fmla="*/ 830314 w 1744918"/>
                <a:gd name="connsiteY14" fmla="*/ 8719 h 2744796"/>
                <a:gd name="connsiteX15" fmla="*/ 952546 w 1744918"/>
                <a:gd name="connsiteY15" fmla="*/ 125466 h 2744796"/>
                <a:gd name="connsiteX16" fmla="*/ 1092799 w 1744918"/>
                <a:gd name="connsiteY16" fmla="*/ 242605 h 2744796"/>
                <a:gd name="connsiteX17" fmla="*/ 1126099 w 1744918"/>
                <a:gd name="connsiteY17" fmla="*/ 282957 h 2744796"/>
                <a:gd name="connsiteX18" fmla="*/ 979578 w 1744918"/>
                <a:gd name="connsiteY18" fmla="*/ 589711 h 2744796"/>
                <a:gd name="connsiteX19" fmla="*/ 869883 w 1744918"/>
                <a:gd name="connsiteY19" fmla="*/ 706067 h 2744796"/>
                <a:gd name="connsiteX20" fmla="*/ 790354 w 1744918"/>
                <a:gd name="connsiteY20" fmla="*/ 860423 h 2744796"/>
                <a:gd name="connsiteX21" fmla="*/ 797406 w 1744918"/>
                <a:gd name="connsiteY21" fmla="*/ 874527 h 2744796"/>
                <a:gd name="connsiteX22" fmla="*/ 848727 w 1744918"/>
                <a:gd name="connsiteY22" fmla="*/ 846711 h 2744796"/>
                <a:gd name="connsiteX23" fmla="*/ 902791 w 1744918"/>
                <a:gd name="connsiteY23" fmla="*/ 688829 h 2744796"/>
                <a:gd name="connsiteX24" fmla="*/ 952154 w 1744918"/>
                <a:gd name="connsiteY24" fmla="*/ 665323 h 2744796"/>
                <a:gd name="connsiteX25" fmla="*/ 1325117 w 1744918"/>
                <a:gd name="connsiteY25" fmla="*/ 734666 h 2744796"/>
                <a:gd name="connsiteX26" fmla="*/ 1413265 w 1744918"/>
                <a:gd name="connsiteY26" fmla="*/ 771884 h 2744796"/>
                <a:gd name="connsiteX27" fmla="*/ 1421101 w 1744918"/>
                <a:gd name="connsiteY27" fmla="*/ 748769 h 2744796"/>
                <a:gd name="connsiteX28" fmla="*/ 1453225 w 1744918"/>
                <a:gd name="connsiteY28" fmla="*/ 714685 h 2744796"/>
                <a:gd name="connsiteX29" fmla="*/ 1633831 w 1744918"/>
                <a:gd name="connsiteY29" fmla="*/ 551710 h 2744796"/>
                <a:gd name="connsiteX30" fmla="*/ 1703174 w 1744918"/>
                <a:gd name="connsiteY30" fmla="*/ 509791 h 2744796"/>
                <a:gd name="connsiteX31" fmla="*/ 1711009 w 1744918"/>
                <a:gd name="connsiteY31" fmla="*/ 633981 h 2744796"/>
                <a:gd name="connsiteX32" fmla="*/ 1743917 w 1744918"/>
                <a:gd name="connsiteY32" fmla="*/ 795782 h 2744796"/>
                <a:gd name="connsiteX33" fmla="*/ 1721978 w 1744918"/>
                <a:gd name="connsiteY33" fmla="*/ 957973 h 2744796"/>
                <a:gd name="connsiteX34" fmla="*/ 1660862 w 1744918"/>
                <a:gd name="connsiteY34" fmla="*/ 1311348 h 2744796"/>
                <a:gd name="connsiteX35" fmla="*/ 1618552 w 1744918"/>
                <a:gd name="connsiteY35" fmla="*/ 1567565 h 2744796"/>
                <a:gd name="connsiteX36" fmla="*/ 1597396 w 1744918"/>
                <a:gd name="connsiteY36" fmla="*/ 1695673 h 2744796"/>
                <a:gd name="connsiteX37" fmla="*/ 1636072 w 1744918"/>
                <a:gd name="connsiteY37" fmla="*/ 2744463 h 2744796"/>
                <a:gd name="connsiteX0" fmla="*/ 1636072 w 1744918"/>
                <a:gd name="connsiteY0" fmla="*/ 2744463 h 2744785"/>
                <a:gd name="connsiteX1" fmla="*/ 1019146 w 1744918"/>
                <a:gd name="connsiteY1" fmla="*/ 1807718 h 2744785"/>
                <a:gd name="connsiteX2" fmla="*/ 959989 w 1744918"/>
                <a:gd name="connsiteY2" fmla="*/ 1806935 h 2744785"/>
                <a:gd name="connsiteX3" fmla="*/ 964691 w 1744918"/>
                <a:gd name="connsiteY3" fmla="*/ 1694889 h 2744785"/>
                <a:gd name="connsiteX4" fmla="*/ 820912 w 1744918"/>
                <a:gd name="connsiteY4" fmla="*/ 1613793 h 2744785"/>
                <a:gd name="connsiteX5" fmla="*/ 395452 w 1744918"/>
                <a:gd name="connsiteY5" fmla="*/ 1453168 h 2744785"/>
                <a:gd name="connsiteX6" fmla="*/ 390359 w 1744918"/>
                <a:gd name="connsiteY6" fmla="*/ 1451601 h 2744785"/>
                <a:gd name="connsiteX7" fmla="*/ 196042 w 1744918"/>
                <a:gd name="connsiteY7" fmla="*/ 1350133 h 2744785"/>
                <a:gd name="connsiteX8" fmla="*/ 51871 w 1744918"/>
                <a:gd name="connsiteY8" fmla="*/ 1191859 h 2744785"/>
                <a:gd name="connsiteX9" fmla="*/ 6034 w 1744918"/>
                <a:gd name="connsiteY9" fmla="*/ 1120557 h 2744785"/>
                <a:gd name="connsiteX10" fmla="*/ 107502 w 1744918"/>
                <a:gd name="connsiteY10" fmla="*/ 827515 h 2744785"/>
                <a:gd name="connsiteX11" fmla="*/ 401720 w 1744918"/>
                <a:gd name="connsiteY11" fmla="*/ 469830 h 2744785"/>
                <a:gd name="connsiteX12" fmla="*/ 805241 w 1744918"/>
                <a:gd name="connsiteY12" fmla="*/ 8328 h 2744785"/>
                <a:gd name="connsiteX13" fmla="*/ 830314 w 1744918"/>
                <a:gd name="connsiteY13" fmla="*/ 8719 h 2744785"/>
                <a:gd name="connsiteX14" fmla="*/ 952546 w 1744918"/>
                <a:gd name="connsiteY14" fmla="*/ 125466 h 2744785"/>
                <a:gd name="connsiteX15" fmla="*/ 1092799 w 1744918"/>
                <a:gd name="connsiteY15" fmla="*/ 242605 h 2744785"/>
                <a:gd name="connsiteX16" fmla="*/ 1126099 w 1744918"/>
                <a:gd name="connsiteY16" fmla="*/ 282957 h 2744785"/>
                <a:gd name="connsiteX17" fmla="*/ 979578 w 1744918"/>
                <a:gd name="connsiteY17" fmla="*/ 589711 h 2744785"/>
                <a:gd name="connsiteX18" fmla="*/ 869883 w 1744918"/>
                <a:gd name="connsiteY18" fmla="*/ 706067 h 2744785"/>
                <a:gd name="connsiteX19" fmla="*/ 790354 w 1744918"/>
                <a:gd name="connsiteY19" fmla="*/ 860423 h 2744785"/>
                <a:gd name="connsiteX20" fmla="*/ 797406 w 1744918"/>
                <a:gd name="connsiteY20" fmla="*/ 874527 h 2744785"/>
                <a:gd name="connsiteX21" fmla="*/ 848727 w 1744918"/>
                <a:gd name="connsiteY21" fmla="*/ 846711 h 2744785"/>
                <a:gd name="connsiteX22" fmla="*/ 902791 w 1744918"/>
                <a:gd name="connsiteY22" fmla="*/ 688829 h 2744785"/>
                <a:gd name="connsiteX23" fmla="*/ 952154 w 1744918"/>
                <a:gd name="connsiteY23" fmla="*/ 665323 h 2744785"/>
                <a:gd name="connsiteX24" fmla="*/ 1325117 w 1744918"/>
                <a:gd name="connsiteY24" fmla="*/ 734666 h 2744785"/>
                <a:gd name="connsiteX25" fmla="*/ 1413265 w 1744918"/>
                <a:gd name="connsiteY25" fmla="*/ 771884 h 2744785"/>
                <a:gd name="connsiteX26" fmla="*/ 1421101 w 1744918"/>
                <a:gd name="connsiteY26" fmla="*/ 748769 h 2744785"/>
                <a:gd name="connsiteX27" fmla="*/ 1453225 w 1744918"/>
                <a:gd name="connsiteY27" fmla="*/ 714685 h 2744785"/>
                <a:gd name="connsiteX28" fmla="*/ 1633831 w 1744918"/>
                <a:gd name="connsiteY28" fmla="*/ 551710 h 2744785"/>
                <a:gd name="connsiteX29" fmla="*/ 1703174 w 1744918"/>
                <a:gd name="connsiteY29" fmla="*/ 509791 h 2744785"/>
                <a:gd name="connsiteX30" fmla="*/ 1711009 w 1744918"/>
                <a:gd name="connsiteY30" fmla="*/ 633981 h 2744785"/>
                <a:gd name="connsiteX31" fmla="*/ 1743917 w 1744918"/>
                <a:gd name="connsiteY31" fmla="*/ 795782 h 2744785"/>
                <a:gd name="connsiteX32" fmla="*/ 1721978 w 1744918"/>
                <a:gd name="connsiteY32" fmla="*/ 957973 h 2744785"/>
                <a:gd name="connsiteX33" fmla="*/ 1660862 w 1744918"/>
                <a:gd name="connsiteY33" fmla="*/ 1311348 h 2744785"/>
                <a:gd name="connsiteX34" fmla="*/ 1618552 w 1744918"/>
                <a:gd name="connsiteY34" fmla="*/ 1567565 h 2744785"/>
                <a:gd name="connsiteX35" fmla="*/ 1597396 w 1744918"/>
                <a:gd name="connsiteY35" fmla="*/ 1695673 h 2744785"/>
                <a:gd name="connsiteX36" fmla="*/ 1636072 w 1744918"/>
                <a:gd name="connsiteY36" fmla="*/ 2744463 h 2744785"/>
                <a:gd name="connsiteX0" fmla="*/ 1636072 w 1744918"/>
                <a:gd name="connsiteY0" fmla="*/ 2744463 h 2744787"/>
                <a:gd name="connsiteX1" fmla="*/ 959989 w 1744918"/>
                <a:gd name="connsiteY1" fmla="*/ 1806935 h 2744787"/>
                <a:gd name="connsiteX2" fmla="*/ 964691 w 1744918"/>
                <a:gd name="connsiteY2" fmla="*/ 1694889 h 2744787"/>
                <a:gd name="connsiteX3" fmla="*/ 820912 w 1744918"/>
                <a:gd name="connsiteY3" fmla="*/ 1613793 h 2744787"/>
                <a:gd name="connsiteX4" fmla="*/ 395452 w 1744918"/>
                <a:gd name="connsiteY4" fmla="*/ 1453168 h 2744787"/>
                <a:gd name="connsiteX5" fmla="*/ 390359 w 1744918"/>
                <a:gd name="connsiteY5" fmla="*/ 1451601 h 2744787"/>
                <a:gd name="connsiteX6" fmla="*/ 196042 w 1744918"/>
                <a:gd name="connsiteY6" fmla="*/ 1350133 h 2744787"/>
                <a:gd name="connsiteX7" fmla="*/ 51871 w 1744918"/>
                <a:gd name="connsiteY7" fmla="*/ 1191859 h 2744787"/>
                <a:gd name="connsiteX8" fmla="*/ 6034 w 1744918"/>
                <a:gd name="connsiteY8" fmla="*/ 1120557 h 2744787"/>
                <a:gd name="connsiteX9" fmla="*/ 107502 w 1744918"/>
                <a:gd name="connsiteY9" fmla="*/ 827515 h 2744787"/>
                <a:gd name="connsiteX10" fmla="*/ 401720 w 1744918"/>
                <a:gd name="connsiteY10" fmla="*/ 469830 h 2744787"/>
                <a:gd name="connsiteX11" fmla="*/ 805241 w 1744918"/>
                <a:gd name="connsiteY11" fmla="*/ 8328 h 2744787"/>
                <a:gd name="connsiteX12" fmla="*/ 830314 w 1744918"/>
                <a:gd name="connsiteY12" fmla="*/ 8719 h 2744787"/>
                <a:gd name="connsiteX13" fmla="*/ 952546 w 1744918"/>
                <a:gd name="connsiteY13" fmla="*/ 125466 h 2744787"/>
                <a:gd name="connsiteX14" fmla="*/ 1092799 w 1744918"/>
                <a:gd name="connsiteY14" fmla="*/ 242605 h 2744787"/>
                <a:gd name="connsiteX15" fmla="*/ 1126099 w 1744918"/>
                <a:gd name="connsiteY15" fmla="*/ 282957 h 2744787"/>
                <a:gd name="connsiteX16" fmla="*/ 979578 w 1744918"/>
                <a:gd name="connsiteY16" fmla="*/ 589711 h 2744787"/>
                <a:gd name="connsiteX17" fmla="*/ 869883 w 1744918"/>
                <a:gd name="connsiteY17" fmla="*/ 706067 h 2744787"/>
                <a:gd name="connsiteX18" fmla="*/ 790354 w 1744918"/>
                <a:gd name="connsiteY18" fmla="*/ 860423 h 2744787"/>
                <a:gd name="connsiteX19" fmla="*/ 797406 w 1744918"/>
                <a:gd name="connsiteY19" fmla="*/ 874527 h 2744787"/>
                <a:gd name="connsiteX20" fmla="*/ 848727 w 1744918"/>
                <a:gd name="connsiteY20" fmla="*/ 846711 h 2744787"/>
                <a:gd name="connsiteX21" fmla="*/ 902791 w 1744918"/>
                <a:gd name="connsiteY21" fmla="*/ 688829 h 2744787"/>
                <a:gd name="connsiteX22" fmla="*/ 952154 w 1744918"/>
                <a:gd name="connsiteY22" fmla="*/ 665323 h 2744787"/>
                <a:gd name="connsiteX23" fmla="*/ 1325117 w 1744918"/>
                <a:gd name="connsiteY23" fmla="*/ 734666 h 2744787"/>
                <a:gd name="connsiteX24" fmla="*/ 1413265 w 1744918"/>
                <a:gd name="connsiteY24" fmla="*/ 771884 h 2744787"/>
                <a:gd name="connsiteX25" fmla="*/ 1421101 w 1744918"/>
                <a:gd name="connsiteY25" fmla="*/ 748769 h 2744787"/>
                <a:gd name="connsiteX26" fmla="*/ 1453225 w 1744918"/>
                <a:gd name="connsiteY26" fmla="*/ 714685 h 2744787"/>
                <a:gd name="connsiteX27" fmla="*/ 1633831 w 1744918"/>
                <a:gd name="connsiteY27" fmla="*/ 551710 h 2744787"/>
                <a:gd name="connsiteX28" fmla="*/ 1703174 w 1744918"/>
                <a:gd name="connsiteY28" fmla="*/ 509791 h 2744787"/>
                <a:gd name="connsiteX29" fmla="*/ 1711009 w 1744918"/>
                <a:gd name="connsiteY29" fmla="*/ 633981 h 2744787"/>
                <a:gd name="connsiteX30" fmla="*/ 1743917 w 1744918"/>
                <a:gd name="connsiteY30" fmla="*/ 795782 h 2744787"/>
                <a:gd name="connsiteX31" fmla="*/ 1721978 w 1744918"/>
                <a:gd name="connsiteY31" fmla="*/ 957973 h 2744787"/>
                <a:gd name="connsiteX32" fmla="*/ 1660862 w 1744918"/>
                <a:gd name="connsiteY32" fmla="*/ 1311348 h 2744787"/>
                <a:gd name="connsiteX33" fmla="*/ 1618552 w 1744918"/>
                <a:gd name="connsiteY33" fmla="*/ 1567565 h 2744787"/>
                <a:gd name="connsiteX34" fmla="*/ 1597396 w 1744918"/>
                <a:gd name="connsiteY34" fmla="*/ 1695673 h 2744787"/>
                <a:gd name="connsiteX35" fmla="*/ 1636072 w 1744918"/>
                <a:gd name="connsiteY35" fmla="*/ 2744463 h 2744787"/>
                <a:gd name="connsiteX0" fmla="*/ 1636072 w 1744918"/>
                <a:gd name="connsiteY0" fmla="*/ 2744463 h 2800429"/>
                <a:gd name="connsiteX1" fmla="*/ 969485 w 1744918"/>
                <a:gd name="connsiteY1" fmla="*/ 2705866 h 2800429"/>
                <a:gd name="connsiteX2" fmla="*/ 964691 w 1744918"/>
                <a:gd name="connsiteY2" fmla="*/ 1694889 h 2800429"/>
                <a:gd name="connsiteX3" fmla="*/ 820912 w 1744918"/>
                <a:gd name="connsiteY3" fmla="*/ 1613793 h 2800429"/>
                <a:gd name="connsiteX4" fmla="*/ 395452 w 1744918"/>
                <a:gd name="connsiteY4" fmla="*/ 1453168 h 2800429"/>
                <a:gd name="connsiteX5" fmla="*/ 390359 w 1744918"/>
                <a:gd name="connsiteY5" fmla="*/ 1451601 h 2800429"/>
                <a:gd name="connsiteX6" fmla="*/ 196042 w 1744918"/>
                <a:gd name="connsiteY6" fmla="*/ 1350133 h 2800429"/>
                <a:gd name="connsiteX7" fmla="*/ 51871 w 1744918"/>
                <a:gd name="connsiteY7" fmla="*/ 1191859 h 2800429"/>
                <a:gd name="connsiteX8" fmla="*/ 6034 w 1744918"/>
                <a:gd name="connsiteY8" fmla="*/ 1120557 h 2800429"/>
                <a:gd name="connsiteX9" fmla="*/ 107502 w 1744918"/>
                <a:gd name="connsiteY9" fmla="*/ 827515 h 2800429"/>
                <a:gd name="connsiteX10" fmla="*/ 401720 w 1744918"/>
                <a:gd name="connsiteY10" fmla="*/ 469830 h 2800429"/>
                <a:gd name="connsiteX11" fmla="*/ 805241 w 1744918"/>
                <a:gd name="connsiteY11" fmla="*/ 8328 h 2800429"/>
                <a:gd name="connsiteX12" fmla="*/ 830314 w 1744918"/>
                <a:gd name="connsiteY12" fmla="*/ 8719 h 2800429"/>
                <a:gd name="connsiteX13" fmla="*/ 952546 w 1744918"/>
                <a:gd name="connsiteY13" fmla="*/ 125466 h 2800429"/>
                <a:gd name="connsiteX14" fmla="*/ 1092799 w 1744918"/>
                <a:gd name="connsiteY14" fmla="*/ 242605 h 2800429"/>
                <a:gd name="connsiteX15" fmla="*/ 1126099 w 1744918"/>
                <a:gd name="connsiteY15" fmla="*/ 282957 h 2800429"/>
                <a:gd name="connsiteX16" fmla="*/ 979578 w 1744918"/>
                <a:gd name="connsiteY16" fmla="*/ 589711 h 2800429"/>
                <a:gd name="connsiteX17" fmla="*/ 869883 w 1744918"/>
                <a:gd name="connsiteY17" fmla="*/ 706067 h 2800429"/>
                <a:gd name="connsiteX18" fmla="*/ 790354 w 1744918"/>
                <a:gd name="connsiteY18" fmla="*/ 860423 h 2800429"/>
                <a:gd name="connsiteX19" fmla="*/ 797406 w 1744918"/>
                <a:gd name="connsiteY19" fmla="*/ 874527 h 2800429"/>
                <a:gd name="connsiteX20" fmla="*/ 848727 w 1744918"/>
                <a:gd name="connsiteY20" fmla="*/ 846711 h 2800429"/>
                <a:gd name="connsiteX21" fmla="*/ 902791 w 1744918"/>
                <a:gd name="connsiteY21" fmla="*/ 688829 h 2800429"/>
                <a:gd name="connsiteX22" fmla="*/ 952154 w 1744918"/>
                <a:gd name="connsiteY22" fmla="*/ 665323 h 2800429"/>
                <a:gd name="connsiteX23" fmla="*/ 1325117 w 1744918"/>
                <a:gd name="connsiteY23" fmla="*/ 734666 h 2800429"/>
                <a:gd name="connsiteX24" fmla="*/ 1413265 w 1744918"/>
                <a:gd name="connsiteY24" fmla="*/ 771884 h 2800429"/>
                <a:gd name="connsiteX25" fmla="*/ 1421101 w 1744918"/>
                <a:gd name="connsiteY25" fmla="*/ 748769 h 2800429"/>
                <a:gd name="connsiteX26" fmla="*/ 1453225 w 1744918"/>
                <a:gd name="connsiteY26" fmla="*/ 714685 h 2800429"/>
                <a:gd name="connsiteX27" fmla="*/ 1633831 w 1744918"/>
                <a:gd name="connsiteY27" fmla="*/ 551710 h 2800429"/>
                <a:gd name="connsiteX28" fmla="*/ 1703174 w 1744918"/>
                <a:gd name="connsiteY28" fmla="*/ 509791 h 2800429"/>
                <a:gd name="connsiteX29" fmla="*/ 1711009 w 1744918"/>
                <a:gd name="connsiteY29" fmla="*/ 633981 h 2800429"/>
                <a:gd name="connsiteX30" fmla="*/ 1743917 w 1744918"/>
                <a:gd name="connsiteY30" fmla="*/ 795782 h 2800429"/>
                <a:gd name="connsiteX31" fmla="*/ 1721978 w 1744918"/>
                <a:gd name="connsiteY31" fmla="*/ 957973 h 2800429"/>
                <a:gd name="connsiteX32" fmla="*/ 1660862 w 1744918"/>
                <a:gd name="connsiteY32" fmla="*/ 1311348 h 2800429"/>
                <a:gd name="connsiteX33" fmla="*/ 1618552 w 1744918"/>
                <a:gd name="connsiteY33" fmla="*/ 1567565 h 2800429"/>
                <a:gd name="connsiteX34" fmla="*/ 1597396 w 1744918"/>
                <a:gd name="connsiteY34" fmla="*/ 1695673 h 2800429"/>
                <a:gd name="connsiteX35" fmla="*/ 1636072 w 1744918"/>
                <a:gd name="connsiteY35" fmla="*/ 2744463 h 2800429"/>
                <a:gd name="connsiteX0" fmla="*/ 1636072 w 1744918"/>
                <a:gd name="connsiteY0" fmla="*/ 2744463 h 2748763"/>
                <a:gd name="connsiteX1" fmla="*/ 969485 w 1744918"/>
                <a:gd name="connsiteY1" fmla="*/ 2705866 h 2748763"/>
                <a:gd name="connsiteX2" fmla="*/ 964691 w 1744918"/>
                <a:gd name="connsiteY2" fmla="*/ 1694889 h 2748763"/>
                <a:gd name="connsiteX3" fmla="*/ 820912 w 1744918"/>
                <a:gd name="connsiteY3" fmla="*/ 1613793 h 2748763"/>
                <a:gd name="connsiteX4" fmla="*/ 395452 w 1744918"/>
                <a:gd name="connsiteY4" fmla="*/ 1453168 h 2748763"/>
                <a:gd name="connsiteX5" fmla="*/ 390359 w 1744918"/>
                <a:gd name="connsiteY5" fmla="*/ 1451601 h 2748763"/>
                <a:gd name="connsiteX6" fmla="*/ 196042 w 1744918"/>
                <a:gd name="connsiteY6" fmla="*/ 1350133 h 2748763"/>
                <a:gd name="connsiteX7" fmla="*/ 51871 w 1744918"/>
                <a:gd name="connsiteY7" fmla="*/ 1191859 h 2748763"/>
                <a:gd name="connsiteX8" fmla="*/ 6034 w 1744918"/>
                <a:gd name="connsiteY8" fmla="*/ 1120557 h 2748763"/>
                <a:gd name="connsiteX9" fmla="*/ 107502 w 1744918"/>
                <a:gd name="connsiteY9" fmla="*/ 827515 h 2748763"/>
                <a:gd name="connsiteX10" fmla="*/ 401720 w 1744918"/>
                <a:gd name="connsiteY10" fmla="*/ 469830 h 2748763"/>
                <a:gd name="connsiteX11" fmla="*/ 805241 w 1744918"/>
                <a:gd name="connsiteY11" fmla="*/ 8328 h 2748763"/>
                <a:gd name="connsiteX12" fmla="*/ 830314 w 1744918"/>
                <a:gd name="connsiteY12" fmla="*/ 8719 h 2748763"/>
                <a:gd name="connsiteX13" fmla="*/ 952546 w 1744918"/>
                <a:gd name="connsiteY13" fmla="*/ 125466 h 2748763"/>
                <a:gd name="connsiteX14" fmla="*/ 1092799 w 1744918"/>
                <a:gd name="connsiteY14" fmla="*/ 242605 h 2748763"/>
                <a:gd name="connsiteX15" fmla="*/ 1126099 w 1744918"/>
                <a:gd name="connsiteY15" fmla="*/ 282957 h 2748763"/>
                <a:gd name="connsiteX16" fmla="*/ 979578 w 1744918"/>
                <a:gd name="connsiteY16" fmla="*/ 589711 h 2748763"/>
                <a:gd name="connsiteX17" fmla="*/ 869883 w 1744918"/>
                <a:gd name="connsiteY17" fmla="*/ 706067 h 2748763"/>
                <a:gd name="connsiteX18" fmla="*/ 790354 w 1744918"/>
                <a:gd name="connsiteY18" fmla="*/ 860423 h 2748763"/>
                <a:gd name="connsiteX19" fmla="*/ 797406 w 1744918"/>
                <a:gd name="connsiteY19" fmla="*/ 874527 h 2748763"/>
                <a:gd name="connsiteX20" fmla="*/ 848727 w 1744918"/>
                <a:gd name="connsiteY20" fmla="*/ 846711 h 2748763"/>
                <a:gd name="connsiteX21" fmla="*/ 902791 w 1744918"/>
                <a:gd name="connsiteY21" fmla="*/ 688829 h 2748763"/>
                <a:gd name="connsiteX22" fmla="*/ 952154 w 1744918"/>
                <a:gd name="connsiteY22" fmla="*/ 665323 h 2748763"/>
                <a:gd name="connsiteX23" fmla="*/ 1325117 w 1744918"/>
                <a:gd name="connsiteY23" fmla="*/ 734666 h 2748763"/>
                <a:gd name="connsiteX24" fmla="*/ 1413265 w 1744918"/>
                <a:gd name="connsiteY24" fmla="*/ 771884 h 2748763"/>
                <a:gd name="connsiteX25" fmla="*/ 1421101 w 1744918"/>
                <a:gd name="connsiteY25" fmla="*/ 748769 h 2748763"/>
                <a:gd name="connsiteX26" fmla="*/ 1453225 w 1744918"/>
                <a:gd name="connsiteY26" fmla="*/ 714685 h 2748763"/>
                <a:gd name="connsiteX27" fmla="*/ 1633831 w 1744918"/>
                <a:gd name="connsiteY27" fmla="*/ 551710 h 2748763"/>
                <a:gd name="connsiteX28" fmla="*/ 1703174 w 1744918"/>
                <a:gd name="connsiteY28" fmla="*/ 509791 h 2748763"/>
                <a:gd name="connsiteX29" fmla="*/ 1711009 w 1744918"/>
                <a:gd name="connsiteY29" fmla="*/ 633981 h 2748763"/>
                <a:gd name="connsiteX30" fmla="*/ 1743917 w 1744918"/>
                <a:gd name="connsiteY30" fmla="*/ 795782 h 2748763"/>
                <a:gd name="connsiteX31" fmla="*/ 1721978 w 1744918"/>
                <a:gd name="connsiteY31" fmla="*/ 957973 h 2748763"/>
                <a:gd name="connsiteX32" fmla="*/ 1660862 w 1744918"/>
                <a:gd name="connsiteY32" fmla="*/ 1311348 h 2748763"/>
                <a:gd name="connsiteX33" fmla="*/ 1618552 w 1744918"/>
                <a:gd name="connsiteY33" fmla="*/ 1567565 h 2748763"/>
                <a:gd name="connsiteX34" fmla="*/ 1597396 w 1744918"/>
                <a:gd name="connsiteY34" fmla="*/ 1695673 h 2748763"/>
                <a:gd name="connsiteX35" fmla="*/ 1636072 w 1744918"/>
                <a:gd name="connsiteY35" fmla="*/ 2744463 h 2748763"/>
                <a:gd name="connsiteX0" fmla="*/ 1632907 w 1744918"/>
                <a:gd name="connsiteY0" fmla="*/ 2725471 h 2731694"/>
                <a:gd name="connsiteX1" fmla="*/ 969485 w 1744918"/>
                <a:gd name="connsiteY1" fmla="*/ 2705866 h 2731694"/>
                <a:gd name="connsiteX2" fmla="*/ 964691 w 1744918"/>
                <a:gd name="connsiteY2" fmla="*/ 1694889 h 2731694"/>
                <a:gd name="connsiteX3" fmla="*/ 820912 w 1744918"/>
                <a:gd name="connsiteY3" fmla="*/ 1613793 h 2731694"/>
                <a:gd name="connsiteX4" fmla="*/ 395452 w 1744918"/>
                <a:gd name="connsiteY4" fmla="*/ 1453168 h 2731694"/>
                <a:gd name="connsiteX5" fmla="*/ 390359 w 1744918"/>
                <a:gd name="connsiteY5" fmla="*/ 1451601 h 2731694"/>
                <a:gd name="connsiteX6" fmla="*/ 196042 w 1744918"/>
                <a:gd name="connsiteY6" fmla="*/ 1350133 h 2731694"/>
                <a:gd name="connsiteX7" fmla="*/ 51871 w 1744918"/>
                <a:gd name="connsiteY7" fmla="*/ 1191859 h 2731694"/>
                <a:gd name="connsiteX8" fmla="*/ 6034 w 1744918"/>
                <a:gd name="connsiteY8" fmla="*/ 1120557 h 2731694"/>
                <a:gd name="connsiteX9" fmla="*/ 107502 w 1744918"/>
                <a:gd name="connsiteY9" fmla="*/ 827515 h 2731694"/>
                <a:gd name="connsiteX10" fmla="*/ 401720 w 1744918"/>
                <a:gd name="connsiteY10" fmla="*/ 469830 h 2731694"/>
                <a:gd name="connsiteX11" fmla="*/ 805241 w 1744918"/>
                <a:gd name="connsiteY11" fmla="*/ 8328 h 2731694"/>
                <a:gd name="connsiteX12" fmla="*/ 830314 w 1744918"/>
                <a:gd name="connsiteY12" fmla="*/ 8719 h 2731694"/>
                <a:gd name="connsiteX13" fmla="*/ 952546 w 1744918"/>
                <a:gd name="connsiteY13" fmla="*/ 125466 h 2731694"/>
                <a:gd name="connsiteX14" fmla="*/ 1092799 w 1744918"/>
                <a:gd name="connsiteY14" fmla="*/ 242605 h 2731694"/>
                <a:gd name="connsiteX15" fmla="*/ 1126099 w 1744918"/>
                <a:gd name="connsiteY15" fmla="*/ 282957 h 2731694"/>
                <a:gd name="connsiteX16" fmla="*/ 979578 w 1744918"/>
                <a:gd name="connsiteY16" fmla="*/ 589711 h 2731694"/>
                <a:gd name="connsiteX17" fmla="*/ 869883 w 1744918"/>
                <a:gd name="connsiteY17" fmla="*/ 706067 h 2731694"/>
                <a:gd name="connsiteX18" fmla="*/ 790354 w 1744918"/>
                <a:gd name="connsiteY18" fmla="*/ 860423 h 2731694"/>
                <a:gd name="connsiteX19" fmla="*/ 797406 w 1744918"/>
                <a:gd name="connsiteY19" fmla="*/ 874527 h 2731694"/>
                <a:gd name="connsiteX20" fmla="*/ 848727 w 1744918"/>
                <a:gd name="connsiteY20" fmla="*/ 846711 h 2731694"/>
                <a:gd name="connsiteX21" fmla="*/ 902791 w 1744918"/>
                <a:gd name="connsiteY21" fmla="*/ 688829 h 2731694"/>
                <a:gd name="connsiteX22" fmla="*/ 952154 w 1744918"/>
                <a:gd name="connsiteY22" fmla="*/ 665323 h 2731694"/>
                <a:gd name="connsiteX23" fmla="*/ 1325117 w 1744918"/>
                <a:gd name="connsiteY23" fmla="*/ 734666 h 2731694"/>
                <a:gd name="connsiteX24" fmla="*/ 1413265 w 1744918"/>
                <a:gd name="connsiteY24" fmla="*/ 771884 h 2731694"/>
                <a:gd name="connsiteX25" fmla="*/ 1421101 w 1744918"/>
                <a:gd name="connsiteY25" fmla="*/ 748769 h 2731694"/>
                <a:gd name="connsiteX26" fmla="*/ 1453225 w 1744918"/>
                <a:gd name="connsiteY26" fmla="*/ 714685 h 2731694"/>
                <a:gd name="connsiteX27" fmla="*/ 1633831 w 1744918"/>
                <a:gd name="connsiteY27" fmla="*/ 551710 h 2731694"/>
                <a:gd name="connsiteX28" fmla="*/ 1703174 w 1744918"/>
                <a:gd name="connsiteY28" fmla="*/ 509791 h 2731694"/>
                <a:gd name="connsiteX29" fmla="*/ 1711009 w 1744918"/>
                <a:gd name="connsiteY29" fmla="*/ 633981 h 2731694"/>
                <a:gd name="connsiteX30" fmla="*/ 1743917 w 1744918"/>
                <a:gd name="connsiteY30" fmla="*/ 795782 h 2731694"/>
                <a:gd name="connsiteX31" fmla="*/ 1721978 w 1744918"/>
                <a:gd name="connsiteY31" fmla="*/ 957973 h 2731694"/>
                <a:gd name="connsiteX32" fmla="*/ 1660862 w 1744918"/>
                <a:gd name="connsiteY32" fmla="*/ 1311348 h 2731694"/>
                <a:gd name="connsiteX33" fmla="*/ 1618552 w 1744918"/>
                <a:gd name="connsiteY33" fmla="*/ 1567565 h 2731694"/>
                <a:gd name="connsiteX34" fmla="*/ 1597396 w 1744918"/>
                <a:gd name="connsiteY34" fmla="*/ 1695673 h 2731694"/>
                <a:gd name="connsiteX35" fmla="*/ 1632907 w 1744918"/>
                <a:gd name="connsiteY35" fmla="*/ 2725471 h 2731694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64691 w 1744918"/>
                <a:gd name="connsiteY2" fmla="*/ 1694889 h 2735151"/>
                <a:gd name="connsiteX3" fmla="*/ 820912 w 1744918"/>
                <a:gd name="connsiteY3" fmla="*/ 1613793 h 2735151"/>
                <a:gd name="connsiteX4" fmla="*/ 395452 w 1744918"/>
                <a:gd name="connsiteY4" fmla="*/ 1453168 h 2735151"/>
                <a:gd name="connsiteX5" fmla="*/ 390359 w 1744918"/>
                <a:gd name="connsiteY5" fmla="*/ 1451601 h 2735151"/>
                <a:gd name="connsiteX6" fmla="*/ 196042 w 1744918"/>
                <a:gd name="connsiteY6" fmla="*/ 1350133 h 2735151"/>
                <a:gd name="connsiteX7" fmla="*/ 51871 w 1744918"/>
                <a:gd name="connsiteY7" fmla="*/ 1191859 h 2735151"/>
                <a:gd name="connsiteX8" fmla="*/ 6034 w 1744918"/>
                <a:gd name="connsiteY8" fmla="*/ 1120557 h 2735151"/>
                <a:gd name="connsiteX9" fmla="*/ 107502 w 1744918"/>
                <a:gd name="connsiteY9" fmla="*/ 827515 h 2735151"/>
                <a:gd name="connsiteX10" fmla="*/ 401720 w 1744918"/>
                <a:gd name="connsiteY10" fmla="*/ 469830 h 2735151"/>
                <a:gd name="connsiteX11" fmla="*/ 805241 w 1744918"/>
                <a:gd name="connsiteY11" fmla="*/ 8328 h 2735151"/>
                <a:gd name="connsiteX12" fmla="*/ 830314 w 1744918"/>
                <a:gd name="connsiteY12" fmla="*/ 8719 h 2735151"/>
                <a:gd name="connsiteX13" fmla="*/ 952546 w 1744918"/>
                <a:gd name="connsiteY13" fmla="*/ 125466 h 2735151"/>
                <a:gd name="connsiteX14" fmla="*/ 1092799 w 1744918"/>
                <a:gd name="connsiteY14" fmla="*/ 242605 h 2735151"/>
                <a:gd name="connsiteX15" fmla="*/ 1126099 w 1744918"/>
                <a:gd name="connsiteY15" fmla="*/ 282957 h 2735151"/>
                <a:gd name="connsiteX16" fmla="*/ 979578 w 1744918"/>
                <a:gd name="connsiteY16" fmla="*/ 589711 h 2735151"/>
                <a:gd name="connsiteX17" fmla="*/ 869883 w 1744918"/>
                <a:gd name="connsiteY17" fmla="*/ 706067 h 2735151"/>
                <a:gd name="connsiteX18" fmla="*/ 790354 w 1744918"/>
                <a:gd name="connsiteY18" fmla="*/ 860423 h 2735151"/>
                <a:gd name="connsiteX19" fmla="*/ 797406 w 1744918"/>
                <a:gd name="connsiteY19" fmla="*/ 874527 h 2735151"/>
                <a:gd name="connsiteX20" fmla="*/ 848727 w 1744918"/>
                <a:gd name="connsiteY20" fmla="*/ 846711 h 2735151"/>
                <a:gd name="connsiteX21" fmla="*/ 902791 w 1744918"/>
                <a:gd name="connsiteY21" fmla="*/ 688829 h 2735151"/>
                <a:gd name="connsiteX22" fmla="*/ 952154 w 1744918"/>
                <a:gd name="connsiteY22" fmla="*/ 665323 h 2735151"/>
                <a:gd name="connsiteX23" fmla="*/ 1325117 w 1744918"/>
                <a:gd name="connsiteY23" fmla="*/ 734666 h 2735151"/>
                <a:gd name="connsiteX24" fmla="*/ 1413265 w 1744918"/>
                <a:gd name="connsiteY24" fmla="*/ 771884 h 2735151"/>
                <a:gd name="connsiteX25" fmla="*/ 1421101 w 1744918"/>
                <a:gd name="connsiteY25" fmla="*/ 748769 h 2735151"/>
                <a:gd name="connsiteX26" fmla="*/ 1453225 w 1744918"/>
                <a:gd name="connsiteY26" fmla="*/ 714685 h 2735151"/>
                <a:gd name="connsiteX27" fmla="*/ 1633831 w 1744918"/>
                <a:gd name="connsiteY27" fmla="*/ 551710 h 2735151"/>
                <a:gd name="connsiteX28" fmla="*/ 1703174 w 1744918"/>
                <a:gd name="connsiteY28" fmla="*/ 509791 h 2735151"/>
                <a:gd name="connsiteX29" fmla="*/ 1711009 w 1744918"/>
                <a:gd name="connsiteY29" fmla="*/ 633981 h 2735151"/>
                <a:gd name="connsiteX30" fmla="*/ 1743917 w 1744918"/>
                <a:gd name="connsiteY30" fmla="*/ 795782 h 2735151"/>
                <a:gd name="connsiteX31" fmla="*/ 1721978 w 1744918"/>
                <a:gd name="connsiteY31" fmla="*/ 957973 h 2735151"/>
                <a:gd name="connsiteX32" fmla="*/ 1660862 w 1744918"/>
                <a:gd name="connsiteY32" fmla="*/ 1311348 h 2735151"/>
                <a:gd name="connsiteX33" fmla="*/ 1618552 w 1744918"/>
                <a:gd name="connsiteY33" fmla="*/ 1567565 h 2735151"/>
                <a:gd name="connsiteX34" fmla="*/ 1597396 w 1744918"/>
                <a:gd name="connsiteY34" fmla="*/ 1695673 h 2735151"/>
                <a:gd name="connsiteX35" fmla="*/ 1632907 w 1744918"/>
                <a:gd name="connsiteY35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64691 w 1744918"/>
                <a:gd name="connsiteY2" fmla="*/ 1694889 h 2735151"/>
                <a:gd name="connsiteX3" fmla="*/ 820912 w 1744918"/>
                <a:gd name="connsiteY3" fmla="*/ 1613793 h 2735151"/>
                <a:gd name="connsiteX4" fmla="*/ 395452 w 1744918"/>
                <a:gd name="connsiteY4" fmla="*/ 1453168 h 2735151"/>
                <a:gd name="connsiteX5" fmla="*/ 390359 w 1744918"/>
                <a:gd name="connsiteY5" fmla="*/ 1451601 h 2735151"/>
                <a:gd name="connsiteX6" fmla="*/ 196042 w 1744918"/>
                <a:gd name="connsiteY6" fmla="*/ 1350133 h 2735151"/>
                <a:gd name="connsiteX7" fmla="*/ 51871 w 1744918"/>
                <a:gd name="connsiteY7" fmla="*/ 1191859 h 2735151"/>
                <a:gd name="connsiteX8" fmla="*/ 6034 w 1744918"/>
                <a:gd name="connsiteY8" fmla="*/ 1120557 h 2735151"/>
                <a:gd name="connsiteX9" fmla="*/ 107502 w 1744918"/>
                <a:gd name="connsiteY9" fmla="*/ 827515 h 2735151"/>
                <a:gd name="connsiteX10" fmla="*/ 401720 w 1744918"/>
                <a:gd name="connsiteY10" fmla="*/ 469830 h 2735151"/>
                <a:gd name="connsiteX11" fmla="*/ 805241 w 1744918"/>
                <a:gd name="connsiteY11" fmla="*/ 8328 h 2735151"/>
                <a:gd name="connsiteX12" fmla="*/ 830314 w 1744918"/>
                <a:gd name="connsiteY12" fmla="*/ 8719 h 2735151"/>
                <a:gd name="connsiteX13" fmla="*/ 952546 w 1744918"/>
                <a:gd name="connsiteY13" fmla="*/ 125466 h 2735151"/>
                <a:gd name="connsiteX14" fmla="*/ 1092799 w 1744918"/>
                <a:gd name="connsiteY14" fmla="*/ 242605 h 2735151"/>
                <a:gd name="connsiteX15" fmla="*/ 1126099 w 1744918"/>
                <a:gd name="connsiteY15" fmla="*/ 282957 h 2735151"/>
                <a:gd name="connsiteX16" fmla="*/ 979578 w 1744918"/>
                <a:gd name="connsiteY16" fmla="*/ 589711 h 2735151"/>
                <a:gd name="connsiteX17" fmla="*/ 869883 w 1744918"/>
                <a:gd name="connsiteY17" fmla="*/ 706067 h 2735151"/>
                <a:gd name="connsiteX18" fmla="*/ 790354 w 1744918"/>
                <a:gd name="connsiteY18" fmla="*/ 860423 h 2735151"/>
                <a:gd name="connsiteX19" fmla="*/ 797406 w 1744918"/>
                <a:gd name="connsiteY19" fmla="*/ 874527 h 2735151"/>
                <a:gd name="connsiteX20" fmla="*/ 848727 w 1744918"/>
                <a:gd name="connsiteY20" fmla="*/ 846711 h 2735151"/>
                <a:gd name="connsiteX21" fmla="*/ 902791 w 1744918"/>
                <a:gd name="connsiteY21" fmla="*/ 688829 h 2735151"/>
                <a:gd name="connsiteX22" fmla="*/ 952154 w 1744918"/>
                <a:gd name="connsiteY22" fmla="*/ 665323 h 2735151"/>
                <a:gd name="connsiteX23" fmla="*/ 1325117 w 1744918"/>
                <a:gd name="connsiteY23" fmla="*/ 734666 h 2735151"/>
                <a:gd name="connsiteX24" fmla="*/ 1413265 w 1744918"/>
                <a:gd name="connsiteY24" fmla="*/ 771884 h 2735151"/>
                <a:gd name="connsiteX25" fmla="*/ 1421101 w 1744918"/>
                <a:gd name="connsiteY25" fmla="*/ 748769 h 2735151"/>
                <a:gd name="connsiteX26" fmla="*/ 1453225 w 1744918"/>
                <a:gd name="connsiteY26" fmla="*/ 714685 h 2735151"/>
                <a:gd name="connsiteX27" fmla="*/ 1633831 w 1744918"/>
                <a:gd name="connsiteY27" fmla="*/ 551710 h 2735151"/>
                <a:gd name="connsiteX28" fmla="*/ 1703174 w 1744918"/>
                <a:gd name="connsiteY28" fmla="*/ 509791 h 2735151"/>
                <a:gd name="connsiteX29" fmla="*/ 1711009 w 1744918"/>
                <a:gd name="connsiteY29" fmla="*/ 633981 h 2735151"/>
                <a:gd name="connsiteX30" fmla="*/ 1743917 w 1744918"/>
                <a:gd name="connsiteY30" fmla="*/ 795782 h 2735151"/>
                <a:gd name="connsiteX31" fmla="*/ 1721978 w 1744918"/>
                <a:gd name="connsiteY31" fmla="*/ 957973 h 2735151"/>
                <a:gd name="connsiteX32" fmla="*/ 1660862 w 1744918"/>
                <a:gd name="connsiteY32" fmla="*/ 1311348 h 2735151"/>
                <a:gd name="connsiteX33" fmla="*/ 1618552 w 1744918"/>
                <a:gd name="connsiteY33" fmla="*/ 1567565 h 2735151"/>
                <a:gd name="connsiteX34" fmla="*/ 1635379 w 1744918"/>
                <a:gd name="connsiteY34" fmla="*/ 2097660 h 2735151"/>
                <a:gd name="connsiteX35" fmla="*/ 1632907 w 1744918"/>
                <a:gd name="connsiteY35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51956 w 1744918"/>
                <a:gd name="connsiteY2" fmla="*/ 2136971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51956 w 1744918"/>
                <a:gd name="connsiteY2" fmla="*/ 2136971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1012095 w 1744918"/>
                <a:gd name="connsiteY2" fmla="*/ 2124310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1012095 w 1744918"/>
                <a:gd name="connsiteY2" fmla="*/ 2124310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44918" h="2735151">
                  <a:moveTo>
                    <a:pt x="1632907" y="2725471"/>
                  </a:moveTo>
                  <a:cubicBezTo>
                    <a:pt x="1526672" y="2744015"/>
                    <a:pt x="1236479" y="2732029"/>
                    <a:pt x="966320" y="2721693"/>
                  </a:cubicBezTo>
                  <a:cubicBezTo>
                    <a:pt x="985769" y="2576131"/>
                    <a:pt x="1012366" y="2295444"/>
                    <a:pt x="1012095" y="2124310"/>
                  </a:cubicBezTo>
                  <a:cubicBezTo>
                    <a:pt x="1002328" y="2019646"/>
                    <a:pt x="986532" y="1782085"/>
                    <a:pt x="964691" y="1694889"/>
                  </a:cubicBezTo>
                  <a:cubicBezTo>
                    <a:pt x="966650" y="1644351"/>
                    <a:pt x="861264" y="1629072"/>
                    <a:pt x="820912" y="1613793"/>
                  </a:cubicBezTo>
                  <a:cubicBezTo>
                    <a:pt x="679484" y="1562472"/>
                    <a:pt x="539622" y="1495871"/>
                    <a:pt x="395452" y="1453168"/>
                  </a:cubicBezTo>
                  <a:cubicBezTo>
                    <a:pt x="393885" y="1452777"/>
                    <a:pt x="392318" y="1451993"/>
                    <a:pt x="390359" y="1451601"/>
                  </a:cubicBezTo>
                  <a:cubicBezTo>
                    <a:pt x="326501" y="1424177"/>
                    <a:pt x="253240" y="1392053"/>
                    <a:pt x="196042" y="1350133"/>
                  </a:cubicBezTo>
                  <a:cubicBezTo>
                    <a:pt x="138844" y="1308214"/>
                    <a:pt x="94574" y="1247490"/>
                    <a:pt x="51871" y="1191859"/>
                  </a:cubicBezTo>
                  <a:cubicBezTo>
                    <a:pt x="34633" y="1169136"/>
                    <a:pt x="13478" y="1148373"/>
                    <a:pt x="6034" y="1120557"/>
                  </a:cubicBezTo>
                  <a:cubicBezTo>
                    <a:pt x="-21389" y="1016739"/>
                    <a:pt x="50304" y="907827"/>
                    <a:pt x="107502" y="827515"/>
                  </a:cubicBezTo>
                  <a:cubicBezTo>
                    <a:pt x="196825" y="701757"/>
                    <a:pt x="301819" y="587361"/>
                    <a:pt x="401720" y="469830"/>
                  </a:cubicBezTo>
                  <a:cubicBezTo>
                    <a:pt x="534529" y="313907"/>
                    <a:pt x="667339" y="158767"/>
                    <a:pt x="805241" y="8328"/>
                  </a:cubicBezTo>
                  <a:cubicBezTo>
                    <a:pt x="815819" y="-3034"/>
                    <a:pt x="820128" y="-2642"/>
                    <a:pt x="830314" y="8719"/>
                  </a:cubicBezTo>
                  <a:cubicBezTo>
                    <a:pt x="858130" y="58474"/>
                    <a:pt x="908668" y="91382"/>
                    <a:pt x="952546" y="125466"/>
                  </a:cubicBezTo>
                  <a:cubicBezTo>
                    <a:pt x="1000733" y="162684"/>
                    <a:pt x="1046962" y="202645"/>
                    <a:pt x="1092799" y="242605"/>
                  </a:cubicBezTo>
                  <a:cubicBezTo>
                    <a:pt x="1110820" y="258276"/>
                    <a:pt x="1146471" y="244956"/>
                    <a:pt x="1126099" y="282957"/>
                  </a:cubicBezTo>
                  <a:cubicBezTo>
                    <a:pt x="1073210" y="383250"/>
                    <a:pt x="1027374" y="487068"/>
                    <a:pt x="979578" y="589711"/>
                  </a:cubicBezTo>
                  <a:cubicBezTo>
                    <a:pt x="956072" y="639858"/>
                    <a:pt x="902791" y="662972"/>
                    <a:pt x="869883" y="706067"/>
                  </a:cubicBezTo>
                  <a:cubicBezTo>
                    <a:pt x="834624" y="752295"/>
                    <a:pt x="815819" y="808710"/>
                    <a:pt x="790354" y="860423"/>
                  </a:cubicBezTo>
                  <a:cubicBezTo>
                    <a:pt x="785261" y="871001"/>
                    <a:pt x="786436" y="872960"/>
                    <a:pt x="797406" y="874527"/>
                  </a:cubicBezTo>
                  <a:cubicBezTo>
                    <a:pt x="824829" y="879228"/>
                    <a:pt x="838150" y="872960"/>
                    <a:pt x="848727" y="846711"/>
                  </a:cubicBezTo>
                  <a:cubicBezTo>
                    <a:pt x="868708" y="796565"/>
                    <a:pt x="876151" y="735057"/>
                    <a:pt x="902791" y="688829"/>
                  </a:cubicBezTo>
                  <a:cubicBezTo>
                    <a:pt x="913761" y="670024"/>
                    <a:pt x="930607" y="662972"/>
                    <a:pt x="952154" y="665323"/>
                  </a:cubicBezTo>
                  <a:cubicBezTo>
                    <a:pt x="1077520" y="680602"/>
                    <a:pt x="1202102" y="706850"/>
                    <a:pt x="1325117" y="734666"/>
                  </a:cubicBezTo>
                  <a:cubicBezTo>
                    <a:pt x="1337654" y="737408"/>
                    <a:pt x="1408956" y="774626"/>
                    <a:pt x="1413265" y="771884"/>
                  </a:cubicBezTo>
                  <a:cubicBezTo>
                    <a:pt x="1418750" y="768749"/>
                    <a:pt x="1417575" y="755038"/>
                    <a:pt x="1421101" y="748769"/>
                  </a:cubicBezTo>
                  <a:cubicBezTo>
                    <a:pt x="1428544" y="735449"/>
                    <a:pt x="1442648" y="725263"/>
                    <a:pt x="1453225" y="714685"/>
                  </a:cubicBezTo>
                  <a:cubicBezTo>
                    <a:pt x="1511207" y="657487"/>
                    <a:pt x="1575457" y="608125"/>
                    <a:pt x="1633831" y="551710"/>
                  </a:cubicBezTo>
                  <a:cubicBezTo>
                    <a:pt x="1641666" y="544266"/>
                    <a:pt x="1694163" y="486676"/>
                    <a:pt x="1703174" y="509791"/>
                  </a:cubicBezTo>
                  <a:cubicBezTo>
                    <a:pt x="1716885" y="544658"/>
                    <a:pt x="1704741" y="596371"/>
                    <a:pt x="1711009" y="633981"/>
                  </a:cubicBezTo>
                  <a:cubicBezTo>
                    <a:pt x="1720019" y="688045"/>
                    <a:pt x="1738433" y="740934"/>
                    <a:pt x="1743917" y="795782"/>
                  </a:cubicBezTo>
                  <a:cubicBezTo>
                    <a:pt x="1749402" y="848670"/>
                    <a:pt x="1730989" y="905868"/>
                    <a:pt x="1721978" y="957973"/>
                  </a:cubicBezTo>
                  <a:lnTo>
                    <a:pt x="1660862" y="1311348"/>
                  </a:lnTo>
                  <a:cubicBezTo>
                    <a:pt x="1646367" y="1396754"/>
                    <a:pt x="1632655" y="1482159"/>
                    <a:pt x="1618552" y="1567565"/>
                  </a:cubicBezTo>
                  <a:lnTo>
                    <a:pt x="1635379" y="2097660"/>
                  </a:lnTo>
                  <a:cubicBezTo>
                    <a:pt x="1631461" y="2125084"/>
                    <a:pt x="1657196" y="2704707"/>
                    <a:pt x="1632907" y="2725471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8F608CF-34A4-4329-8084-2D6BC22717B6}"/>
                </a:ext>
              </a:extLst>
            </p:cNvPr>
            <p:cNvSpPr/>
            <p:nvPr/>
          </p:nvSpPr>
          <p:spPr>
            <a:xfrm>
              <a:off x="4822554" y="3031724"/>
              <a:ext cx="2364041" cy="3683963"/>
            </a:xfrm>
            <a:custGeom>
              <a:avLst/>
              <a:gdLst>
                <a:gd name="connsiteX0" fmla="*/ 782411 w 1719861"/>
                <a:gd name="connsiteY0" fmla="*/ 1769183 h 1770791"/>
                <a:gd name="connsiteX1" fmla="*/ 707191 w 1719861"/>
                <a:gd name="connsiteY1" fmla="*/ 1769574 h 1770791"/>
                <a:gd name="connsiteX2" fmla="*/ 622961 w 1719861"/>
                <a:gd name="connsiteY2" fmla="*/ 1769574 h 1770791"/>
                <a:gd name="connsiteX3" fmla="*/ 292309 w 1719861"/>
                <a:gd name="connsiteY3" fmla="*/ 1769574 h 1770791"/>
                <a:gd name="connsiteX4" fmla="*/ 283690 w 1719861"/>
                <a:gd name="connsiteY4" fmla="*/ 1751553 h 1770791"/>
                <a:gd name="connsiteX5" fmla="*/ 215130 w 1719861"/>
                <a:gd name="connsiteY5" fmla="*/ 1500821 h 1770791"/>
                <a:gd name="connsiteX6" fmla="*/ 35309 w 1719861"/>
                <a:gd name="connsiteY6" fmla="*/ 852445 h 1770791"/>
                <a:gd name="connsiteX7" fmla="*/ 4751 w 1719861"/>
                <a:gd name="connsiteY7" fmla="*/ 753720 h 1770791"/>
                <a:gd name="connsiteX8" fmla="*/ 50 w 1719861"/>
                <a:gd name="connsiteY8" fmla="*/ 725904 h 1770791"/>
                <a:gd name="connsiteX9" fmla="*/ 50 w 1719861"/>
                <a:gd name="connsiteY9" fmla="*/ 482224 h 1770791"/>
                <a:gd name="connsiteX10" fmla="*/ 1617 w 1719861"/>
                <a:gd name="connsiteY10" fmla="*/ 467337 h 1770791"/>
                <a:gd name="connsiteX11" fmla="*/ 15329 w 1719861"/>
                <a:gd name="connsiteY11" fmla="*/ 466945 h 1770791"/>
                <a:gd name="connsiteX12" fmla="*/ 34525 w 1719861"/>
                <a:gd name="connsiteY12" fmla="*/ 484183 h 1770791"/>
                <a:gd name="connsiteX13" fmla="*/ 158324 w 1719861"/>
                <a:gd name="connsiteY13" fmla="*/ 602497 h 1770791"/>
                <a:gd name="connsiteX14" fmla="*/ 184181 w 1719861"/>
                <a:gd name="connsiteY14" fmla="*/ 631488 h 1770791"/>
                <a:gd name="connsiteX15" fmla="*/ 214739 w 1719861"/>
                <a:gd name="connsiteY15" fmla="*/ 624828 h 1770791"/>
                <a:gd name="connsiteX16" fmla="*/ 316598 w 1719861"/>
                <a:gd name="connsiteY16" fmla="*/ 603281 h 1770791"/>
                <a:gd name="connsiteX17" fmla="*/ 494461 w 1719861"/>
                <a:gd name="connsiteY17" fmla="*/ 579383 h 1770791"/>
                <a:gd name="connsiteX18" fmla="*/ 634714 w 1719861"/>
                <a:gd name="connsiteY18" fmla="*/ 540598 h 1770791"/>
                <a:gd name="connsiteX19" fmla="*/ 749894 w 1719861"/>
                <a:gd name="connsiteY19" fmla="*/ 584084 h 1770791"/>
                <a:gd name="connsiteX20" fmla="*/ 801215 w 1719861"/>
                <a:gd name="connsiteY20" fmla="*/ 721203 h 1770791"/>
                <a:gd name="connsiteX21" fmla="*/ 805525 w 1719861"/>
                <a:gd name="connsiteY21" fmla="*/ 738441 h 1770791"/>
                <a:gd name="connsiteX22" fmla="*/ 828247 w 1719861"/>
                <a:gd name="connsiteY22" fmla="*/ 761947 h 1770791"/>
                <a:gd name="connsiteX23" fmla="*/ 892106 w 1719861"/>
                <a:gd name="connsiteY23" fmla="*/ 799165 h 1770791"/>
                <a:gd name="connsiteX24" fmla="*/ 929715 w 1719861"/>
                <a:gd name="connsiteY24" fmla="*/ 808959 h 1770791"/>
                <a:gd name="connsiteX25" fmla="*/ 951654 w 1719861"/>
                <a:gd name="connsiteY25" fmla="*/ 800732 h 1770791"/>
                <a:gd name="connsiteX26" fmla="*/ 936375 w 1719861"/>
                <a:gd name="connsiteY26" fmla="*/ 781927 h 1770791"/>
                <a:gd name="connsiteX27" fmla="*/ 744801 w 1719861"/>
                <a:gd name="connsiteY27" fmla="*/ 493194 h 1770791"/>
                <a:gd name="connsiteX28" fmla="*/ 619043 w 1719861"/>
                <a:gd name="connsiteY28" fmla="*/ 278505 h 1770791"/>
                <a:gd name="connsiteX29" fmla="*/ 632363 w 1719861"/>
                <a:gd name="connsiteY29" fmla="*/ 248731 h 1770791"/>
                <a:gd name="connsiteX30" fmla="*/ 821196 w 1719861"/>
                <a:gd name="connsiteY30" fmla="*/ 168418 h 1770791"/>
                <a:gd name="connsiteX31" fmla="*/ 884270 w 1719861"/>
                <a:gd name="connsiteY31" fmla="*/ 53238 h 1770791"/>
                <a:gd name="connsiteX32" fmla="*/ 913261 w 1719861"/>
                <a:gd name="connsiteY32" fmla="*/ 9752 h 1770791"/>
                <a:gd name="connsiteX33" fmla="*/ 971634 w 1719861"/>
                <a:gd name="connsiteY33" fmla="*/ 64991 h 1770791"/>
                <a:gd name="connsiteX34" fmla="*/ 1198077 w 1719861"/>
                <a:gd name="connsiteY34" fmla="*/ 294567 h 1770791"/>
                <a:gd name="connsiteX35" fmla="*/ 1428828 w 1719861"/>
                <a:gd name="connsiteY35" fmla="*/ 554701 h 1770791"/>
                <a:gd name="connsiteX36" fmla="*/ 1704632 w 1719861"/>
                <a:gd name="connsiteY36" fmla="*/ 927665 h 1770791"/>
                <a:gd name="connsiteX37" fmla="*/ 1718736 w 1719861"/>
                <a:gd name="connsiteY37" fmla="*/ 1061649 h 1770791"/>
                <a:gd name="connsiteX38" fmla="*/ 1661930 w 1719861"/>
                <a:gd name="connsiteY38" fmla="*/ 1210521 h 1770791"/>
                <a:gd name="connsiteX39" fmla="*/ 1510707 w 1719861"/>
                <a:gd name="connsiteY39" fmla="*/ 1304545 h 1770791"/>
                <a:gd name="connsiteX40" fmla="*/ 1153807 w 1719861"/>
                <a:gd name="connsiteY40" fmla="*/ 1446366 h 1770791"/>
                <a:gd name="connsiteX41" fmla="*/ 968500 w 1719861"/>
                <a:gd name="connsiteY41" fmla="*/ 1505914 h 1770791"/>
                <a:gd name="connsiteX42" fmla="*/ 817670 w 1719861"/>
                <a:gd name="connsiteY42" fmla="*/ 1537256 h 1770791"/>
                <a:gd name="connsiteX43" fmla="*/ 791029 w 1719861"/>
                <a:gd name="connsiteY43" fmla="*/ 1627362 h 1770791"/>
                <a:gd name="connsiteX44" fmla="*/ 782411 w 1719861"/>
                <a:gd name="connsiteY44" fmla="*/ 1769183 h 1770791"/>
                <a:gd name="connsiteX0" fmla="*/ 782411 w 1722566"/>
                <a:gd name="connsiteY0" fmla="*/ 1769183 h 2684332"/>
                <a:gd name="connsiteX1" fmla="*/ 707191 w 1722566"/>
                <a:gd name="connsiteY1" fmla="*/ 1769574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2411 w 1722566"/>
                <a:gd name="connsiteY44" fmla="*/ 1769183 h 2684332"/>
                <a:gd name="connsiteX0" fmla="*/ 788742 w 1722566"/>
                <a:gd name="connsiteY0" fmla="*/ 1930611 h 2684332"/>
                <a:gd name="connsiteX1" fmla="*/ 707191 w 1722566"/>
                <a:gd name="connsiteY1" fmla="*/ 1769574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715750"/>
                <a:gd name="connsiteX1" fmla="*/ 795819 w 1722566"/>
                <a:gd name="connsiteY1" fmla="*/ 2260188 h 2715750"/>
                <a:gd name="connsiteX2" fmla="*/ 876181 w 1722566"/>
                <a:gd name="connsiteY2" fmla="*/ 2684333 h 2715750"/>
                <a:gd name="connsiteX3" fmla="*/ 393598 w 1722566"/>
                <a:gd name="connsiteY3" fmla="*/ 2684332 h 2715750"/>
                <a:gd name="connsiteX4" fmla="*/ 283690 w 1722566"/>
                <a:gd name="connsiteY4" fmla="*/ 1751553 h 2715750"/>
                <a:gd name="connsiteX5" fmla="*/ 215130 w 1722566"/>
                <a:gd name="connsiteY5" fmla="*/ 1500821 h 2715750"/>
                <a:gd name="connsiteX6" fmla="*/ 35309 w 1722566"/>
                <a:gd name="connsiteY6" fmla="*/ 852445 h 2715750"/>
                <a:gd name="connsiteX7" fmla="*/ 4751 w 1722566"/>
                <a:gd name="connsiteY7" fmla="*/ 753720 h 2715750"/>
                <a:gd name="connsiteX8" fmla="*/ 50 w 1722566"/>
                <a:gd name="connsiteY8" fmla="*/ 725904 h 2715750"/>
                <a:gd name="connsiteX9" fmla="*/ 50 w 1722566"/>
                <a:gd name="connsiteY9" fmla="*/ 482224 h 2715750"/>
                <a:gd name="connsiteX10" fmla="*/ 1617 w 1722566"/>
                <a:gd name="connsiteY10" fmla="*/ 467337 h 2715750"/>
                <a:gd name="connsiteX11" fmla="*/ 15329 w 1722566"/>
                <a:gd name="connsiteY11" fmla="*/ 466945 h 2715750"/>
                <a:gd name="connsiteX12" fmla="*/ 34525 w 1722566"/>
                <a:gd name="connsiteY12" fmla="*/ 484183 h 2715750"/>
                <a:gd name="connsiteX13" fmla="*/ 158324 w 1722566"/>
                <a:gd name="connsiteY13" fmla="*/ 602497 h 2715750"/>
                <a:gd name="connsiteX14" fmla="*/ 184181 w 1722566"/>
                <a:gd name="connsiteY14" fmla="*/ 631488 h 2715750"/>
                <a:gd name="connsiteX15" fmla="*/ 214739 w 1722566"/>
                <a:gd name="connsiteY15" fmla="*/ 624828 h 2715750"/>
                <a:gd name="connsiteX16" fmla="*/ 316598 w 1722566"/>
                <a:gd name="connsiteY16" fmla="*/ 603281 h 2715750"/>
                <a:gd name="connsiteX17" fmla="*/ 494461 w 1722566"/>
                <a:gd name="connsiteY17" fmla="*/ 579383 h 2715750"/>
                <a:gd name="connsiteX18" fmla="*/ 634714 w 1722566"/>
                <a:gd name="connsiteY18" fmla="*/ 540598 h 2715750"/>
                <a:gd name="connsiteX19" fmla="*/ 749894 w 1722566"/>
                <a:gd name="connsiteY19" fmla="*/ 584084 h 2715750"/>
                <a:gd name="connsiteX20" fmla="*/ 801215 w 1722566"/>
                <a:gd name="connsiteY20" fmla="*/ 721203 h 2715750"/>
                <a:gd name="connsiteX21" fmla="*/ 805525 w 1722566"/>
                <a:gd name="connsiteY21" fmla="*/ 738441 h 2715750"/>
                <a:gd name="connsiteX22" fmla="*/ 828247 w 1722566"/>
                <a:gd name="connsiteY22" fmla="*/ 761947 h 2715750"/>
                <a:gd name="connsiteX23" fmla="*/ 892106 w 1722566"/>
                <a:gd name="connsiteY23" fmla="*/ 799165 h 2715750"/>
                <a:gd name="connsiteX24" fmla="*/ 929715 w 1722566"/>
                <a:gd name="connsiteY24" fmla="*/ 808959 h 2715750"/>
                <a:gd name="connsiteX25" fmla="*/ 951654 w 1722566"/>
                <a:gd name="connsiteY25" fmla="*/ 800732 h 2715750"/>
                <a:gd name="connsiteX26" fmla="*/ 936375 w 1722566"/>
                <a:gd name="connsiteY26" fmla="*/ 781927 h 2715750"/>
                <a:gd name="connsiteX27" fmla="*/ 744801 w 1722566"/>
                <a:gd name="connsiteY27" fmla="*/ 493194 h 2715750"/>
                <a:gd name="connsiteX28" fmla="*/ 619043 w 1722566"/>
                <a:gd name="connsiteY28" fmla="*/ 278505 h 2715750"/>
                <a:gd name="connsiteX29" fmla="*/ 632363 w 1722566"/>
                <a:gd name="connsiteY29" fmla="*/ 248731 h 2715750"/>
                <a:gd name="connsiteX30" fmla="*/ 821196 w 1722566"/>
                <a:gd name="connsiteY30" fmla="*/ 168418 h 2715750"/>
                <a:gd name="connsiteX31" fmla="*/ 884270 w 1722566"/>
                <a:gd name="connsiteY31" fmla="*/ 53238 h 2715750"/>
                <a:gd name="connsiteX32" fmla="*/ 913261 w 1722566"/>
                <a:gd name="connsiteY32" fmla="*/ 9752 h 2715750"/>
                <a:gd name="connsiteX33" fmla="*/ 971634 w 1722566"/>
                <a:gd name="connsiteY33" fmla="*/ 64991 h 2715750"/>
                <a:gd name="connsiteX34" fmla="*/ 1198077 w 1722566"/>
                <a:gd name="connsiteY34" fmla="*/ 294567 h 2715750"/>
                <a:gd name="connsiteX35" fmla="*/ 1428828 w 1722566"/>
                <a:gd name="connsiteY35" fmla="*/ 554701 h 2715750"/>
                <a:gd name="connsiteX36" fmla="*/ 1704632 w 1722566"/>
                <a:gd name="connsiteY36" fmla="*/ 927665 h 2715750"/>
                <a:gd name="connsiteX37" fmla="*/ 1718736 w 1722566"/>
                <a:gd name="connsiteY37" fmla="*/ 1061649 h 2715750"/>
                <a:gd name="connsiteX38" fmla="*/ 1661930 w 1722566"/>
                <a:gd name="connsiteY38" fmla="*/ 1210521 h 2715750"/>
                <a:gd name="connsiteX39" fmla="*/ 1510707 w 1722566"/>
                <a:gd name="connsiteY39" fmla="*/ 1304545 h 2715750"/>
                <a:gd name="connsiteX40" fmla="*/ 1153807 w 1722566"/>
                <a:gd name="connsiteY40" fmla="*/ 1446366 h 2715750"/>
                <a:gd name="connsiteX41" fmla="*/ 968500 w 1722566"/>
                <a:gd name="connsiteY41" fmla="*/ 1505914 h 2715750"/>
                <a:gd name="connsiteX42" fmla="*/ 817670 w 1722566"/>
                <a:gd name="connsiteY42" fmla="*/ 1537256 h 2715750"/>
                <a:gd name="connsiteX43" fmla="*/ 791029 w 1722566"/>
                <a:gd name="connsiteY43" fmla="*/ 1627362 h 2715750"/>
                <a:gd name="connsiteX44" fmla="*/ 788742 w 1722566"/>
                <a:gd name="connsiteY44" fmla="*/ 1930611 h 2715750"/>
                <a:gd name="connsiteX0" fmla="*/ 788742 w 1722566"/>
                <a:gd name="connsiteY0" fmla="*/ 1930611 h 2689022"/>
                <a:gd name="connsiteX1" fmla="*/ 795819 w 1722566"/>
                <a:gd name="connsiteY1" fmla="*/ 2260188 h 2689022"/>
                <a:gd name="connsiteX2" fmla="*/ 876181 w 1722566"/>
                <a:gd name="connsiteY2" fmla="*/ 2684333 h 2689022"/>
                <a:gd name="connsiteX3" fmla="*/ 393598 w 1722566"/>
                <a:gd name="connsiteY3" fmla="*/ 2684332 h 2689022"/>
                <a:gd name="connsiteX4" fmla="*/ 283690 w 1722566"/>
                <a:gd name="connsiteY4" fmla="*/ 1751553 h 2689022"/>
                <a:gd name="connsiteX5" fmla="*/ 215130 w 1722566"/>
                <a:gd name="connsiteY5" fmla="*/ 1500821 h 2689022"/>
                <a:gd name="connsiteX6" fmla="*/ 35309 w 1722566"/>
                <a:gd name="connsiteY6" fmla="*/ 852445 h 2689022"/>
                <a:gd name="connsiteX7" fmla="*/ 4751 w 1722566"/>
                <a:gd name="connsiteY7" fmla="*/ 753720 h 2689022"/>
                <a:gd name="connsiteX8" fmla="*/ 50 w 1722566"/>
                <a:gd name="connsiteY8" fmla="*/ 725904 h 2689022"/>
                <a:gd name="connsiteX9" fmla="*/ 50 w 1722566"/>
                <a:gd name="connsiteY9" fmla="*/ 482224 h 2689022"/>
                <a:gd name="connsiteX10" fmla="*/ 1617 w 1722566"/>
                <a:gd name="connsiteY10" fmla="*/ 467337 h 2689022"/>
                <a:gd name="connsiteX11" fmla="*/ 15329 w 1722566"/>
                <a:gd name="connsiteY11" fmla="*/ 466945 h 2689022"/>
                <a:gd name="connsiteX12" fmla="*/ 34525 w 1722566"/>
                <a:gd name="connsiteY12" fmla="*/ 484183 h 2689022"/>
                <a:gd name="connsiteX13" fmla="*/ 158324 w 1722566"/>
                <a:gd name="connsiteY13" fmla="*/ 602497 h 2689022"/>
                <a:gd name="connsiteX14" fmla="*/ 184181 w 1722566"/>
                <a:gd name="connsiteY14" fmla="*/ 631488 h 2689022"/>
                <a:gd name="connsiteX15" fmla="*/ 214739 w 1722566"/>
                <a:gd name="connsiteY15" fmla="*/ 624828 h 2689022"/>
                <a:gd name="connsiteX16" fmla="*/ 316598 w 1722566"/>
                <a:gd name="connsiteY16" fmla="*/ 603281 h 2689022"/>
                <a:gd name="connsiteX17" fmla="*/ 494461 w 1722566"/>
                <a:gd name="connsiteY17" fmla="*/ 579383 h 2689022"/>
                <a:gd name="connsiteX18" fmla="*/ 634714 w 1722566"/>
                <a:gd name="connsiteY18" fmla="*/ 540598 h 2689022"/>
                <a:gd name="connsiteX19" fmla="*/ 749894 w 1722566"/>
                <a:gd name="connsiteY19" fmla="*/ 584084 h 2689022"/>
                <a:gd name="connsiteX20" fmla="*/ 801215 w 1722566"/>
                <a:gd name="connsiteY20" fmla="*/ 721203 h 2689022"/>
                <a:gd name="connsiteX21" fmla="*/ 805525 w 1722566"/>
                <a:gd name="connsiteY21" fmla="*/ 738441 h 2689022"/>
                <a:gd name="connsiteX22" fmla="*/ 828247 w 1722566"/>
                <a:gd name="connsiteY22" fmla="*/ 761947 h 2689022"/>
                <a:gd name="connsiteX23" fmla="*/ 892106 w 1722566"/>
                <a:gd name="connsiteY23" fmla="*/ 799165 h 2689022"/>
                <a:gd name="connsiteX24" fmla="*/ 929715 w 1722566"/>
                <a:gd name="connsiteY24" fmla="*/ 808959 h 2689022"/>
                <a:gd name="connsiteX25" fmla="*/ 951654 w 1722566"/>
                <a:gd name="connsiteY25" fmla="*/ 800732 h 2689022"/>
                <a:gd name="connsiteX26" fmla="*/ 936375 w 1722566"/>
                <a:gd name="connsiteY26" fmla="*/ 781927 h 2689022"/>
                <a:gd name="connsiteX27" fmla="*/ 744801 w 1722566"/>
                <a:gd name="connsiteY27" fmla="*/ 493194 h 2689022"/>
                <a:gd name="connsiteX28" fmla="*/ 619043 w 1722566"/>
                <a:gd name="connsiteY28" fmla="*/ 278505 h 2689022"/>
                <a:gd name="connsiteX29" fmla="*/ 632363 w 1722566"/>
                <a:gd name="connsiteY29" fmla="*/ 248731 h 2689022"/>
                <a:gd name="connsiteX30" fmla="*/ 821196 w 1722566"/>
                <a:gd name="connsiteY30" fmla="*/ 168418 h 2689022"/>
                <a:gd name="connsiteX31" fmla="*/ 884270 w 1722566"/>
                <a:gd name="connsiteY31" fmla="*/ 53238 h 2689022"/>
                <a:gd name="connsiteX32" fmla="*/ 913261 w 1722566"/>
                <a:gd name="connsiteY32" fmla="*/ 9752 h 2689022"/>
                <a:gd name="connsiteX33" fmla="*/ 971634 w 1722566"/>
                <a:gd name="connsiteY33" fmla="*/ 64991 h 2689022"/>
                <a:gd name="connsiteX34" fmla="*/ 1198077 w 1722566"/>
                <a:gd name="connsiteY34" fmla="*/ 294567 h 2689022"/>
                <a:gd name="connsiteX35" fmla="*/ 1428828 w 1722566"/>
                <a:gd name="connsiteY35" fmla="*/ 554701 h 2689022"/>
                <a:gd name="connsiteX36" fmla="*/ 1704632 w 1722566"/>
                <a:gd name="connsiteY36" fmla="*/ 927665 h 2689022"/>
                <a:gd name="connsiteX37" fmla="*/ 1718736 w 1722566"/>
                <a:gd name="connsiteY37" fmla="*/ 1061649 h 2689022"/>
                <a:gd name="connsiteX38" fmla="*/ 1661930 w 1722566"/>
                <a:gd name="connsiteY38" fmla="*/ 1210521 h 2689022"/>
                <a:gd name="connsiteX39" fmla="*/ 1510707 w 1722566"/>
                <a:gd name="connsiteY39" fmla="*/ 1304545 h 2689022"/>
                <a:gd name="connsiteX40" fmla="*/ 1153807 w 1722566"/>
                <a:gd name="connsiteY40" fmla="*/ 1446366 h 2689022"/>
                <a:gd name="connsiteX41" fmla="*/ 968500 w 1722566"/>
                <a:gd name="connsiteY41" fmla="*/ 1505914 h 2689022"/>
                <a:gd name="connsiteX42" fmla="*/ 817670 w 1722566"/>
                <a:gd name="connsiteY42" fmla="*/ 1537256 h 2689022"/>
                <a:gd name="connsiteX43" fmla="*/ 791029 w 1722566"/>
                <a:gd name="connsiteY43" fmla="*/ 1627362 h 2689022"/>
                <a:gd name="connsiteX44" fmla="*/ 788742 w 1722566"/>
                <a:gd name="connsiteY44" fmla="*/ 1930611 h 2689022"/>
                <a:gd name="connsiteX0" fmla="*/ 788742 w 1722566"/>
                <a:gd name="connsiteY0" fmla="*/ 1930611 h 2735147"/>
                <a:gd name="connsiteX1" fmla="*/ 795819 w 1722566"/>
                <a:gd name="connsiteY1" fmla="*/ 2260188 h 2735147"/>
                <a:gd name="connsiteX2" fmla="*/ 876181 w 1722566"/>
                <a:gd name="connsiteY2" fmla="*/ 2684333 h 2735147"/>
                <a:gd name="connsiteX3" fmla="*/ 393598 w 1722566"/>
                <a:gd name="connsiteY3" fmla="*/ 2684332 h 2735147"/>
                <a:gd name="connsiteX4" fmla="*/ 283690 w 1722566"/>
                <a:gd name="connsiteY4" fmla="*/ 1751553 h 2735147"/>
                <a:gd name="connsiteX5" fmla="*/ 215130 w 1722566"/>
                <a:gd name="connsiteY5" fmla="*/ 1500821 h 2735147"/>
                <a:gd name="connsiteX6" fmla="*/ 35309 w 1722566"/>
                <a:gd name="connsiteY6" fmla="*/ 852445 h 2735147"/>
                <a:gd name="connsiteX7" fmla="*/ 4751 w 1722566"/>
                <a:gd name="connsiteY7" fmla="*/ 753720 h 2735147"/>
                <a:gd name="connsiteX8" fmla="*/ 50 w 1722566"/>
                <a:gd name="connsiteY8" fmla="*/ 725904 h 2735147"/>
                <a:gd name="connsiteX9" fmla="*/ 50 w 1722566"/>
                <a:gd name="connsiteY9" fmla="*/ 482224 h 2735147"/>
                <a:gd name="connsiteX10" fmla="*/ 1617 w 1722566"/>
                <a:gd name="connsiteY10" fmla="*/ 467337 h 2735147"/>
                <a:gd name="connsiteX11" fmla="*/ 15329 w 1722566"/>
                <a:gd name="connsiteY11" fmla="*/ 466945 h 2735147"/>
                <a:gd name="connsiteX12" fmla="*/ 34525 w 1722566"/>
                <a:gd name="connsiteY12" fmla="*/ 484183 h 2735147"/>
                <a:gd name="connsiteX13" fmla="*/ 158324 w 1722566"/>
                <a:gd name="connsiteY13" fmla="*/ 602497 h 2735147"/>
                <a:gd name="connsiteX14" fmla="*/ 184181 w 1722566"/>
                <a:gd name="connsiteY14" fmla="*/ 631488 h 2735147"/>
                <a:gd name="connsiteX15" fmla="*/ 214739 w 1722566"/>
                <a:gd name="connsiteY15" fmla="*/ 624828 h 2735147"/>
                <a:gd name="connsiteX16" fmla="*/ 316598 w 1722566"/>
                <a:gd name="connsiteY16" fmla="*/ 603281 h 2735147"/>
                <a:gd name="connsiteX17" fmla="*/ 494461 w 1722566"/>
                <a:gd name="connsiteY17" fmla="*/ 579383 h 2735147"/>
                <a:gd name="connsiteX18" fmla="*/ 634714 w 1722566"/>
                <a:gd name="connsiteY18" fmla="*/ 540598 h 2735147"/>
                <a:gd name="connsiteX19" fmla="*/ 749894 w 1722566"/>
                <a:gd name="connsiteY19" fmla="*/ 584084 h 2735147"/>
                <a:gd name="connsiteX20" fmla="*/ 801215 w 1722566"/>
                <a:gd name="connsiteY20" fmla="*/ 721203 h 2735147"/>
                <a:gd name="connsiteX21" fmla="*/ 805525 w 1722566"/>
                <a:gd name="connsiteY21" fmla="*/ 738441 h 2735147"/>
                <a:gd name="connsiteX22" fmla="*/ 828247 w 1722566"/>
                <a:gd name="connsiteY22" fmla="*/ 761947 h 2735147"/>
                <a:gd name="connsiteX23" fmla="*/ 892106 w 1722566"/>
                <a:gd name="connsiteY23" fmla="*/ 799165 h 2735147"/>
                <a:gd name="connsiteX24" fmla="*/ 929715 w 1722566"/>
                <a:gd name="connsiteY24" fmla="*/ 808959 h 2735147"/>
                <a:gd name="connsiteX25" fmla="*/ 951654 w 1722566"/>
                <a:gd name="connsiteY25" fmla="*/ 800732 h 2735147"/>
                <a:gd name="connsiteX26" fmla="*/ 936375 w 1722566"/>
                <a:gd name="connsiteY26" fmla="*/ 781927 h 2735147"/>
                <a:gd name="connsiteX27" fmla="*/ 744801 w 1722566"/>
                <a:gd name="connsiteY27" fmla="*/ 493194 h 2735147"/>
                <a:gd name="connsiteX28" fmla="*/ 619043 w 1722566"/>
                <a:gd name="connsiteY28" fmla="*/ 278505 h 2735147"/>
                <a:gd name="connsiteX29" fmla="*/ 632363 w 1722566"/>
                <a:gd name="connsiteY29" fmla="*/ 248731 h 2735147"/>
                <a:gd name="connsiteX30" fmla="*/ 821196 w 1722566"/>
                <a:gd name="connsiteY30" fmla="*/ 168418 h 2735147"/>
                <a:gd name="connsiteX31" fmla="*/ 884270 w 1722566"/>
                <a:gd name="connsiteY31" fmla="*/ 53238 h 2735147"/>
                <a:gd name="connsiteX32" fmla="*/ 913261 w 1722566"/>
                <a:gd name="connsiteY32" fmla="*/ 9752 h 2735147"/>
                <a:gd name="connsiteX33" fmla="*/ 971634 w 1722566"/>
                <a:gd name="connsiteY33" fmla="*/ 64991 h 2735147"/>
                <a:gd name="connsiteX34" fmla="*/ 1198077 w 1722566"/>
                <a:gd name="connsiteY34" fmla="*/ 294567 h 2735147"/>
                <a:gd name="connsiteX35" fmla="*/ 1428828 w 1722566"/>
                <a:gd name="connsiteY35" fmla="*/ 554701 h 2735147"/>
                <a:gd name="connsiteX36" fmla="*/ 1704632 w 1722566"/>
                <a:gd name="connsiteY36" fmla="*/ 927665 h 2735147"/>
                <a:gd name="connsiteX37" fmla="*/ 1718736 w 1722566"/>
                <a:gd name="connsiteY37" fmla="*/ 1061649 h 2735147"/>
                <a:gd name="connsiteX38" fmla="*/ 1661930 w 1722566"/>
                <a:gd name="connsiteY38" fmla="*/ 1210521 h 2735147"/>
                <a:gd name="connsiteX39" fmla="*/ 1510707 w 1722566"/>
                <a:gd name="connsiteY39" fmla="*/ 1304545 h 2735147"/>
                <a:gd name="connsiteX40" fmla="*/ 1153807 w 1722566"/>
                <a:gd name="connsiteY40" fmla="*/ 1446366 h 2735147"/>
                <a:gd name="connsiteX41" fmla="*/ 968500 w 1722566"/>
                <a:gd name="connsiteY41" fmla="*/ 1505914 h 2735147"/>
                <a:gd name="connsiteX42" fmla="*/ 817670 w 1722566"/>
                <a:gd name="connsiteY42" fmla="*/ 1537256 h 2735147"/>
                <a:gd name="connsiteX43" fmla="*/ 791029 w 1722566"/>
                <a:gd name="connsiteY43" fmla="*/ 1627362 h 2735147"/>
                <a:gd name="connsiteX44" fmla="*/ 788742 w 1722566"/>
                <a:gd name="connsiteY44" fmla="*/ 1930611 h 2735147"/>
                <a:gd name="connsiteX0" fmla="*/ 788742 w 1722566"/>
                <a:gd name="connsiteY0" fmla="*/ 1930611 h 2735147"/>
                <a:gd name="connsiteX1" fmla="*/ 795819 w 1722566"/>
                <a:gd name="connsiteY1" fmla="*/ 2260188 h 2735147"/>
                <a:gd name="connsiteX2" fmla="*/ 876181 w 1722566"/>
                <a:gd name="connsiteY2" fmla="*/ 2684333 h 2735147"/>
                <a:gd name="connsiteX3" fmla="*/ 393598 w 1722566"/>
                <a:gd name="connsiteY3" fmla="*/ 2684332 h 2735147"/>
                <a:gd name="connsiteX4" fmla="*/ 283690 w 1722566"/>
                <a:gd name="connsiteY4" fmla="*/ 1751553 h 2735147"/>
                <a:gd name="connsiteX5" fmla="*/ 215130 w 1722566"/>
                <a:gd name="connsiteY5" fmla="*/ 1500821 h 2735147"/>
                <a:gd name="connsiteX6" fmla="*/ 35309 w 1722566"/>
                <a:gd name="connsiteY6" fmla="*/ 852445 h 2735147"/>
                <a:gd name="connsiteX7" fmla="*/ 4751 w 1722566"/>
                <a:gd name="connsiteY7" fmla="*/ 753720 h 2735147"/>
                <a:gd name="connsiteX8" fmla="*/ 50 w 1722566"/>
                <a:gd name="connsiteY8" fmla="*/ 725904 h 2735147"/>
                <a:gd name="connsiteX9" fmla="*/ 50 w 1722566"/>
                <a:gd name="connsiteY9" fmla="*/ 482224 h 2735147"/>
                <a:gd name="connsiteX10" fmla="*/ 1617 w 1722566"/>
                <a:gd name="connsiteY10" fmla="*/ 467337 h 2735147"/>
                <a:gd name="connsiteX11" fmla="*/ 15329 w 1722566"/>
                <a:gd name="connsiteY11" fmla="*/ 466945 h 2735147"/>
                <a:gd name="connsiteX12" fmla="*/ 34525 w 1722566"/>
                <a:gd name="connsiteY12" fmla="*/ 484183 h 2735147"/>
                <a:gd name="connsiteX13" fmla="*/ 158324 w 1722566"/>
                <a:gd name="connsiteY13" fmla="*/ 602497 h 2735147"/>
                <a:gd name="connsiteX14" fmla="*/ 184181 w 1722566"/>
                <a:gd name="connsiteY14" fmla="*/ 631488 h 2735147"/>
                <a:gd name="connsiteX15" fmla="*/ 214739 w 1722566"/>
                <a:gd name="connsiteY15" fmla="*/ 624828 h 2735147"/>
                <a:gd name="connsiteX16" fmla="*/ 316598 w 1722566"/>
                <a:gd name="connsiteY16" fmla="*/ 603281 h 2735147"/>
                <a:gd name="connsiteX17" fmla="*/ 494461 w 1722566"/>
                <a:gd name="connsiteY17" fmla="*/ 579383 h 2735147"/>
                <a:gd name="connsiteX18" fmla="*/ 634714 w 1722566"/>
                <a:gd name="connsiteY18" fmla="*/ 540598 h 2735147"/>
                <a:gd name="connsiteX19" fmla="*/ 749894 w 1722566"/>
                <a:gd name="connsiteY19" fmla="*/ 584084 h 2735147"/>
                <a:gd name="connsiteX20" fmla="*/ 801215 w 1722566"/>
                <a:gd name="connsiteY20" fmla="*/ 721203 h 2735147"/>
                <a:gd name="connsiteX21" fmla="*/ 805525 w 1722566"/>
                <a:gd name="connsiteY21" fmla="*/ 738441 h 2735147"/>
                <a:gd name="connsiteX22" fmla="*/ 828247 w 1722566"/>
                <a:gd name="connsiteY22" fmla="*/ 761947 h 2735147"/>
                <a:gd name="connsiteX23" fmla="*/ 892106 w 1722566"/>
                <a:gd name="connsiteY23" fmla="*/ 799165 h 2735147"/>
                <a:gd name="connsiteX24" fmla="*/ 929715 w 1722566"/>
                <a:gd name="connsiteY24" fmla="*/ 808959 h 2735147"/>
                <a:gd name="connsiteX25" fmla="*/ 951654 w 1722566"/>
                <a:gd name="connsiteY25" fmla="*/ 800732 h 2735147"/>
                <a:gd name="connsiteX26" fmla="*/ 936375 w 1722566"/>
                <a:gd name="connsiteY26" fmla="*/ 781927 h 2735147"/>
                <a:gd name="connsiteX27" fmla="*/ 744801 w 1722566"/>
                <a:gd name="connsiteY27" fmla="*/ 493194 h 2735147"/>
                <a:gd name="connsiteX28" fmla="*/ 619043 w 1722566"/>
                <a:gd name="connsiteY28" fmla="*/ 278505 h 2735147"/>
                <a:gd name="connsiteX29" fmla="*/ 632363 w 1722566"/>
                <a:gd name="connsiteY29" fmla="*/ 248731 h 2735147"/>
                <a:gd name="connsiteX30" fmla="*/ 821196 w 1722566"/>
                <a:gd name="connsiteY30" fmla="*/ 168418 h 2735147"/>
                <a:gd name="connsiteX31" fmla="*/ 884270 w 1722566"/>
                <a:gd name="connsiteY31" fmla="*/ 53238 h 2735147"/>
                <a:gd name="connsiteX32" fmla="*/ 913261 w 1722566"/>
                <a:gd name="connsiteY32" fmla="*/ 9752 h 2735147"/>
                <a:gd name="connsiteX33" fmla="*/ 971634 w 1722566"/>
                <a:gd name="connsiteY33" fmla="*/ 64991 h 2735147"/>
                <a:gd name="connsiteX34" fmla="*/ 1198077 w 1722566"/>
                <a:gd name="connsiteY34" fmla="*/ 294567 h 2735147"/>
                <a:gd name="connsiteX35" fmla="*/ 1428828 w 1722566"/>
                <a:gd name="connsiteY35" fmla="*/ 554701 h 2735147"/>
                <a:gd name="connsiteX36" fmla="*/ 1704632 w 1722566"/>
                <a:gd name="connsiteY36" fmla="*/ 927665 h 2735147"/>
                <a:gd name="connsiteX37" fmla="*/ 1718736 w 1722566"/>
                <a:gd name="connsiteY37" fmla="*/ 1061649 h 2735147"/>
                <a:gd name="connsiteX38" fmla="*/ 1661930 w 1722566"/>
                <a:gd name="connsiteY38" fmla="*/ 1210521 h 2735147"/>
                <a:gd name="connsiteX39" fmla="*/ 1510707 w 1722566"/>
                <a:gd name="connsiteY39" fmla="*/ 1304545 h 2735147"/>
                <a:gd name="connsiteX40" fmla="*/ 1153807 w 1722566"/>
                <a:gd name="connsiteY40" fmla="*/ 1446366 h 2735147"/>
                <a:gd name="connsiteX41" fmla="*/ 968500 w 1722566"/>
                <a:gd name="connsiteY41" fmla="*/ 1505914 h 2735147"/>
                <a:gd name="connsiteX42" fmla="*/ 817670 w 1722566"/>
                <a:gd name="connsiteY42" fmla="*/ 1537256 h 2735147"/>
                <a:gd name="connsiteX43" fmla="*/ 791029 w 1722566"/>
                <a:gd name="connsiteY43" fmla="*/ 1627362 h 2735147"/>
                <a:gd name="connsiteX44" fmla="*/ 788742 w 1722566"/>
                <a:gd name="connsiteY44" fmla="*/ 1930611 h 2735147"/>
                <a:gd name="connsiteX0" fmla="*/ 788742 w 1722566"/>
                <a:gd name="connsiteY0" fmla="*/ 1930611 h 2684333"/>
                <a:gd name="connsiteX1" fmla="*/ 795819 w 1722566"/>
                <a:gd name="connsiteY1" fmla="*/ 2260188 h 2684333"/>
                <a:gd name="connsiteX2" fmla="*/ 876181 w 1722566"/>
                <a:gd name="connsiteY2" fmla="*/ 2684333 h 2684333"/>
                <a:gd name="connsiteX3" fmla="*/ 393598 w 1722566"/>
                <a:gd name="connsiteY3" fmla="*/ 2684332 h 2684333"/>
                <a:gd name="connsiteX4" fmla="*/ 283690 w 1722566"/>
                <a:gd name="connsiteY4" fmla="*/ 1751553 h 2684333"/>
                <a:gd name="connsiteX5" fmla="*/ 215130 w 1722566"/>
                <a:gd name="connsiteY5" fmla="*/ 1500821 h 2684333"/>
                <a:gd name="connsiteX6" fmla="*/ 35309 w 1722566"/>
                <a:gd name="connsiteY6" fmla="*/ 852445 h 2684333"/>
                <a:gd name="connsiteX7" fmla="*/ 4751 w 1722566"/>
                <a:gd name="connsiteY7" fmla="*/ 753720 h 2684333"/>
                <a:gd name="connsiteX8" fmla="*/ 50 w 1722566"/>
                <a:gd name="connsiteY8" fmla="*/ 725904 h 2684333"/>
                <a:gd name="connsiteX9" fmla="*/ 50 w 1722566"/>
                <a:gd name="connsiteY9" fmla="*/ 482224 h 2684333"/>
                <a:gd name="connsiteX10" fmla="*/ 1617 w 1722566"/>
                <a:gd name="connsiteY10" fmla="*/ 467337 h 2684333"/>
                <a:gd name="connsiteX11" fmla="*/ 15329 w 1722566"/>
                <a:gd name="connsiteY11" fmla="*/ 466945 h 2684333"/>
                <a:gd name="connsiteX12" fmla="*/ 34525 w 1722566"/>
                <a:gd name="connsiteY12" fmla="*/ 484183 h 2684333"/>
                <a:gd name="connsiteX13" fmla="*/ 158324 w 1722566"/>
                <a:gd name="connsiteY13" fmla="*/ 602497 h 2684333"/>
                <a:gd name="connsiteX14" fmla="*/ 184181 w 1722566"/>
                <a:gd name="connsiteY14" fmla="*/ 631488 h 2684333"/>
                <a:gd name="connsiteX15" fmla="*/ 214739 w 1722566"/>
                <a:gd name="connsiteY15" fmla="*/ 624828 h 2684333"/>
                <a:gd name="connsiteX16" fmla="*/ 316598 w 1722566"/>
                <a:gd name="connsiteY16" fmla="*/ 603281 h 2684333"/>
                <a:gd name="connsiteX17" fmla="*/ 494461 w 1722566"/>
                <a:gd name="connsiteY17" fmla="*/ 579383 h 2684333"/>
                <a:gd name="connsiteX18" fmla="*/ 634714 w 1722566"/>
                <a:gd name="connsiteY18" fmla="*/ 540598 h 2684333"/>
                <a:gd name="connsiteX19" fmla="*/ 749894 w 1722566"/>
                <a:gd name="connsiteY19" fmla="*/ 584084 h 2684333"/>
                <a:gd name="connsiteX20" fmla="*/ 801215 w 1722566"/>
                <a:gd name="connsiteY20" fmla="*/ 721203 h 2684333"/>
                <a:gd name="connsiteX21" fmla="*/ 805525 w 1722566"/>
                <a:gd name="connsiteY21" fmla="*/ 738441 h 2684333"/>
                <a:gd name="connsiteX22" fmla="*/ 828247 w 1722566"/>
                <a:gd name="connsiteY22" fmla="*/ 761947 h 2684333"/>
                <a:gd name="connsiteX23" fmla="*/ 892106 w 1722566"/>
                <a:gd name="connsiteY23" fmla="*/ 799165 h 2684333"/>
                <a:gd name="connsiteX24" fmla="*/ 929715 w 1722566"/>
                <a:gd name="connsiteY24" fmla="*/ 808959 h 2684333"/>
                <a:gd name="connsiteX25" fmla="*/ 951654 w 1722566"/>
                <a:gd name="connsiteY25" fmla="*/ 800732 h 2684333"/>
                <a:gd name="connsiteX26" fmla="*/ 936375 w 1722566"/>
                <a:gd name="connsiteY26" fmla="*/ 781927 h 2684333"/>
                <a:gd name="connsiteX27" fmla="*/ 744801 w 1722566"/>
                <a:gd name="connsiteY27" fmla="*/ 493194 h 2684333"/>
                <a:gd name="connsiteX28" fmla="*/ 619043 w 1722566"/>
                <a:gd name="connsiteY28" fmla="*/ 278505 h 2684333"/>
                <a:gd name="connsiteX29" fmla="*/ 632363 w 1722566"/>
                <a:gd name="connsiteY29" fmla="*/ 248731 h 2684333"/>
                <a:gd name="connsiteX30" fmla="*/ 821196 w 1722566"/>
                <a:gd name="connsiteY30" fmla="*/ 168418 h 2684333"/>
                <a:gd name="connsiteX31" fmla="*/ 884270 w 1722566"/>
                <a:gd name="connsiteY31" fmla="*/ 53238 h 2684333"/>
                <a:gd name="connsiteX32" fmla="*/ 913261 w 1722566"/>
                <a:gd name="connsiteY32" fmla="*/ 9752 h 2684333"/>
                <a:gd name="connsiteX33" fmla="*/ 971634 w 1722566"/>
                <a:gd name="connsiteY33" fmla="*/ 64991 h 2684333"/>
                <a:gd name="connsiteX34" fmla="*/ 1198077 w 1722566"/>
                <a:gd name="connsiteY34" fmla="*/ 294567 h 2684333"/>
                <a:gd name="connsiteX35" fmla="*/ 1428828 w 1722566"/>
                <a:gd name="connsiteY35" fmla="*/ 554701 h 2684333"/>
                <a:gd name="connsiteX36" fmla="*/ 1704632 w 1722566"/>
                <a:gd name="connsiteY36" fmla="*/ 927665 h 2684333"/>
                <a:gd name="connsiteX37" fmla="*/ 1718736 w 1722566"/>
                <a:gd name="connsiteY37" fmla="*/ 1061649 h 2684333"/>
                <a:gd name="connsiteX38" fmla="*/ 1661930 w 1722566"/>
                <a:gd name="connsiteY38" fmla="*/ 1210521 h 2684333"/>
                <a:gd name="connsiteX39" fmla="*/ 1510707 w 1722566"/>
                <a:gd name="connsiteY39" fmla="*/ 1304545 h 2684333"/>
                <a:gd name="connsiteX40" fmla="*/ 1153807 w 1722566"/>
                <a:gd name="connsiteY40" fmla="*/ 1446366 h 2684333"/>
                <a:gd name="connsiteX41" fmla="*/ 968500 w 1722566"/>
                <a:gd name="connsiteY41" fmla="*/ 1505914 h 2684333"/>
                <a:gd name="connsiteX42" fmla="*/ 817670 w 1722566"/>
                <a:gd name="connsiteY42" fmla="*/ 1537256 h 2684333"/>
                <a:gd name="connsiteX43" fmla="*/ 791029 w 1722566"/>
                <a:gd name="connsiteY43" fmla="*/ 1627362 h 2684333"/>
                <a:gd name="connsiteX44" fmla="*/ 788742 w 1722566"/>
                <a:gd name="connsiteY44" fmla="*/ 1930611 h 2684333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66585 w 1722566"/>
                <a:gd name="connsiteY0" fmla="*/ 1974925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66585 w 1722566"/>
                <a:gd name="connsiteY44" fmla="*/ 1974925 h 2684332"/>
                <a:gd name="connsiteX0" fmla="*/ 788742 w 1722566"/>
                <a:gd name="connsiteY0" fmla="*/ 192428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24281 h 2684332"/>
                <a:gd name="connsiteX0" fmla="*/ 788742 w 1722566"/>
                <a:gd name="connsiteY0" fmla="*/ 192428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24281 h 2684332"/>
                <a:gd name="connsiteX0" fmla="*/ 807733 w 1722566"/>
                <a:gd name="connsiteY0" fmla="*/ 2031899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07733 w 1722566"/>
                <a:gd name="connsiteY44" fmla="*/ 2031899 h 2684332"/>
                <a:gd name="connsiteX0" fmla="*/ 807733 w 1722566"/>
                <a:gd name="connsiteY0" fmla="*/ 2031899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07733 w 1722566"/>
                <a:gd name="connsiteY44" fmla="*/ 2031899 h 2684332"/>
                <a:gd name="connsiteX0" fmla="*/ 826725 w 1722566"/>
                <a:gd name="connsiteY0" fmla="*/ 197176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26725 w 1722566"/>
                <a:gd name="connsiteY44" fmla="*/ 1971760 h 2684332"/>
                <a:gd name="connsiteX0" fmla="*/ 826725 w 1722566"/>
                <a:gd name="connsiteY0" fmla="*/ 197176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26725 w 1722566"/>
                <a:gd name="connsiteY44" fmla="*/ 1971760 h 2684332"/>
                <a:gd name="connsiteX0" fmla="*/ 788742 w 1722566"/>
                <a:gd name="connsiteY0" fmla="*/ 196543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65430 h 268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22566" h="2684332">
                  <a:moveTo>
                    <a:pt x="788742" y="1965430"/>
                  </a:moveTo>
                  <a:cubicBezTo>
                    <a:pt x="787268" y="2103823"/>
                    <a:pt x="791797" y="2141426"/>
                    <a:pt x="795819" y="2260188"/>
                  </a:cubicBezTo>
                  <a:cubicBezTo>
                    <a:pt x="799841" y="2378950"/>
                    <a:pt x="805512" y="2559162"/>
                    <a:pt x="812876" y="2678002"/>
                  </a:cubicBezTo>
                  <a:lnTo>
                    <a:pt x="393598" y="2684332"/>
                  </a:lnTo>
                  <a:cubicBezTo>
                    <a:pt x="387721" y="2679631"/>
                    <a:pt x="285257" y="1758213"/>
                    <a:pt x="283690" y="1751553"/>
                  </a:cubicBezTo>
                  <a:cubicBezTo>
                    <a:pt x="260575" y="1668106"/>
                    <a:pt x="238245" y="1584268"/>
                    <a:pt x="215130" y="1500821"/>
                  </a:cubicBezTo>
                  <a:cubicBezTo>
                    <a:pt x="155582" y="1284565"/>
                    <a:pt x="96816" y="1068309"/>
                    <a:pt x="35309" y="852445"/>
                  </a:cubicBezTo>
                  <a:cubicBezTo>
                    <a:pt x="25906" y="819145"/>
                    <a:pt x="16504" y="786236"/>
                    <a:pt x="4751" y="753720"/>
                  </a:cubicBezTo>
                  <a:cubicBezTo>
                    <a:pt x="1617" y="744709"/>
                    <a:pt x="-342" y="735306"/>
                    <a:pt x="50" y="725904"/>
                  </a:cubicBezTo>
                  <a:lnTo>
                    <a:pt x="50" y="482224"/>
                  </a:lnTo>
                  <a:cubicBezTo>
                    <a:pt x="50" y="477131"/>
                    <a:pt x="-342" y="472038"/>
                    <a:pt x="1617" y="467337"/>
                  </a:cubicBezTo>
                  <a:cubicBezTo>
                    <a:pt x="5926" y="459894"/>
                    <a:pt x="11019" y="463811"/>
                    <a:pt x="15329" y="466945"/>
                  </a:cubicBezTo>
                  <a:cubicBezTo>
                    <a:pt x="22380" y="472038"/>
                    <a:pt x="28649" y="477915"/>
                    <a:pt x="34525" y="484183"/>
                  </a:cubicBezTo>
                  <a:cubicBezTo>
                    <a:pt x="74877" y="524535"/>
                    <a:pt x="118364" y="561753"/>
                    <a:pt x="158324" y="602497"/>
                  </a:cubicBezTo>
                  <a:cubicBezTo>
                    <a:pt x="166159" y="610724"/>
                    <a:pt x="173995" y="626395"/>
                    <a:pt x="184181" y="631488"/>
                  </a:cubicBezTo>
                  <a:cubicBezTo>
                    <a:pt x="202986" y="640499"/>
                    <a:pt x="195542" y="633839"/>
                    <a:pt x="214739" y="624828"/>
                  </a:cubicBezTo>
                  <a:cubicBezTo>
                    <a:pt x="247255" y="609549"/>
                    <a:pt x="281731" y="608374"/>
                    <a:pt x="316598" y="603281"/>
                  </a:cubicBezTo>
                  <a:lnTo>
                    <a:pt x="494461" y="579383"/>
                  </a:lnTo>
                  <a:cubicBezTo>
                    <a:pt x="543040" y="572723"/>
                    <a:pt x="588485" y="555093"/>
                    <a:pt x="634714" y="540598"/>
                  </a:cubicBezTo>
                  <a:cubicBezTo>
                    <a:pt x="684468" y="524927"/>
                    <a:pt x="724037" y="536680"/>
                    <a:pt x="749894" y="584084"/>
                  </a:cubicBezTo>
                  <a:cubicBezTo>
                    <a:pt x="773792" y="627570"/>
                    <a:pt x="787503" y="674191"/>
                    <a:pt x="801215" y="721203"/>
                  </a:cubicBezTo>
                  <a:cubicBezTo>
                    <a:pt x="802782" y="726688"/>
                    <a:pt x="804350" y="732564"/>
                    <a:pt x="805525" y="738441"/>
                  </a:cubicBezTo>
                  <a:cubicBezTo>
                    <a:pt x="807875" y="751761"/>
                    <a:pt x="814927" y="758421"/>
                    <a:pt x="828247" y="761947"/>
                  </a:cubicBezTo>
                  <a:cubicBezTo>
                    <a:pt x="852929" y="768215"/>
                    <a:pt x="874868" y="780752"/>
                    <a:pt x="892106" y="799165"/>
                  </a:cubicBezTo>
                  <a:cubicBezTo>
                    <a:pt x="903467" y="811310"/>
                    <a:pt x="915220" y="813660"/>
                    <a:pt x="929715" y="808959"/>
                  </a:cubicBezTo>
                  <a:cubicBezTo>
                    <a:pt x="937551" y="806608"/>
                    <a:pt x="949696" y="807000"/>
                    <a:pt x="951654" y="800732"/>
                  </a:cubicBezTo>
                  <a:cubicBezTo>
                    <a:pt x="953613" y="792896"/>
                    <a:pt x="942644" y="787412"/>
                    <a:pt x="936375" y="781927"/>
                  </a:cubicBezTo>
                  <a:cubicBezTo>
                    <a:pt x="852537" y="709058"/>
                    <a:pt x="800824" y="587218"/>
                    <a:pt x="744801" y="493194"/>
                  </a:cubicBezTo>
                  <a:cubicBezTo>
                    <a:pt x="703273" y="423851"/>
                    <a:pt x="660179" y="349415"/>
                    <a:pt x="619043" y="278505"/>
                  </a:cubicBezTo>
                  <a:cubicBezTo>
                    <a:pt x="609249" y="261267"/>
                    <a:pt x="612775" y="253432"/>
                    <a:pt x="632363" y="248731"/>
                  </a:cubicBezTo>
                  <a:cubicBezTo>
                    <a:pt x="707975" y="252256"/>
                    <a:pt x="767523" y="216997"/>
                    <a:pt x="821196" y="168418"/>
                  </a:cubicBezTo>
                  <a:cubicBezTo>
                    <a:pt x="858022" y="135118"/>
                    <a:pt x="883095" y="104560"/>
                    <a:pt x="884270" y="53238"/>
                  </a:cubicBezTo>
                  <a:cubicBezTo>
                    <a:pt x="884662" y="36392"/>
                    <a:pt x="879177" y="-23157"/>
                    <a:pt x="913261" y="9752"/>
                  </a:cubicBezTo>
                  <a:cubicBezTo>
                    <a:pt x="932458" y="28165"/>
                    <a:pt x="952438" y="46186"/>
                    <a:pt x="971634" y="64991"/>
                  </a:cubicBezTo>
                  <a:cubicBezTo>
                    <a:pt x="1048029" y="140994"/>
                    <a:pt x="1124816" y="215822"/>
                    <a:pt x="1198077" y="294567"/>
                  </a:cubicBezTo>
                  <a:cubicBezTo>
                    <a:pt x="1277214" y="379189"/>
                    <a:pt x="1353608" y="466554"/>
                    <a:pt x="1428828" y="554701"/>
                  </a:cubicBezTo>
                  <a:cubicBezTo>
                    <a:pt x="1524811" y="667139"/>
                    <a:pt x="1643517" y="789371"/>
                    <a:pt x="1704632" y="927665"/>
                  </a:cubicBezTo>
                  <a:cubicBezTo>
                    <a:pt x="1723437" y="969976"/>
                    <a:pt x="1726180" y="1016204"/>
                    <a:pt x="1718736" y="1061649"/>
                  </a:cubicBezTo>
                  <a:cubicBezTo>
                    <a:pt x="1710117" y="1114146"/>
                    <a:pt x="1693663" y="1167427"/>
                    <a:pt x="1661930" y="1210521"/>
                  </a:cubicBezTo>
                  <a:cubicBezTo>
                    <a:pt x="1623537" y="1263018"/>
                    <a:pt x="1569081" y="1281823"/>
                    <a:pt x="1510707" y="1304545"/>
                  </a:cubicBezTo>
                  <a:cubicBezTo>
                    <a:pt x="1391610" y="1351166"/>
                    <a:pt x="1274079" y="1402487"/>
                    <a:pt x="1153807" y="1446366"/>
                  </a:cubicBezTo>
                  <a:cubicBezTo>
                    <a:pt x="1092691" y="1468696"/>
                    <a:pt x="1031183" y="1489068"/>
                    <a:pt x="968500" y="1505914"/>
                  </a:cubicBezTo>
                  <a:cubicBezTo>
                    <a:pt x="920705" y="1518843"/>
                    <a:pt x="862723" y="1516100"/>
                    <a:pt x="817670" y="1537256"/>
                  </a:cubicBezTo>
                  <a:cubicBezTo>
                    <a:pt x="786328" y="1552143"/>
                    <a:pt x="790638" y="1598763"/>
                    <a:pt x="791029" y="1627362"/>
                  </a:cubicBezTo>
                  <a:cubicBezTo>
                    <a:pt x="792205" y="1653219"/>
                    <a:pt x="777460" y="1838191"/>
                    <a:pt x="788742" y="1965430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F1FD49E-2F52-4972-8FB7-11C3AE59ABF1}"/>
                </a:ext>
              </a:extLst>
            </p:cNvPr>
            <p:cNvSpPr/>
            <p:nvPr/>
          </p:nvSpPr>
          <p:spPr>
            <a:xfrm>
              <a:off x="2696175" y="2808820"/>
              <a:ext cx="553790" cy="516153"/>
            </a:xfrm>
            <a:custGeom>
              <a:avLst/>
              <a:gdLst>
                <a:gd name="connsiteX0" fmla="*/ 391768 w 403521"/>
                <a:gd name="connsiteY0" fmla="*/ 180007 h 376097"/>
                <a:gd name="connsiteX1" fmla="*/ 399603 w 403521"/>
                <a:gd name="connsiteY1" fmla="*/ 190977 h 376097"/>
                <a:gd name="connsiteX2" fmla="*/ 401562 w 403521"/>
                <a:gd name="connsiteY2" fmla="*/ 207823 h 376097"/>
                <a:gd name="connsiteX3" fmla="*/ 388242 w 403521"/>
                <a:gd name="connsiteY3" fmla="*/ 225844 h 376097"/>
                <a:gd name="connsiteX4" fmla="*/ 295393 w 403521"/>
                <a:gd name="connsiteY4" fmla="*/ 370406 h 376097"/>
                <a:gd name="connsiteX5" fmla="*/ 273062 w 403521"/>
                <a:gd name="connsiteY5" fmla="*/ 372365 h 376097"/>
                <a:gd name="connsiteX6" fmla="*/ 0 w 403521"/>
                <a:gd name="connsiteY6" fmla="*/ 143573 h 376097"/>
                <a:gd name="connsiteX7" fmla="*/ 9011 w 403521"/>
                <a:gd name="connsiteY7" fmla="*/ 133387 h 376097"/>
                <a:gd name="connsiteX8" fmla="*/ 30166 w 403521"/>
                <a:gd name="connsiteY8" fmla="*/ 112231 h 376097"/>
                <a:gd name="connsiteX9" fmla="*/ 57982 w 403521"/>
                <a:gd name="connsiteY9" fmla="*/ 84807 h 376097"/>
                <a:gd name="connsiteX10" fmla="*/ 83838 w 403521"/>
                <a:gd name="connsiteY10" fmla="*/ 59734 h 376097"/>
                <a:gd name="connsiteX11" fmla="*/ 94024 w 403521"/>
                <a:gd name="connsiteY11" fmla="*/ 49157 h 376097"/>
                <a:gd name="connsiteX12" fmla="*/ 132809 w 403521"/>
                <a:gd name="connsiteY12" fmla="*/ 10763 h 376097"/>
                <a:gd name="connsiteX13" fmla="*/ 144171 w 403521"/>
                <a:gd name="connsiteY13" fmla="*/ 186 h 376097"/>
                <a:gd name="connsiteX14" fmla="*/ 162975 w 403521"/>
                <a:gd name="connsiteY14" fmla="*/ 6062 h 376097"/>
                <a:gd name="connsiteX15" fmla="*/ 172770 w 403521"/>
                <a:gd name="connsiteY15" fmla="*/ 8021 h 376097"/>
                <a:gd name="connsiteX16" fmla="*/ 187657 w 403521"/>
                <a:gd name="connsiteY16" fmla="*/ 14681 h 376097"/>
                <a:gd name="connsiteX17" fmla="*/ 197059 w 403521"/>
                <a:gd name="connsiteY17" fmla="*/ 18990 h 376097"/>
                <a:gd name="connsiteX18" fmla="*/ 230751 w 403521"/>
                <a:gd name="connsiteY18" fmla="*/ 35836 h 376097"/>
                <a:gd name="connsiteX19" fmla="*/ 239762 w 403521"/>
                <a:gd name="connsiteY19" fmla="*/ 41321 h 376097"/>
                <a:gd name="connsiteX20" fmla="*/ 250732 w 403521"/>
                <a:gd name="connsiteY20" fmla="*/ 47981 h 376097"/>
                <a:gd name="connsiteX21" fmla="*/ 275413 w 403521"/>
                <a:gd name="connsiteY21" fmla="*/ 62477 h 376097"/>
                <a:gd name="connsiteX22" fmla="*/ 323209 w 403521"/>
                <a:gd name="connsiteY22" fmla="*/ 99695 h 376097"/>
                <a:gd name="connsiteX23" fmla="*/ 386283 w 403521"/>
                <a:gd name="connsiteY23" fmla="*/ 170605 h 376097"/>
                <a:gd name="connsiteX24" fmla="*/ 391768 w 403521"/>
                <a:gd name="connsiteY24" fmla="*/ 180007 h 37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03521" h="376097">
                  <a:moveTo>
                    <a:pt x="391768" y="180007"/>
                  </a:moveTo>
                  <a:cubicBezTo>
                    <a:pt x="393335" y="184708"/>
                    <a:pt x="396078" y="188234"/>
                    <a:pt x="399603" y="190977"/>
                  </a:cubicBezTo>
                  <a:cubicBezTo>
                    <a:pt x="406263" y="195678"/>
                    <a:pt x="407439" y="201163"/>
                    <a:pt x="401562" y="207823"/>
                  </a:cubicBezTo>
                  <a:cubicBezTo>
                    <a:pt x="396861" y="213307"/>
                    <a:pt x="394510" y="221143"/>
                    <a:pt x="388242" y="225844"/>
                  </a:cubicBezTo>
                  <a:cubicBezTo>
                    <a:pt x="356509" y="273640"/>
                    <a:pt x="325167" y="321435"/>
                    <a:pt x="295393" y="370406"/>
                  </a:cubicBezTo>
                  <a:cubicBezTo>
                    <a:pt x="289125" y="384118"/>
                    <a:pt x="282073" y="379809"/>
                    <a:pt x="273062" y="372365"/>
                  </a:cubicBezTo>
                  <a:cubicBezTo>
                    <a:pt x="182172" y="295971"/>
                    <a:pt x="91282" y="219967"/>
                    <a:pt x="0" y="143573"/>
                  </a:cubicBezTo>
                  <a:cubicBezTo>
                    <a:pt x="3134" y="140047"/>
                    <a:pt x="5877" y="136913"/>
                    <a:pt x="9011" y="133387"/>
                  </a:cubicBezTo>
                  <a:cubicBezTo>
                    <a:pt x="16062" y="126335"/>
                    <a:pt x="23114" y="119283"/>
                    <a:pt x="30166" y="112231"/>
                  </a:cubicBezTo>
                  <a:cubicBezTo>
                    <a:pt x="37610" y="101262"/>
                    <a:pt x="46229" y="91468"/>
                    <a:pt x="57982" y="84807"/>
                  </a:cubicBezTo>
                  <a:cubicBezTo>
                    <a:pt x="66601" y="76580"/>
                    <a:pt x="75219" y="67961"/>
                    <a:pt x="83838" y="59734"/>
                  </a:cubicBezTo>
                  <a:cubicBezTo>
                    <a:pt x="86581" y="55425"/>
                    <a:pt x="89715" y="51507"/>
                    <a:pt x="94024" y="49157"/>
                  </a:cubicBezTo>
                  <a:cubicBezTo>
                    <a:pt x="108128" y="37404"/>
                    <a:pt x="121056" y="24475"/>
                    <a:pt x="132809" y="10763"/>
                  </a:cubicBezTo>
                  <a:cubicBezTo>
                    <a:pt x="134768" y="5279"/>
                    <a:pt x="139469" y="2928"/>
                    <a:pt x="144171" y="186"/>
                  </a:cubicBezTo>
                  <a:cubicBezTo>
                    <a:pt x="151614" y="-990"/>
                    <a:pt x="156707" y="3711"/>
                    <a:pt x="162975" y="6062"/>
                  </a:cubicBezTo>
                  <a:cubicBezTo>
                    <a:pt x="165718" y="8804"/>
                    <a:pt x="169636" y="7237"/>
                    <a:pt x="172770" y="8021"/>
                  </a:cubicBezTo>
                  <a:cubicBezTo>
                    <a:pt x="178646" y="8413"/>
                    <a:pt x="183347" y="11547"/>
                    <a:pt x="187657" y="14681"/>
                  </a:cubicBezTo>
                  <a:cubicBezTo>
                    <a:pt x="190399" y="17423"/>
                    <a:pt x="193533" y="18599"/>
                    <a:pt x="197059" y="18990"/>
                  </a:cubicBezTo>
                  <a:cubicBezTo>
                    <a:pt x="208812" y="23692"/>
                    <a:pt x="221349" y="26826"/>
                    <a:pt x="230751" y="35836"/>
                  </a:cubicBezTo>
                  <a:cubicBezTo>
                    <a:pt x="233102" y="38579"/>
                    <a:pt x="236236" y="40538"/>
                    <a:pt x="239762" y="41321"/>
                  </a:cubicBezTo>
                  <a:cubicBezTo>
                    <a:pt x="243680" y="42888"/>
                    <a:pt x="247206" y="45239"/>
                    <a:pt x="250732" y="47981"/>
                  </a:cubicBezTo>
                  <a:cubicBezTo>
                    <a:pt x="256608" y="56600"/>
                    <a:pt x="266402" y="58951"/>
                    <a:pt x="275413" y="62477"/>
                  </a:cubicBezTo>
                  <a:cubicBezTo>
                    <a:pt x="294610" y="70704"/>
                    <a:pt x="308713" y="85983"/>
                    <a:pt x="323209" y="99695"/>
                  </a:cubicBezTo>
                  <a:cubicBezTo>
                    <a:pt x="345931" y="121634"/>
                    <a:pt x="367478" y="144748"/>
                    <a:pt x="386283" y="170605"/>
                  </a:cubicBezTo>
                  <a:cubicBezTo>
                    <a:pt x="389026" y="173347"/>
                    <a:pt x="391768" y="176089"/>
                    <a:pt x="391768" y="180007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72DF299-EF29-4E1B-9AF8-8E30B5A83323}"/>
                </a:ext>
              </a:extLst>
            </p:cNvPr>
            <p:cNvSpPr/>
            <p:nvPr/>
          </p:nvSpPr>
          <p:spPr>
            <a:xfrm>
              <a:off x="5563487" y="2923651"/>
              <a:ext cx="478518" cy="451634"/>
            </a:xfrm>
            <a:custGeom>
              <a:avLst/>
              <a:gdLst>
                <a:gd name="connsiteX0" fmla="*/ 92479 w 348673"/>
                <a:gd name="connsiteY0" fmla="*/ 330221 h 329085"/>
                <a:gd name="connsiteX1" fmla="*/ 4331 w 348673"/>
                <a:gd name="connsiteY1" fmla="*/ 200154 h 329085"/>
                <a:gd name="connsiteX2" fmla="*/ 3939 w 348673"/>
                <a:gd name="connsiteY2" fmla="*/ 188401 h 329085"/>
                <a:gd name="connsiteX3" fmla="*/ 14125 w 348673"/>
                <a:gd name="connsiteY3" fmla="*/ 175081 h 329085"/>
                <a:gd name="connsiteX4" fmla="*/ 223721 w 348673"/>
                <a:gd name="connsiteY4" fmla="*/ 9363 h 329085"/>
                <a:gd name="connsiteX5" fmla="*/ 242526 w 348673"/>
                <a:gd name="connsiteY5" fmla="*/ 352 h 329085"/>
                <a:gd name="connsiteX6" fmla="*/ 333024 w 348673"/>
                <a:gd name="connsiteY6" fmla="*/ 85366 h 329085"/>
                <a:gd name="connsiteX7" fmla="*/ 343602 w 348673"/>
                <a:gd name="connsiteY7" fmla="*/ 93593 h 329085"/>
                <a:gd name="connsiteX8" fmla="*/ 336158 w 348673"/>
                <a:gd name="connsiteY8" fmla="*/ 189968 h 329085"/>
                <a:gd name="connsiteX9" fmla="*/ 159863 w 348673"/>
                <a:gd name="connsiteY9" fmla="*/ 322777 h 329085"/>
                <a:gd name="connsiteX10" fmla="*/ 92479 w 348673"/>
                <a:gd name="connsiteY10" fmla="*/ 330221 h 32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8673" h="329085">
                  <a:moveTo>
                    <a:pt x="92479" y="330221"/>
                  </a:moveTo>
                  <a:cubicBezTo>
                    <a:pt x="63096" y="286735"/>
                    <a:pt x="33713" y="243640"/>
                    <a:pt x="4331" y="200154"/>
                  </a:cubicBezTo>
                  <a:cubicBezTo>
                    <a:pt x="1980" y="196628"/>
                    <a:pt x="-3896" y="192318"/>
                    <a:pt x="3939" y="188401"/>
                  </a:cubicBezTo>
                  <a:cubicBezTo>
                    <a:pt x="4331" y="181349"/>
                    <a:pt x="9816" y="178607"/>
                    <a:pt x="14125" y="175081"/>
                  </a:cubicBezTo>
                  <a:cubicBezTo>
                    <a:pt x="84643" y="120625"/>
                    <a:pt x="153594" y="64602"/>
                    <a:pt x="223721" y="9363"/>
                  </a:cubicBezTo>
                  <a:cubicBezTo>
                    <a:pt x="229206" y="5053"/>
                    <a:pt x="233515" y="-1607"/>
                    <a:pt x="242526" y="352"/>
                  </a:cubicBezTo>
                  <a:cubicBezTo>
                    <a:pt x="272692" y="28951"/>
                    <a:pt x="302858" y="57158"/>
                    <a:pt x="333024" y="85366"/>
                  </a:cubicBezTo>
                  <a:cubicBezTo>
                    <a:pt x="336158" y="88500"/>
                    <a:pt x="338901" y="92418"/>
                    <a:pt x="343602" y="93593"/>
                  </a:cubicBezTo>
                  <a:cubicBezTo>
                    <a:pt x="353788" y="126893"/>
                    <a:pt x="356530" y="160585"/>
                    <a:pt x="336158" y="189968"/>
                  </a:cubicBezTo>
                  <a:cubicBezTo>
                    <a:pt x="292280" y="253434"/>
                    <a:pt x="234299" y="299663"/>
                    <a:pt x="159863" y="322777"/>
                  </a:cubicBezTo>
                  <a:cubicBezTo>
                    <a:pt x="137924" y="330221"/>
                    <a:pt x="115201" y="332180"/>
                    <a:pt x="92479" y="330221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5C97EEE-FF89-4F3A-A027-8458B65F691A}"/>
                </a:ext>
              </a:extLst>
            </p:cNvPr>
            <p:cNvSpPr/>
            <p:nvPr/>
          </p:nvSpPr>
          <p:spPr>
            <a:xfrm>
              <a:off x="4045703" y="1845050"/>
              <a:ext cx="5377" cy="5377"/>
            </a:xfrm>
            <a:custGeom>
              <a:avLst/>
              <a:gdLst>
                <a:gd name="connsiteX0" fmla="*/ 0 w 0"/>
                <a:gd name="connsiteY0" fmla="*/ 784 h 0"/>
                <a:gd name="connsiteX1" fmla="*/ 0 w 0"/>
                <a:gd name="connsiteY1" fmla="*/ 0 h 0"/>
                <a:gd name="connsiteX2" fmla="*/ 783 w 0"/>
                <a:gd name="connsiteY2" fmla="*/ 392 h 0"/>
                <a:gd name="connsiteX3" fmla="*/ 0 w 0"/>
                <a:gd name="connsiteY3" fmla="*/ 78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784"/>
                  </a:moveTo>
                  <a:cubicBezTo>
                    <a:pt x="0" y="392"/>
                    <a:pt x="0" y="392"/>
                    <a:pt x="0" y="0"/>
                  </a:cubicBezTo>
                  <a:cubicBezTo>
                    <a:pt x="392" y="0"/>
                    <a:pt x="392" y="392"/>
                    <a:pt x="783" y="392"/>
                  </a:cubicBezTo>
                  <a:cubicBezTo>
                    <a:pt x="783" y="784"/>
                    <a:pt x="392" y="784"/>
                    <a:pt x="0" y="784"/>
                  </a:cubicBezTo>
                  <a:close/>
                </a:path>
              </a:pathLst>
            </a:custGeom>
            <a:solidFill>
              <a:srgbClr val="F4970C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E1AC69B-62ED-48DF-A93D-8FFEA283B429}"/>
                </a:ext>
              </a:extLst>
            </p:cNvPr>
            <p:cNvSpPr/>
            <p:nvPr/>
          </p:nvSpPr>
          <p:spPr>
            <a:xfrm>
              <a:off x="3919830" y="3217011"/>
              <a:ext cx="919399" cy="602179"/>
            </a:xfrm>
            <a:custGeom>
              <a:avLst/>
              <a:gdLst>
                <a:gd name="connsiteX0" fmla="*/ 94068 w 669923"/>
                <a:gd name="connsiteY0" fmla="*/ 300593 h 438780"/>
                <a:gd name="connsiteX1" fmla="*/ 44 w 669923"/>
                <a:gd name="connsiteY1" fmla="*/ 4808 h 438780"/>
                <a:gd name="connsiteX2" fmla="*/ 24333 w 669923"/>
                <a:gd name="connsiteY2" fmla="*/ 48295 h 438780"/>
                <a:gd name="connsiteX3" fmla="*/ 140296 w 669923"/>
                <a:gd name="connsiteY3" fmla="*/ 156031 h 438780"/>
                <a:gd name="connsiteX4" fmla="*/ 327953 w 669923"/>
                <a:gd name="connsiteY4" fmla="*/ 196775 h 438780"/>
                <a:gd name="connsiteX5" fmla="*/ 463897 w 669923"/>
                <a:gd name="connsiteY5" fmla="*/ 185805 h 438780"/>
                <a:gd name="connsiteX6" fmla="*/ 628831 w 669923"/>
                <a:gd name="connsiteY6" fmla="*/ 74151 h 438780"/>
                <a:gd name="connsiteX7" fmla="*/ 671534 w 669923"/>
                <a:gd name="connsiteY7" fmla="*/ 107 h 438780"/>
                <a:gd name="connsiteX8" fmla="*/ 573592 w 669923"/>
                <a:gd name="connsiteY8" fmla="*/ 338203 h 438780"/>
                <a:gd name="connsiteX9" fmla="*/ 431380 w 669923"/>
                <a:gd name="connsiteY9" fmla="*/ 424000 h 438780"/>
                <a:gd name="connsiteX10" fmla="*/ 361254 w 669923"/>
                <a:gd name="connsiteY10" fmla="*/ 427918 h 438780"/>
                <a:gd name="connsiteX11" fmla="*/ 94068 w 669923"/>
                <a:gd name="connsiteY11" fmla="*/ 300593 h 438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9923" h="438780">
                  <a:moveTo>
                    <a:pt x="94068" y="300593"/>
                  </a:moveTo>
                  <a:cubicBezTo>
                    <a:pt x="91325" y="281788"/>
                    <a:pt x="-2307" y="11860"/>
                    <a:pt x="44" y="4808"/>
                  </a:cubicBezTo>
                  <a:cubicBezTo>
                    <a:pt x="8662" y="20087"/>
                    <a:pt x="16106" y="34583"/>
                    <a:pt x="24333" y="48295"/>
                  </a:cubicBezTo>
                  <a:cubicBezTo>
                    <a:pt x="51757" y="96090"/>
                    <a:pt x="89367" y="132525"/>
                    <a:pt x="140296" y="156031"/>
                  </a:cubicBezTo>
                  <a:cubicBezTo>
                    <a:pt x="200237" y="183455"/>
                    <a:pt x="262136" y="196775"/>
                    <a:pt x="327953" y="196775"/>
                  </a:cubicBezTo>
                  <a:cubicBezTo>
                    <a:pt x="373790" y="196775"/>
                    <a:pt x="419235" y="196775"/>
                    <a:pt x="463897" y="185805"/>
                  </a:cubicBezTo>
                  <a:cubicBezTo>
                    <a:pt x="532848" y="168568"/>
                    <a:pt x="590438" y="136834"/>
                    <a:pt x="628831" y="74151"/>
                  </a:cubicBezTo>
                  <a:cubicBezTo>
                    <a:pt x="644894" y="47903"/>
                    <a:pt x="671142" y="-2635"/>
                    <a:pt x="671534" y="107"/>
                  </a:cubicBezTo>
                  <a:cubicBezTo>
                    <a:pt x="653513" y="78069"/>
                    <a:pt x="579468" y="331935"/>
                    <a:pt x="573592" y="338203"/>
                  </a:cubicBezTo>
                  <a:cubicBezTo>
                    <a:pt x="529322" y="365627"/>
                    <a:pt x="434122" y="422433"/>
                    <a:pt x="431380" y="424000"/>
                  </a:cubicBezTo>
                  <a:cubicBezTo>
                    <a:pt x="391028" y="448682"/>
                    <a:pt x="402781" y="447506"/>
                    <a:pt x="361254" y="427918"/>
                  </a:cubicBezTo>
                  <a:cubicBezTo>
                    <a:pt x="352243" y="424000"/>
                    <a:pt x="96027" y="302160"/>
                    <a:pt x="94068" y="30059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B64EBEB-E90A-4F62-B4B3-986A96C9401E}"/>
                </a:ext>
              </a:extLst>
            </p:cNvPr>
            <p:cNvSpPr/>
            <p:nvPr/>
          </p:nvSpPr>
          <p:spPr>
            <a:xfrm>
              <a:off x="4874237" y="2316577"/>
              <a:ext cx="311842" cy="365609"/>
            </a:xfrm>
            <a:custGeom>
              <a:avLst/>
              <a:gdLst>
                <a:gd name="connsiteX0" fmla="*/ 155532 w 227225"/>
                <a:gd name="connsiteY0" fmla="*/ 0 h 266402"/>
                <a:gd name="connsiteX1" fmla="*/ 227225 w 227225"/>
                <a:gd name="connsiteY1" fmla="*/ 268753 h 266402"/>
                <a:gd name="connsiteX2" fmla="*/ 0 w 227225"/>
                <a:gd name="connsiteY2" fmla="*/ 119881 h 266402"/>
                <a:gd name="connsiteX3" fmla="*/ 99117 w 227225"/>
                <a:gd name="connsiteY3" fmla="*/ 70910 h 266402"/>
                <a:gd name="connsiteX4" fmla="*/ 155532 w 227225"/>
                <a:gd name="connsiteY4" fmla="*/ 0 h 26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225" h="266402">
                  <a:moveTo>
                    <a:pt x="155532" y="0"/>
                  </a:moveTo>
                  <a:cubicBezTo>
                    <a:pt x="183739" y="98334"/>
                    <a:pt x="220565" y="243680"/>
                    <a:pt x="227225" y="268753"/>
                  </a:cubicBezTo>
                  <a:cubicBezTo>
                    <a:pt x="193142" y="246030"/>
                    <a:pt x="28991" y="137119"/>
                    <a:pt x="0" y="119881"/>
                  </a:cubicBezTo>
                  <a:cubicBezTo>
                    <a:pt x="56414" y="101468"/>
                    <a:pt x="74436" y="87756"/>
                    <a:pt x="99117" y="70910"/>
                  </a:cubicBezTo>
                  <a:cubicBezTo>
                    <a:pt x="128892" y="47796"/>
                    <a:pt x="144562" y="17630"/>
                    <a:pt x="15553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548BC75-DF85-4C72-87D4-C409A14A94D8}"/>
                </a:ext>
              </a:extLst>
            </p:cNvPr>
            <p:cNvSpPr/>
            <p:nvPr/>
          </p:nvSpPr>
          <p:spPr>
            <a:xfrm>
              <a:off x="3538688" y="2331633"/>
              <a:ext cx="80649" cy="225818"/>
            </a:xfrm>
            <a:custGeom>
              <a:avLst/>
              <a:gdLst>
                <a:gd name="connsiteX0" fmla="*/ 0 w 58765"/>
                <a:gd name="connsiteY0" fmla="*/ 168069 h 164542"/>
                <a:gd name="connsiteX1" fmla="*/ 58765 w 58765"/>
                <a:gd name="connsiteY1" fmla="*/ 0 h 16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65" h="164542">
                  <a:moveTo>
                    <a:pt x="0" y="168069"/>
                  </a:moveTo>
                  <a:cubicBezTo>
                    <a:pt x="19197" y="114788"/>
                    <a:pt x="52497" y="20372"/>
                    <a:pt x="58765" y="0"/>
                  </a:cubicBezTo>
                </a:path>
              </a:pathLst>
            </a:custGeom>
            <a:solidFill>
              <a:srgbClr val="FEB47A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7BD4980-C75A-4383-A991-7289EE8F9DC7}"/>
                </a:ext>
              </a:extLst>
            </p:cNvPr>
            <p:cNvSpPr/>
            <p:nvPr/>
          </p:nvSpPr>
          <p:spPr>
            <a:xfrm>
              <a:off x="3577259" y="1868120"/>
              <a:ext cx="1553839" cy="655946"/>
            </a:xfrm>
            <a:custGeom>
              <a:avLst/>
              <a:gdLst>
                <a:gd name="connsiteX0" fmla="*/ 1128786 w 1132209"/>
                <a:gd name="connsiteY0" fmla="*/ 167321 h 477957"/>
                <a:gd name="connsiteX1" fmla="*/ 1117817 w 1132209"/>
                <a:gd name="connsiteY1" fmla="*/ 127361 h 477957"/>
                <a:gd name="connsiteX2" fmla="*/ 984224 w 1132209"/>
                <a:gd name="connsiteY2" fmla="*/ 2387 h 477957"/>
                <a:gd name="connsiteX3" fmla="*/ 782071 w 1132209"/>
                <a:gd name="connsiteY3" fmla="*/ 88576 h 477957"/>
                <a:gd name="connsiteX4" fmla="*/ 708419 w 1132209"/>
                <a:gd name="connsiteY4" fmla="*/ 111298 h 477957"/>
                <a:gd name="connsiteX5" fmla="*/ 584228 w 1132209"/>
                <a:gd name="connsiteY5" fmla="*/ 79173 h 477957"/>
                <a:gd name="connsiteX6" fmla="*/ 501957 w 1132209"/>
                <a:gd name="connsiteY6" fmla="*/ 83483 h 477957"/>
                <a:gd name="connsiteX7" fmla="*/ 371890 w 1132209"/>
                <a:gd name="connsiteY7" fmla="*/ 116783 h 477957"/>
                <a:gd name="connsiteX8" fmla="*/ 333889 w 1132209"/>
                <a:gd name="connsiteY8" fmla="*/ 90534 h 477957"/>
                <a:gd name="connsiteX9" fmla="*/ 241823 w 1132209"/>
                <a:gd name="connsiteY9" fmla="*/ 45873 h 477957"/>
                <a:gd name="connsiteX10" fmla="*/ 215575 w 1132209"/>
                <a:gd name="connsiteY10" fmla="*/ 40388 h 477957"/>
                <a:gd name="connsiteX11" fmla="*/ 53383 w 1132209"/>
                <a:gd name="connsiteY11" fmla="*/ 93669 h 477957"/>
                <a:gd name="connsiteX12" fmla="*/ 6371 w 1132209"/>
                <a:gd name="connsiteY12" fmla="*/ 164187 h 477957"/>
                <a:gd name="connsiteX13" fmla="*/ 3628 w 1132209"/>
                <a:gd name="connsiteY13" fmla="*/ 257819 h 477957"/>
                <a:gd name="connsiteX14" fmla="*/ 83157 w 1132209"/>
                <a:gd name="connsiteY14" fmla="*/ 416485 h 477957"/>
                <a:gd name="connsiteX15" fmla="*/ 157593 w 1132209"/>
                <a:gd name="connsiteY15" fmla="*/ 469374 h 477957"/>
                <a:gd name="connsiteX16" fmla="*/ 253576 w 1132209"/>
                <a:gd name="connsiteY16" fmla="*/ 476426 h 477957"/>
                <a:gd name="connsiteX17" fmla="*/ 274340 w 1132209"/>
                <a:gd name="connsiteY17" fmla="*/ 472508 h 477957"/>
                <a:gd name="connsiteX18" fmla="*/ 355044 w 1132209"/>
                <a:gd name="connsiteY18" fmla="*/ 444301 h 477957"/>
                <a:gd name="connsiteX19" fmla="*/ 389520 w 1132209"/>
                <a:gd name="connsiteY19" fmla="*/ 427455 h 477957"/>
                <a:gd name="connsiteX20" fmla="*/ 468657 w 1132209"/>
                <a:gd name="connsiteY20" fmla="*/ 403557 h 477957"/>
                <a:gd name="connsiteX21" fmla="*/ 530164 w 1132209"/>
                <a:gd name="connsiteY21" fmla="*/ 322069 h 477957"/>
                <a:gd name="connsiteX22" fmla="*/ 614395 w 1132209"/>
                <a:gd name="connsiteY22" fmla="*/ 345575 h 477957"/>
                <a:gd name="connsiteX23" fmla="*/ 698233 w 1132209"/>
                <a:gd name="connsiteY23" fmla="*/ 397681 h 477957"/>
                <a:gd name="connsiteX24" fmla="*/ 768359 w 1132209"/>
                <a:gd name="connsiteY24" fmla="*/ 400815 h 477957"/>
                <a:gd name="connsiteX25" fmla="*/ 829867 w 1132209"/>
                <a:gd name="connsiteY25" fmla="*/ 410609 h 477957"/>
                <a:gd name="connsiteX26" fmla="*/ 950923 w 1132209"/>
                <a:gd name="connsiteY26" fmla="*/ 445868 h 477957"/>
                <a:gd name="connsiteX27" fmla="*/ 1128786 w 1132209"/>
                <a:gd name="connsiteY27" fmla="*/ 167321 h 477957"/>
                <a:gd name="connsiteX28" fmla="*/ 1062969 w 1132209"/>
                <a:gd name="connsiteY28" fmla="*/ 307966 h 477957"/>
                <a:gd name="connsiteX29" fmla="*/ 1062969 w 1132209"/>
                <a:gd name="connsiteY29" fmla="*/ 307966 h 477957"/>
                <a:gd name="connsiteX30" fmla="*/ 1062969 w 1132209"/>
                <a:gd name="connsiteY30" fmla="*/ 307966 h 477957"/>
                <a:gd name="connsiteX31" fmla="*/ 1062969 w 1132209"/>
                <a:gd name="connsiteY31" fmla="*/ 307966 h 477957"/>
                <a:gd name="connsiteX32" fmla="*/ 1062969 w 1132209"/>
                <a:gd name="connsiteY32" fmla="*/ 307966 h 477957"/>
                <a:gd name="connsiteX33" fmla="*/ 1062969 w 1132209"/>
                <a:gd name="connsiteY33" fmla="*/ 307966 h 477957"/>
                <a:gd name="connsiteX34" fmla="*/ 1062969 w 1132209"/>
                <a:gd name="connsiteY34" fmla="*/ 307966 h 477957"/>
                <a:gd name="connsiteX35" fmla="*/ 1062969 w 1132209"/>
                <a:gd name="connsiteY35" fmla="*/ 307966 h 47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32209" h="477957">
                  <a:moveTo>
                    <a:pt x="1128786" y="167321"/>
                  </a:moveTo>
                  <a:cubicBezTo>
                    <a:pt x="1126827" y="156743"/>
                    <a:pt x="1118992" y="130103"/>
                    <a:pt x="1117817" y="127361"/>
                  </a:cubicBezTo>
                  <a:cubicBezTo>
                    <a:pt x="1095486" y="68204"/>
                    <a:pt x="1048865" y="13356"/>
                    <a:pt x="984224" y="2387"/>
                  </a:cubicBezTo>
                  <a:cubicBezTo>
                    <a:pt x="907045" y="-10542"/>
                    <a:pt x="830651" y="30594"/>
                    <a:pt x="782071" y="88576"/>
                  </a:cubicBezTo>
                  <a:cubicBezTo>
                    <a:pt x="762091" y="112473"/>
                    <a:pt x="753472" y="124618"/>
                    <a:pt x="708419" y="111298"/>
                  </a:cubicBezTo>
                  <a:cubicBezTo>
                    <a:pt x="702151" y="108164"/>
                    <a:pt x="597549" y="83091"/>
                    <a:pt x="584228" y="79173"/>
                  </a:cubicBezTo>
                  <a:cubicBezTo>
                    <a:pt x="560331" y="72121"/>
                    <a:pt x="525072" y="70554"/>
                    <a:pt x="501957" y="83483"/>
                  </a:cubicBezTo>
                  <a:cubicBezTo>
                    <a:pt x="493338" y="88184"/>
                    <a:pt x="389912" y="120701"/>
                    <a:pt x="371890" y="116783"/>
                  </a:cubicBezTo>
                  <a:cubicBezTo>
                    <a:pt x="359745" y="114432"/>
                    <a:pt x="344858" y="97978"/>
                    <a:pt x="333889" y="90534"/>
                  </a:cubicBezTo>
                  <a:cubicBezTo>
                    <a:pt x="306073" y="70946"/>
                    <a:pt x="275124" y="54884"/>
                    <a:pt x="241823" y="45873"/>
                  </a:cubicBezTo>
                  <a:cubicBezTo>
                    <a:pt x="233204" y="43522"/>
                    <a:pt x="224585" y="41563"/>
                    <a:pt x="215575" y="40388"/>
                  </a:cubicBezTo>
                  <a:cubicBezTo>
                    <a:pt x="156810" y="31769"/>
                    <a:pt x="96086" y="52533"/>
                    <a:pt x="53383" y="93669"/>
                  </a:cubicBezTo>
                  <a:cubicBezTo>
                    <a:pt x="33794" y="112473"/>
                    <a:pt x="14598" y="137938"/>
                    <a:pt x="6371" y="164187"/>
                  </a:cubicBezTo>
                  <a:cubicBezTo>
                    <a:pt x="-2640" y="192786"/>
                    <a:pt x="-681" y="228829"/>
                    <a:pt x="3628" y="257819"/>
                  </a:cubicBezTo>
                  <a:cubicBezTo>
                    <a:pt x="11855" y="317368"/>
                    <a:pt x="40063" y="374174"/>
                    <a:pt x="83157" y="416485"/>
                  </a:cubicBezTo>
                  <a:cubicBezTo>
                    <a:pt x="103921" y="437249"/>
                    <a:pt x="129778" y="458796"/>
                    <a:pt x="157593" y="469374"/>
                  </a:cubicBezTo>
                  <a:cubicBezTo>
                    <a:pt x="188151" y="481127"/>
                    <a:pt x="221843" y="481127"/>
                    <a:pt x="253576" y="476426"/>
                  </a:cubicBezTo>
                  <a:cubicBezTo>
                    <a:pt x="260628" y="475251"/>
                    <a:pt x="267680" y="474075"/>
                    <a:pt x="274340" y="472508"/>
                  </a:cubicBezTo>
                  <a:cubicBezTo>
                    <a:pt x="302156" y="466240"/>
                    <a:pt x="329187" y="456446"/>
                    <a:pt x="355044" y="444301"/>
                  </a:cubicBezTo>
                  <a:cubicBezTo>
                    <a:pt x="366405" y="438816"/>
                    <a:pt x="377767" y="431373"/>
                    <a:pt x="389520" y="427455"/>
                  </a:cubicBezTo>
                  <a:cubicBezTo>
                    <a:pt x="415376" y="419620"/>
                    <a:pt x="444759" y="416877"/>
                    <a:pt x="468657" y="403557"/>
                  </a:cubicBezTo>
                  <a:cubicBezTo>
                    <a:pt x="498040" y="386711"/>
                    <a:pt x="512535" y="349493"/>
                    <a:pt x="530164" y="322069"/>
                  </a:cubicBezTo>
                  <a:cubicBezTo>
                    <a:pt x="557588" y="278583"/>
                    <a:pt x="596765" y="316193"/>
                    <a:pt x="614395" y="345575"/>
                  </a:cubicBezTo>
                  <a:cubicBezTo>
                    <a:pt x="645344" y="397289"/>
                    <a:pt x="670417" y="396505"/>
                    <a:pt x="698233" y="397681"/>
                  </a:cubicBezTo>
                  <a:cubicBezTo>
                    <a:pt x="721739" y="398856"/>
                    <a:pt x="745245" y="400031"/>
                    <a:pt x="768359" y="400815"/>
                  </a:cubicBezTo>
                  <a:cubicBezTo>
                    <a:pt x="787948" y="401598"/>
                    <a:pt x="813021" y="398464"/>
                    <a:pt x="829867" y="410609"/>
                  </a:cubicBezTo>
                  <a:cubicBezTo>
                    <a:pt x="867869" y="432548"/>
                    <a:pt x="905087" y="454879"/>
                    <a:pt x="950923" y="445868"/>
                  </a:cubicBezTo>
                  <a:cubicBezTo>
                    <a:pt x="1073938" y="422362"/>
                    <a:pt x="1149942" y="286027"/>
                    <a:pt x="1128786" y="167321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7AF53FF-30A6-492C-9F33-3F3BEE6C54C5}"/>
                </a:ext>
              </a:extLst>
            </p:cNvPr>
            <p:cNvSpPr/>
            <p:nvPr/>
          </p:nvSpPr>
          <p:spPr>
            <a:xfrm>
              <a:off x="3637619" y="1991293"/>
              <a:ext cx="381738" cy="381738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chemeClr val="accent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D636053-8484-46DD-A7C2-DE10398B5A3F}"/>
                </a:ext>
              </a:extLst>
            </p:cNvPr>
            <p:cNvSpPr/>
            <p:nvPr/>
          </p:nvSpPr>
          <p:spPr>
            <a:xfrm>
              <a:off x="4691970" y="1943441"/>
              <a:ext cx="381738" cy="381738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chemeClr val="accent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F713711-DC01-411C-A6EC-EB453D6A6343}"/>
                </a:ext>
              </a:extLst>
            </p:cNvPr>
            <p:cNvSpPr/>
            <p:nvPr/>
          </p:nvSpPr>
          <p:spPr>
            <a:xfrm>
              <a:off x="3796426" y="3532764"/>
              <a:ext cx="1553265" cy="3199717"/>
            </a:xfrm>
            <a:custGeom>
              <a:avLst/>
              <a:gdLst>
                <a:gd name="connsiteX0" fmla="*/ 915170 w 1089115"/>
                <a:gd name="connsiteY0" fmla="*/ 763556 h 1402529"/>
                <a:gd name="connsiteX1" fmla="*/ 803125 w 1089115"/>
                <a:gd name="connsiteY1" fmla="*/ 377665 h 1402529"/>
                <a:gd name="connsiteX2" fmla="*/ 801949 w 1089115"/>
                <a:gd name="connsiteY2" fmla="*/ 364344 h 1402529"/>
                <a:gd name="connsiteX3" fmla="*/ 801949 w 1089115"/>
                <a:gd name="connsiteY3" fmla="*/ 209204 h 1402529"/>
                <a:gd name="connsiteX4" fmla="*/ 802733 w 1089115"/>
                <a:gd name="connsiteY4" fmla="*/ 99117 h 1402529"/>
                <a:gd name="connsiteX5" fmla="*/ 805083 w 1089115"/>
                <a:gd name="connsiteY5" fmla="*/ 63075 h 1402529"/>
                <a:gd name="connsiteX6" fmla="*/ 800774 w 1089115"/>
                <a:gd name="connsiteY6" fmla="*/ 46620 h 1402529"/>
                <a:gd name="connsiteX7" fmla="*/ 766690 w 1089115"/>
                <a:gd name="connsiteY7" fmla="*/ 14104 h 1402529"/>
                <a:gd name="connsiteX8" fmla="*/ 757680 w 1089115"/>
                <a:gd name="connsiteY8" fmla="*/ 24290 h 1402529"/>
                <a:gd name="connsiteX9" fmla="*/ 752195 w 1089115"/>
                <a:gd name="connsiteY9" fmla="*/ 50930 h 1402529"/>
                <a:gd name="connsiteX10" fmla="*/ 716936 w 1089115"/>
                <a:gd name="connsiteY10" fmla="*/ 101860 h 1402529"/>
                <a:gd name="connsiteX11" fmla="*/ 583343 w 1089115"/>
                <a:gd name="connsiteY11" fmla="*/ 184523 h 1402529"/>
                <a:gd name="connsiteX12" fmla="*/ 574332 w 1089115"/>
                <a:gd name="connsiteY12" fmla="*/ 191183 h 1402529"/>
                <a:gd name="connsiteX13" fmla="*/ 555135 w 1089115"/>
                <a:gd name="connsiteY13" fmla="*/ 205678 h 1402529"/>
                <a:gd name="connsiteX14" fmla="*/ 521052 w 1089115"/>
                <a:gd name="connsiteY14" fmla="*/ 208812 h 1402529"/>
                <a:gd name="connsiteX15" fmla="*/ 515567 w 1089115"/>
                <a:gd name="connsiteY15" fmla="*/ 202152 h 1402529"/>
                <a:gd name="connsiteX16" fmla="*/ 487751 w 1089115"/>
                <a:gd name="connsiteY16" fmla="*/ 189224 h 1402529"/>
                <a:gd name="connsiteX17" fmla="*/ 467379 w 1089115"/>
                <a:gd name="connsiteY17" fmla="*/ 179822 h 1402529"/>
                <a:gd name="connsiteX18" fmla="*/ 404305 w 1089115"/>
                <a:gd name="connsiteY18" fmla="*/ 147697 h 1402529"/>
                <a:gd name="connsiteX19" fmla="*/ 400779 w 1089115"/>
                <a:gd name="connsiteY19" fmla="*/ 146130 h 1402529"/>
                <a:gd name="connsiteX20" fmla="*/ 389418 w 1089115"/>
                <a:gd name="connsiteY20" fmla="*/ 139469 h 1402529"/>
                <a:gd name="connsiteX21" fmla="*/ 237803 w 1089115"/>
                <a:gd name="connsiteY21" fmla="*/ 64250 h 1402529"/>
                <a:gd name="connsiteX22" fmla="*/ 181780 w 1089115"/>
                <a:gd name="connsiteY22" fmla="*/ 36435 h 1402529"/>
                <a:gd name="connsiteX23" fmla="*/ 167285 w 1089115"/>
                <a:gd name="connsiteY23" fmla="*/ 18021 h 1402529"/>
                <a:gd name="connsiteX24" fmla="*/ 159450 w 1089115"/>
                <a:gd name="connsiteY24" fmla="*/ 0 h 1402529"/>
                <a:gd name="connsiteX25" fmla="*/ 138294 w 1089115"/>
                <a:gd name="connsiteY25" fmla="*/ 24681 h 1402529"/>
                <a:gd name="connsiteX26" fmla="*/ 129283 w 1089115"/>
                <a:gd name="connsiteY26" fmla="*/ 81880 h 1402529"/>
                <a:gd name="connsiteX27" fmla="*/ 129283 w 1089115"/>
                <a:gd name="connsiteY27" fmla="*/ 103035 h 1402529"/>
                <a:gd name="connsiteX28" fmla="*/ 126541 w 1089115"/>
                <a:gd name="connsiteY28" fmla="*/ 121840 h 1402529"/>
                <a:gd name="connsiteX29" fmla="*/ 121448 w 1089115"/>
                <a:gd name="connsiteY29" fmla="*/ 167285 h 1402529"/>
                <a:gd name="connsiteX30" fmla="*/ 162976 w 1089115"/>
                <a:gd name="connsiteY30" fmla="*/ 363561 h 1402529"/>
                <a:gd name="connsiteX31" fmla="*/ 170811 w 1089115"/>
                <a:gd name="connsiteY31" fmla="*/ 408614 h 1402529"/>
                <a:gd name="connsiteX32" fmla="*/ 124191 w 1089115"/>
                <a:gd name="connsiteY32" fmla="*/ 680110 h 1402529"/>
                <a:gd name="connsiteX33" fmla="*/ 76395 w 1089115"/>
                <a:gd name="connsiteY33" fmla="*/ 958265 h 1402529"/>
                <a:gd name="connsiteX34" fmla="*/ 28599 w 1089115"/>
                <a:gd name="connsiteY34" fmla="*/ 1234853 h 1402529"/>
                <a:gd name="connsiteX35" fmla="*/ 0 w 1089115"/>
                <a:gd name="connsiteY35" fmla="*/ 1403313 h 1402529"/>
                <a:gd name="connsiteX36" fmla="*/ 327126 w 1089115"/>
                <a:gd name="connsiteY36" fmla="*/ 1403313 h 1402529"/>
                <a:gd name="connsiteX37" fmla="*/ 465812 w 1089115"/>
                <a:gd name="connsiteY37" fmla="*/ 1403313 h 1402529"/>
                <a:gd name="connsiteX38" fmla="*/ 776484 w 1089115"/>
                <a:gd name="connsiteY38" fmla="*/ 1403313 h 1402529"/>
                <a:gd name="connsiteX39" fmla="*/ 891272 w 1089115"/>
                <a:gd name="connsiteY39" fmla="*/ 1403313 h 1402529"/>
                <a:gd name="connsiteX40" fmla="*/ 1089899 w 1089115"/>
                <a:gd name="connsiteY40" fmla="*/ 1403313 h 1402529"/>
                <a:gd name="connsiteX41" fmla="*/ 915170 w 1089115"/>
                <a:gd name="connsiteY41" fmla="*/ 763556 h 1402529"/>
                <a:gd name="connsiteX0" fmla="*/ 886613 w 1061343"/>
                <a:gd name="connsiteY0" fmla="*/ 763556 h 2318072"/>
                <a:gd name="connsiteX1" fmla="*/ 774568 w 1061343"/>
                <a:gd name="connsiteY1" fmla="*/ 377665 h 2318072"/>
                <a:gd name="connsiteX2" fmla="*/ 773392 w 1061343"/>
                <a:gd name="connsiteY2" fmla="*/ 364344 h 2318072"/>
                <a:gd name="connsiteX3" fmla="*/ 773392 w 1061343"/>
                <a:gd name="connsiteY3" fmla="*/ 209204 h 2318072"/>
                <a:gd name="connsiteX4" fmla="*/ 774176 w 1061343"/>
                <a:gd name="connsiteY4" fmla="*/ 99117 h 2318072"/>
                <a:gd name="connsiteX5" fmla="*/ 776526 w 1061343"/>
                <a:gd name="connsiteY5" fmla="*/ 63075 h 2318072"/>
                <a:gd name="connsiteX6" fmla="*/ 772217 w 1061343"/>
                <a:gd name="connsiteY6" fmla="*/ 46620 h 2318072"/>
                <a:gd name="connsiteX7" fmla="*/ 738133 w 1061343"/>
                <a:gd name="connsiteY7" fmla="*/ 14104 h 2318072"/>
                <a:gd name="connsiteX8" fmla="*/ 729123 w 1061343"/>
                <a:gd name="connsiteY8" fmla="*/ 24290 h 2318072"/>
                <a:gd name="connsiteX9" fmla="*/ 723638 w 1061343"/>
                <a:gd name="connsiteY9" fmla="*/ 50930 h 2318072"/>
                <a:gd name="connsiteX10" fmla="*/ 688379 w 1061343"/>
                <a:gd name="connsiteY10" fmla="*/ 101860 h 2318072"/>
                <a:gd name="connsiteX11" fmla="*/ 554786 w 1061343"/>
                <a:gd name="connsiteY11" fmla="*/ 184523 h 2318072"/>
                <a:gd name="connsiteX12" fmla="*/ 545775 w 1061343"/>
                <a:gd name="connsiteY12" fmla="*/ 191183 h 2318072"/>
                <a:gd name="connsiteX13" fmla="*/ 526578 w 1061343"/>
                <a:gd name="connsiteY13" fmla="*/ 205678 h 2318072"/>
                <a:gd name="connsiteX14" fmla="*/ 492495 w 1061343"/>
                <a:gd name="connsiteY14" fmla="*/ 208812 h 2318072"/>
                <a:gd name="connsiteX15" fmla="*/ 487010 w 1061343"/>
                <a:gd name="connsiteY15" fmla="*/ 202152 h 2318072"/>
                <a:gd name="connsiteX16" fmla="*/ 459194 w 1061343"/>
                <a:gd name="connsiteY16" fmla="*/ 189224 h 2318072"/>
                <a:gd name="connsiteX17" fmla="*/ 438822 w 1061343"/>
                <a:gd name="connsiteY17" fmla="*/ 179822 h 2318072"/>
                <a:gd name="connsiteX18" fmla="*/ 375748 w 1061343"/>
                <a:gd name="connsiteY18" fmla="*/ 147697 h 2318072"/>
                <a:gd name="connsiteX19" fmla="*/ 372222 w 1061343"/>
                <a:gd name="connsiteY19" fmla="*/ 146130 h 2318072"/>
                <a:gd name="connsiteX20" fmla="*/ 360861 w 1061343"/>
                <a:gd name="connsiteY20" fmla="*/ 139469 h 2318072"/>
                <a:gd name="connsiteX21" fmla="*/ 209246 w 1061343"/>
                <a:gd name="connsiteY21" fmla="*/ 64250 h 2318072"/>
                <a:gd name="connsiteX22" fmla="*/ 153223 w 1061343"/>
                <a:gd name="connsiteY22" fmla="*/ 36435 h 2318072"/>
                <a:gd name="connsiteX23" fmla="*/ 138728 w 1061343"/>
                <a:gd name="connsiteY23" fmla="*/ 18021 h 2318072"/>
                <a:gd name="connsiteX24" fmla="*/ 130893 w 1061343"/>
                <a:gd name="connsiteY24" fmla="*/ 0 h 2318072"/>
                <a:gd name="connsiteX25" fmla="*/ 109737 w 1061343"/>
                <a:gd name="connsiteY25" fmla="*/ 24681 h 2318072"/>
                <a:gd name="connsiteX26" fmla="*/ 100726 w 1061343"/>
                <a:gd name="connsiteY26" fmla="*/ 81880 h 2318072"/>
                <a:gd name="connsiteX27" fmla="*/ 100726 w 1061343"/>
                <a:gd name="connsiteY27" fmla="*/ 103035 h 2318072"/>
                <a:gd name="connsiteX28" fmla="*/ 97984 w 1061343"/>
                <a:gd name="connsiteY28" fmla="*/ 121840 h 2318072"/>
                <a:gd name="connsiteX29" fmla="*/ 92891 w 1061343"/>
                <a:gd name="connsiteY29" fmla="*/ 167285 h 2318072"/>
                <a:gd name="connsiteX30" fmla="*/ 134419 w 1061343"/>
                <a:gd name="connsiteY30" fmla="*/ 363561 h 2318072"/>
                <a:gd name="connsiteX31" fmla="*/ 142254 w 1061343"/>
                <a:gd name="connsiteY31" fmla="*/ 408614 h 2318072"/>
                <a:gd name="connsiteX32" fmla="*/ 95634 w 1061343"/>
                <a:gd name="connsiteY32" fmla="*/ 680110 h 2318072"/>
                <a:gd name="connsiteX33" fmla="*/ 47838 w 1061343"/>
                <a:gd name="connsiteY33" fmla="*/ 958265 h 2318072"/>
                <a:gd name="connsiteX34" fmla="*/ 42 w 1061343"/>
                <a:gd name="connsiteY34" fmla="*/ 1234853 h 2318072"/>
                <a:gd name="connsiteX35" fmla="*/ 37913 w 1061343"/>
                <a:gd name="connsiteY35" fmla="*/ 2318072 h 2318072"/>
                <a:gd name="connsiteX36" fmla="*/ 298569 w 1061343"/>
                <a:gd name="connsiteY36" fmla="*/ 1403313 h 2318072"/>
                <a:gd name="connsiteX37" fmla="*/ 437255 w 1061343"/>
                <a:gd name="connsiteY37" fmla="*/ 1403313 h 2318072"/>
                <a:gd name="connsiteX38" fmla="*/ 747927 w 1061343"/>
                <a:gd name="connsiteY38" fmla="*/ 1403313 h 2318072"/>
                <a:gd name="connsiteX39" fmla="*/ 862715 w 1061343"/>
                <a:gd name="connsiteY39" fmla="*/ 1403313 h 2318072"/>
                <a:gd name="connsiteX40" fmla="*/ 1061342 w 1061343"/>
                <a:gd name="connsiteY40" fmla="*/ 1403313 h 2318072"/>
                <a:gd name="connsiteX41" fmla="*/ 886613 w 1061343"/>
                <a:gd name="connsiteY41" fmla="*/ 763556 h 2318072"/>
                <a:gd name="connsiteX0" fmla="*/ 855031 w 1029760"/>
                <a:gd name="connsiteY0" fmla="*/ 763556 h 2318072"/>
                <a:gd name="connsiteX1" fmla="*/ 742986 w 1029760"/>
                <a:gd name="connsiteY1" fmla="*/ 377665 h 2318072"/>
                <a:gd name="connsiteX2" fmla="*/ 741810 w 1029760"/>
                <a:gd name="connsiteY2" fmla="*/ 364344 h 2318072"/>
                <a:gd name="connsiteX3" fmla="*/ 741810 w 1029760"/>
                <a:gd name="connsiteY3" fmla="*/ 209204 h 2318072"/>
                <a:gd name="connsiteX4" fmla="*/ 742594 w 1029760"/>
                <a:gd name="connsiteY4" fmla="*/ 99117 h 2318072"/>
                <a:gd name="connsiteX5" fmla="*/ 744944 w 1029760"/>
                <a:gd name="connsiteY5" fmla="*/ 63075 h 2318072"/>
                <a:gd name="connsiteX6" fmla="*/ 740635 w 1029760"/>
                <a:gd name="connsiteY6" fmla="*/ 46620 h 2318072"/>
                <a:gd name="connsiteX7" fmla="*/ 706551 w 1029760"/>
                <a:gd name="connsiteY7" fmla="*/ 14104 h 2318072"/>
                <a:gd name="connsiteX8" fmla="*/ 697541 w 1029760"/>
                <a:gd name="connsiteY8" fmla="*/ 24290 h 2318072"/>
                <a:gd name="connsiteX9" fmla="*/ 692056 w 1029760"/>
                <a:gd name="connsiteY9" fmla="*/ 50930 h 2318072"/>
                <a:gd name="connsiteX10" fmla="*/ 656797 w 1029760"/>
                <a:gd name="connsiteY10" fmla="*/ 101860 h 2318072"/>
                <a:gd name="connsiteX11" fmla="*/ 523204 w 1029760"/>
                <a:gd name="connsiteY11" fmla="*/ 184523 h 2318072"/>
                <a:gd name="connsiteX12" fmla="*/ 514193 w 1029760"/>
                <a:gd name="connsiteY12" fmla="*/ 191183 h 2318072"/>
                <a:gd name="connsiteX13" fmla="*/ 494996 w 1029760"/>
                <a:gd name="connsiteY13" fmla="*/ 205678 h 2318072"/>
                <a:gd name="connsiteX14" fmla="*/ 460913 w 1029760"/>
                <a:gd name="connsiteY14" fmla="*/ 208812 h 2318072"/>
                <a:gd name="connsiteX15" fmla="*/ 455428 w 1029760"/>
                <a:gd name="connsiteY15" fmla="*/ 202152 h 2318072"/>
                <a:gd name="connsiteX16" fmla="*/ 427612 w 1029760"/>
                <a:gd name="connsiteY16" fmla="*/ 189224 h 2318072"/>
                <a:gd name="connsiteX17" fmla="*/ 407240 w 1029760"/>
                <a:gd name="connsiteY17" fmla="*/ 179822 h 2318072"/>
                <a:gd name="connsiteX18" fmla="*/ 344166 w 1029760"/>
                <a:gd name="connsiteY18" fmla="*/ 147697 h 2318072"/>
                <a:gd name="connsiteX19" fmla="*/ 340640 w 1029760"/>
                <a:gd name="connsiteY19" fmla="*/ 146130 h 2318072"/>
                <a:gd name="connsiteX20" fmla="*/ 329279 w 1029760"/>
                <a:gd name="connsiteY20" fmla="*/ 139469 h 2318072"/>
                <a:gd name="connsiteX21" fmla="*/ 177664 w 1029760"/>
                <a:gd name="connsiteY21" fmla="*/ 64250 h 2318072"/>
                <a:gd name="connsiteX22" fmla="*/ 121641 w 1029760"/>
                <a:gd name="connsiteY22" fmla="*/ 36435 h 2318072"/>
                <a:gd name="connsiteX23" fmla="*/ 107146 w 1029760"/>
                <a:gd name="connsiteY23" fmla="*/ 18021 h 2318072"/>
                <a:gd name="connsiteX24" fmla="*/ 99311 w 1029760"/>
                <a:gd name="connsiteY24" fmla="*/ 0 h 2318072"/>
                <a:gd name="connsiteX25" fmla="*/ 78155 w 1029760"/>
                <a:gd name="connsiteY25" fmla="*/ 24681 h 2318072"/>
                <a:gd name="connsiteX26" fmla="*/ 69144 w 1029760"/>
                <a:gd name="connsiteY26" fmla="*/ 81880 h 2318072"/>
                <a:gd name="connsiteX27" fmla="*/ 69144 w 1029760"/>
                <a:gd name="connsiteY27" fmla="*/ 103035 h 2318072"/>
                <a:gd name="connsiteX28" fmla="*/ 66402 w 1029760"/>
                <a:gd name="connsiteY28" fmla="*/ 121840 h 2318072"/>
                <a:gd name="connsiteX29" fmla="*/ 61309 w 1029760"/>
                <a:gd name="connsiteY29" fmla="*/ 167285 h 2318072"/>
                <a:gd name="connsiteX30" fmla="*/ 102837 w 1029760"/>
                <a:gd name="connsiteY30" fmla="*/ 363561 h 2318072"/>
                <a:gd name="connsiteX31" fmla="*/ 110672 w 1029760"/>
                <a:gd name="connsiteY31" fmla="*/ 408614 h 2318072"/>
                <a:gd name="connsiteX32" fmla="*/ 64052 w 1029760"/>
                <a:gd name="connsiteY32" fmla="*/ 680110 h 2318072"/>
                <a:gd name="connsiteX33" fmla="*/ 16256 w 1029760"/>
                <a:gd name="connsiteY33" fmla="*/ 958265 h 2318072"/>
                <a:gd name="connsiteX34" fmla="*/ 113 w 1029760"/>
                <a:gd name="connsiteY34" fmla="*/ 1276001 h 2318072"/>
                <a:gd name="connsiteX35" fmla="*/ 6331 w 1029760"/>
                <a:gd name="connsiteY35" fmla="*/ 2318072 h 2318072"/>
                <a:gd name="connsiteX36" fmla="*/ 266987 w 1029760"/>
                <a:gd name="connsiteY36" fmla="*/ 1403313 h 2318072"/>
                <a:gd name="connsiteX37" fmla="*/ 405673 w 1029760"/>
                <a:gd name="connsiteY37" fmla="*/ 1403313 h 2318072"/>
                <a:gd name="connsiteX38" fmla="*/ 716345 w 1029760"/>
                <a:gd name="connsiteY38" fmla="*/ 1403313 h 2318072"/>
                <a:gd name="connsiteX39" fmla="*/ 831133 w 1029760"/>
                <a:gd name="connsiteY39" fmla="*/ 1403313 h 2318072"/>
                <a:gd name="connsiteX40" fmla="*/ 1029760 w 1029760"/>
                <a:gd name="connsiteY40" fmla="*/ 1403313 h 2318072"/>
                <a:gd name="connsiteX41" fmla="*/ 855031 w 1029760"/>
                <a:gd name="connsiteY41" fmla="*/ 763556 h 2318072"/>
                <a:gd name="connsiteX0" fmla="*/ 855031 w 1029760"/>
                <a:gd name="connsiteY0" fmla="*/ 763556 h 2318072"/>
                <a:gd name="connsiteX1" fmla="*/ 742986 w 1029760"/>
                <a:gd name="connsiteY1" fmla="*/ 377665 h 2318072"/>
                <a:gd name="connsiteX2" fmla="*/ 741810 w 1029760"/>
                <a:gd name="connsiteY2" fmla="*/ 364344 h 2318072"/>
                <a:gd name="connsiteX3" fmla="*/ 741810 w 1029760"/>
                <a:gd name="connsiteY3" fmla="*/ 209204 h 2318072"/>
                <a:gd name="connsiteX4" fmla="*/ 742594 w 1029760"/>
                <a:gd name="connsiteY4" fmla="*/ 99117 h 2318072"/>
                <a:gd name="connsiteX5" fmla="*/ 744944 w 1029760"/>
                <a:gd name="connsiteY5" fmla="*/ 63075 h 2318072"/>
                <a:gd name="connsiteX6" fmla="*/ 740635 w 1029760"/>
                <a:gd name="connsiteY6" fmla="*/ 46620 h 2318072"/>
                <a:gd name="connsiteX7" fmla="*/ 706551 w 1029760"/>
                <a:gd name="connsiteY7" fmla="*/ 14104 h 2318072"/>
                <a:gd name="connsiteX8" fmla="*/ 697541 w 1029760"/>
                <a:gd name="connsiteY8" fmla="*/ 24290 h 2318072"/>
                <a:gd name="connsiteX9" fmla="*/ 692056 w 1029760"/>
                <a:gd name="connsiteY9" fmla="*/ 50930 h 2318072"/>
                <a:gd name="connsiteX10" fmla="*/ 656797 w 1029760"/>
                <a:gd name="connsiteY10" fmla="*/ 101860 h 2318072"/>
                <a:gd name="connsiteX11" fmla="*/ 523204 w 1029760"/>
                <a:gd name="connsiteY11" fmla="*/ 184523 h 2318072"/>
                <a:gd name="connsiteX12" fmla="*/ 514193 w 1029760"/>
                <a:gd name="connsiteY12" fmla="*/ 191183 h 2318072"/>
                <a:gd name="connsiteX13" fmla="*/ 494996 w 1029760"/>
                <a:gd name="connsiteY13" fmla="*/ 205678 h 2318072"/>
                <a:gd name="connsiteX14" fmla="*/ 460913 w 1029760"/>
                <a:gd name="connsiteY14" fmla="*/ 208812 h 2318072"/>
                <a:gd name="connsiteX15" fmla="*/ 455428 w 1029760"/>
                <a:gd name="connsiteY15" fmla="*/ 202152 h 2318072"/>
                <a:gd name="connsiteX16" fmla="*/ 427612 w 1029760"/>
                <a:gd name="connsiteY16" fmla="*/ 189224 h 2318072"/>
                <a:gd name="connsiteX17" fmla="*/ 407240 w 1029760"/>
                <a:gd name="connsiteY17" fmla="*/ 179822 h 2318072"/>
                <a:gd name="connsiteX18" fmla="*/ 344166 w 1029760"/>
                <a:gd name="connsiteY18" fmla="*/ 147697 h 2318072"/>
                <a:gd name="connsiteX19" fmla="*/ 340640 w 1029760"/>
                <a:gd name="connsiteY19" fmla="*/ 146130 h 2318072"/>
                <a:gd name="connsiteX20" fmla="*/ 329279 w 1029760"/>
                <a:gd name="connsiteY20" fmla="*/ 139469 h 2318072"/>
                <a:gd name="connsiteX21" fmla="*/ 177664 w 1029760"/>
                <a:gd name="connsiteY21" fmla="*/ 64250 h 2318072"/>
                <a:gd name="connsiteX22" fmla="*/ 121641 w 1029760"/>
                <a:gd name="connsiteY22" fmla="*/ 36435 h 2318072"/>
                <a:gd name="connsiteX23" fmla="*/ 107146 w 1029760"/>
                <a:gd name="connsiteY23" fmla="*/ 18021 h 2318072"/>
                <a:gd name="connsiteX24" fmla="*/ 99311 w 1029760"/>
                <a:gd name="connsiteY24" fmla="*/ 0 h 2318072"/>
                <a:gd name="connsiteX25" fmla="*/ 78155 w 1029760"/>
                <a:gd name="connsiteY25" fmla="*/ 24681 h 2318072"/>
                <a:gd name="connsiteX26" fmla="*/ 69144 w 1029760"/>
                <a:gd name="connsiteY26" fmla="*/ 81880 h 2318072"/>
                <a:gd name="connsiteX27" fmla="*/ 69144 w 1029760"/>
                <a:gd name="connsiteY27" fmla="*/ 103035 h 2318072"/>
                <a:gd name="connsiteX28" fmla="*/ 66402 w 1029760"/>
                <a:gd name="connsiteY28" fmla="*/ 121840 h 2318072"/>
                <a:gd name="connsiteX29" fmla="*/ 61309 w 1029760"/>
                <a:gd name="connsiteY29" fmla="*/ 167285 h 2318072"/>
                <a:gd name="connsiteX30" fmla="*/ 102837 w 1029760"/>
                <a:gd name="connsiteY30" fmla="*/ 363561 h 2318072"/>
                <a:gd name="connsiteX31" fmla="*/ 110672 w 1029760"/>
                <a:gd name="connsiteY31" fmla="*/ 408614 h 2318072"/>
                <a:gd name="connsiteX32" fmla="*/ 64052 w 1029760"/>
                <a:gd name="connsiteY32" fmla="*/ 680110 h 2318072"/>
                <a:gd name="connsiteX33" fmla="*/ 16256 w 1029760"/>
                <a:gd name="connsiteY33" fmla="*/ 958265 h 2318072"/>
                <a:gd name="connsiteX34" fmla="*/ 113 w 1029760"/>
                <a:gd name="connsiteY34" fmla="*/ 1276001 h 2318072"/>
                <a:gd name="connsiteX35" fmla="*/ 6331 w 1029760"/>
                <a:gd name="connsiteY35" fmla="*/ 2318072 h 2318072"/>
                <a:gd name="connsiteX36" fmla="*/ 266987 w 1029760"/>
                <a:gd name="connsiteY36" fmla="*/ 1403313 h 2318072"/>
                <a:gd name="connsiteX37" fmla="*/ 405673 w 1029760"/>
                <a:gd name="connsiteY37" fmla="*/ 1403313 h 2318072"/>
                <a:gd name="connsiteX38" fmla="*/ 716345 w 1029760"/>
                <a:gd name="connsiteY38" fmla="*/ 1403313 h 2318072"/>
                <a:gd name="connsiteX39" fmla="*/ 831133 w 1029760"/>
                <a:gd name="connsiteY39" fmla="*/ 1403313 h 2318072"/>
                <a:gd name="connsiteX40" fmla="*/ 1029760 w 1029760"/>
                <a:gd name="connsiteY40" fmla="*/ 1403313 h 2318072"/>
                <a:gd name="connsiteX41" fmla="*/ 855031 w 1029760"/>
                <a:gd name="connsiteY41" fmla="*/ 763556 h 2318072"/>
                <a:gd name="connsiteX0" fmla="*/ 864487 w 1039216"/>
                <a:gd name="connsiteY0" fmla="*/ 763556 h 2318072"/>
                <a:gd name="connsiteX1" fmla="*/ 752442 w 1039216"/>
                <a:gd name="connsiteY1" fmla="*/ 377665 h 2318072"/>
                <a:gd name="connsiteX2" fmla="*/ 751266 w 1039216"/>
                <a:gd name="connsiteY2" fmla="*/ 364344 h 2318072"/>
                <a:gd name="connsiteX3" fmla="*/ 751266 w 1039216"/>
                <a:gd name="connsiteY3" fmla="*/ 209204 h 2318072"/>
                <a:gd name="connsiteX4" fmla="*/ 752050 w 1039216"/>
                <a:gd name="connsiteY4" fmla="*/ 99117 h 2318072"/>
                <a:gd name="connsiteX5" fmla="*/ 754400 w 1039216"/>
                <a:gd name="connsiteY5" fmla="*/ 63075 h 2318072"/>
                <a:gd name="connsiteX6" fmla="*/ 750091 w 1039216"/>
                <a:gd name="connsiteY6" fmla="*/ 46620 h 2318072"/>
                <a:gd name="connsiteX7" fmla="*/ 716007 w 1039216"/>
                <a:gd name="connsiteY7" fmla="*/ 14104 h 2318072"/>
                <a:gd name="connsiteX8" fmla="*/ 706997 w 1039216"/>
                <a:gd name="connsiteY8" fmla="*/ 24290 h 2318072"/>
                <a:gd name="connsiteX9" fmla="*/ 701512 w 1039216"/>
                <a:gd name="connsiteY9" fmla="*/ 50930 h 2318072"/>
                <a:gd name="connsiteX10" fmla="*/ 666253 w 1039216"/>
                <a:gd name="connsiteY10" fmla="*/ 101860 h 2318072"/>
                <a:gd name="connsiteX11" fmla="*/ 532660 w 1039216"/>
                <a:gd name="connsiteY11" fmla="*/ 184523 h 2318072"/>
                <a:gd name="connsiteX12" fmla="*/ 523649 w 1039216"/>
                <a:gd name="connsiteY12" fmla="*/ 191183 h 2318072"/>
                <a:gd name="connsiteX13" fmla="*/ 504452 w 1039216"/>
                <a:gd name="connsiteY13" fmla="*/ 205678 h 2318072"/>
                <a:gd name="connsiteX14" fmla="*/ 470369 w 1039216"/>
                <a:gd name="connsiteY14" fmla="*/ 208812 h 2318072"/>
                <a:gd name="connsiteX15" fmla="*/ 464884 w 1039216"/>
                <a:gd name="connsiteY15" fmla="*/ 202152 h 2318072"/>
                <a:gd name="connsiteX16" fmla="*/ 437068 w 1039216"/>
                <a:gd name="connsiteY16" fmla="*/ 189224 h 2318072"/>
                <a:gd name="connsiteX17" fmla="*/ 416696 w 1039216"/>
                <a:gd name="connsiteY17" fmla="*/ 179822 h 2318072"/>
                <a:gd name="connsiteX18" fmla="*/ 353622 w 1039216"/>
                <a:gd name="connsiteY18" fmla="*/ 147697 h 2318072"/>
                <a:gd name="connsiteX19" fmla="*/ 350096 w 1039216"/>
                <a:gd name="connsiteY19" fmla="*/ 146130 h 2318072"/>
                <a:gd name="connsiteX20" fmla="*/ 338735 w 1039216"/>
                <a:gd name="connsiteY20" fmla="*/ 139469 h 2318072"/>
                <a:gd name="connsiteX21" fmla="*/ 187120 w 1039216"/>
                <a:gd name="connsiteY21" fmla="*/ 64250 h 2318072"/>
                <a:gd name="connsiteX22" fmla="*/ 131097 w 1039216"/>
                <a:gd name="connsiteY22" fmla="*/ 36435 h 2318072"/>
                <a:gd name="connsiteX23" fmla="*/ 116602 w 1039216"/>
                <a:gd name="connsiteY23" fmla="*/ 18021 h 2318072"/>
                <a:gd name="connsiteX24" fmla="*/ 108767 w 1039216"/>
                <a:gd name="connsiteY24" fmla="*/ 0 h 2318072"/>
                <a:gd name="connsiteX25" fmla="*/ 87611 w 1039216"/>
                <a:gd name="connsiteY25" fmla="*/ 24681 h 2318072"/>
                <a:gd name="connsiteX26" fmla="*/ 78600 w 1039216"/>
                <a:gd name="connsiteY26" fmla="*/ 81880 h 2318072"/>
                <a:gd name="connsiteX27" fmla="*/ 78600 w 1039216"/>
                <a:gd name="connsiteY27" fmla="*/ 103035 h 2318072"/>
                <a:gd name="connsiteX28" fmla="*/ 75858 w 1039216"/>
                <a:gd name="connsiteY28" fmla="*/ 121840 h 2318072"/>
                <a:gd name="connsiteX29" fmla="*/ 70765 w 1039216"/>
                <a:gd name="connsiteY29" fmla="*/ 167285 h 2318072"/>
                <a:gd name="connsiteX30" fmla="*/ 112293 w 1039216"/>
                <a:gd name="connsiteY30" fmla="*/ 363561 h 2318072"/>
                <a:gd name="connsiteX31" fmla="*/ 120128 w 1039216"/>
                <a:gd name="connsiteY31" fmla="*/ 408614 h 2318072"/>
                <a:gd name="connsiteX32" fmla="*/ 73508 w 1039216"/>
                <a:gd name="connsiteY32" fmla="*/ 680110 h 2318072"/>
                <a:gd name="connsiteX33" fmla="*/ 25712 w 1039216"/>
                <a:gd name="connsiteY33" fmla="*/ 958265 h 2318072"/>
                <a:gd name="connsiteX34" fmla="*/ 73 w 1039216"/>
                <a:gd name="connsiteY34" fmla="*/ 1282332 h 2318072"/>
                <a:gd name="connsiteX35" fmla="*/ 15787 w 1039216"/>
                <a:gd name="connsiteY35" fmla="*/ 2318072 h 2318072"/>
                <a:gd name="connsiteX36" fmla="*/ 276443 w 1039216"/>
                <a:gd name="connsiteY36" fmla="*/ 1403313 h 2318072"/>
                <a:gd name="connsiteX37" fmla="*/ 415129 w 1039216"/>
                <a:gd name="connsiteY37" fmla="*/ 1403313 h 2318072"/>
                <a:gd name="connsiteX38" fmla="*/ 725801 w 1039216"/>
                <a:gd name="connsiteY38" fmla="*/ 1403313 h 2318072"/>
                <a:gd name="connsiteX39" fmla="*/ 840589 w 1039216"/>
                <a:gd name="connsiteY39" fmla="*/ 1403313 h 2318072"/>
                <a:gd name="connsiteX40" fmla="*/ 1039216 w 1039216"/>
                <a:gd name="connsiteY40" fmla="*/ 1403313 h 2318072"/>
                <a:gd name="connsiteX41" fmla="*/ 864487 w 1039216"/>
                <a:gd name="connsiteY41" fmla="*/ 763556 h 2318072"/>
                <a:gd name="connsiteX0" fmla="*/ 864487 w 1039216"/>
                <a:gd name="connsiteY0" fmla="*/ 763556 h 2318072"/>
                <a:gd name="connsiteX1" fmla="*/ 752442 w 1039216"/>
                <a:gd name="connsiteY1" fmla="*/ 377665 h 2318072"/>
                <a:gd name="connsiteX2" fmla="*/ 751266 w 1039216"/>
                <a:gd name="connsiteY2" fmla="*/ 364344 h 2318072"/>
                <a:gd name="connsiteX3" fmla="*/ 751266 w 1039216"/>
                <a:gd name="connsiteY3" fmla="*/ 209204 h 2318072"/>
                <a:gd name="connsiteX4" fmla="*/ 752050 w 1039216"/>
                <a:gd name="connsiteY4" fmla="*/ 99117 h 2318072"/>
                <a:gd name="connsiteX5" fmla="*/ 754400 w 1039216"/>
                <a:gd name="connsiteY5" fmla="*/ 63075 h 2318072"/>
                <a:gd name="connsiteX6" fmla="*/ 750091 w 1039216"/>
                <a:gd name="connsiteY6" fmla="*/ 46620 h 2318072"/>
                <a:gd name="connsiteX7" fmla="*/ 716007 w 1039216"/>
                <a:gd name="connsiteY7" fmla="*/ 14104 h 2318072"/>
                <a:gd name="connsiteX8" fmla="*/ 706997 w 1039216"/>
                <a:gd name="connsiteY8" fmla="*/ 24290 h 2318072"/>
                <a:gd name="connsiteX9" fmla="*/ 701512 w 1039216"/>
                <a:gd name="connsiteY9" fmla="*/ 50930 h 2318072"/>
                <a:gd name="connsiteX10" fmla="*/ 666253 w 1039216"/>
                <a:gd name="connsiteY10" fmla="*/ 101860 h 2318072"/>
                <a:gd name="connsiteX11" fmla="*/ 532660 w 1039216"/>
                <a:gd name="connsiteY11" fmla="*/ 184523 h 2318072"/>
                <a:gd name="connsiteX12" fmla="*/ 523649 w 1039216"/>
                <a:gd name="connsiteY12" fmla="*/ 191183 h 2318072"/>
                <a:gd name="connsiteX13" fmla="*/ 504452 w 1039216"/>
                <a:gd name="connsiteY13" fmla="*/ 205678 h 2318072"/>
                <a:gd name="connsiteX14" fmla="*/ 470369 w 1039216"/>
                <a:gd name="connsiteY14" fmla="*/ 208812 h 2318072"/>
                <a:gd name="connsiteX15" fmla="*/ 464884 w 1039216"/>
                <a:gd name="connsiteY15" fmla="*/ 202152 h 2318072"/>
                <a:gd name="connsiteX16" fmla="*/ 437068 w 1039216"/>
                <a:gd name="connsiteY16" fmla="*/ 189224 h 2318072"/>
                <a:gd name="connsiteX17" fmla="*/ 416696 w 1039216"/>
                <a:gd name="connsiteY17" fmla="*/ 179822 h 2318072"/>
                <a:gd name="connsiteX18" fmla="*/ 353622 w 1039216"/>
                <a:gd name="connsiteY18" fmla="*/ 147697 h 2318072"/>
                <a:gd name="connsiteX19" fmla="*/ 350096 w 1039216"/>
                <a:gd name="connsiteY19" fmla="*/ 146130 h 2318072"/>
                <a:gd name="connsiteX20" fmla="*/ 338735 w 1039216"/>
                <a:gd name="connsiteY20" fmla="*/ 139469 h 2318072"/>
                <a:gd name="connsiteX21" fmla="*/ 187120 w 1039216"/>
                <a:gd name="connsiteY21" fmla="*/ 64250 h 2318072"/>
                <a:gd name="connsiteX22" fmla="*/ 131097 w 1039216"/>
                <a:gd name="connsiteY22" fmla="*/ 36435 h 2318072"/>
                <a:gd name="connsiteX23" fmla="*/ 116602 w 1039216"/>
                <a:gd name="connsiteY23" fmla="*/ 18021 h 2318072"/>
                <a:gd name="connsiteX24" fmla="*/ 108767 w 1039216"/>
                <a:gd name="connsiteY24" fmla="*/ 0 h 2318072"/>
                <a:gd name="connsiteX25" fmla="*/ 87611 w 1039216"/>
                <a:gd name="connsiteY25" fmla="*/ 24681 h 2318072"/>
                <a:gd name="connsiteX26" fmla="*/ 78600 w 1039216"/>
                <a:gd name="connsiteY26" fmla="*/ 81880 h 2318072"/>
                <a:gd name="connsiteX27" fmla="*/ 78600 w 1039216"/>
                <a:gd name="connsiteY27" fmla="*/ 103035 h 2318072"/>
                <a:gd name="connsiteX28" fmla="*/ 75858 w 1039216"/>
                <a:gd name="connsiteY28" fmla="*/ 121840 h 2318072"/>
                <a:gd name="connsiteX29" fmla="*/ 70765 w 1039216"/>
                <a:gd name="connsiteY29" fmla="*/ 167285 h 2318072"/>
                <a:gd name="connsiteX30" fmla="*/ 112293 w 1039216"/>
                <a:gd name="connsiteY30" fmla="*/ 363561 h 2318072"/>
                <a:gd name="connsiteX31" fmla="*/ 120128 w 1039216"/>
                <a:gd name="connsiteY31" fmla="*/ 408614 h 2318072"/>
                <a:gd name="connsiteX32" fmla="*/ 73508 w 1039216"/>
                <a:gd name="connsiteY32" fmla="*/ 680110 h 2318072"/>
                <a:gd name="connsiteX33" fmla="*/ 25712 w 1039216"/>
                <a:gd name="connsiteY33" fmla="*/ 958265 h 2318072"/>
                <a:gd name="connsiteX34" fmla="*/ 73 w 1039216"/>
                <a:gd name="connsiteY34" fmla="*/ 1282332 h 2318072"/>
                <a:gd name="connsiteX35" fmla="*/ 15787 w 1039216"/>
                <a:gd name="connsiteY35" fmla="*/ 2318072 h 2318072"/>
                <a:gd name="connsiteX36" fmla="*/ 276443 w 1039216"/>
                <a:gd name="connsiteY36" fmla="*/ 1403313 h 2318072"/>
                <a:gd name="connsiteX37" fmla="*/ 475268 w 1039216"/>
                <a:gd name="connsiteY37" fmla="*/ 1634376 h 2318072"/>
                <a:gd name="connsiteX38" fmla="*/ 725801 w 1039216"/>
                <a:gd name="connsiteY38" fmla="*/ 1403313 h 2318072"/>
                <a:gd name="connsiteX39" fmla="*/ 840589 w 1039216"/>
                <a:gd name="connsiteY39" fmla="*/ 1403313 h 2318072"/>
                <a:gd name="connsiteX40" fmla="*/ 1039216 w 1039216"/>
                <a:gd name="connsiteY40" fmla="*/ 1403313 h 2318072"/>
                <a:gd name="connsiteX41" fmla="*/ 864487 w 1039216"/>
                <a:gd name="connsiteY41" fmla="*/ 763556 h 2318072"/>
                <a:gd name="connsiteX0" fmla="*/ 864487 w 1039216"/>
                <a:gd name="connsiteY0" fmla="*/ 763556 h 2322159"/>
                <a:gd name="connsiteX1" fmla="*/ 752442 w 1039216"/>
                <a:gd name="connsiteY1" fmla="*/ 377665 h 2322159"/>
                <a:gd name="connsiteX2" fmla="*/ 751266 w 1039216"/>
                <a:gd name="connsiteY2" fmla="*/ 364344 h 2322159"/>
                <a:gd name="connsiteX3" fmla="*/ 751266 w 1039216"/>
                <a:gd name="connsiteY3" fmla="*/ 209204 h 2322159"/>
                <a:gd name="connsiteX4" fmla="*/ 752050 w 1039216"/>
                <a:gd name="connsiteY4" fmla="*/ 99117 h 2322159"/>
                <a:gd name="connsiteX5" fmla="*/ 754400 w 1039216"/>
                <a:gd name="connsiteY5" fmla="*/ 63075 h 2322159"/>
                <a:gd name="connsiteX6" fmla="*/ 750091 w 1039216"/>
                <a:gd name="connsiteY6" fmla="*/ 46620 h 2322159"/>
                <a:gd name="connsiteX7" fmla="*/ 716007 w 1039216"/>
                <a:gd name="connsiteY7" fmla="*/ 14104 h 2322159"/>
                <a:gd name="connsiteX8" fmla="*/ 706997 w 1039216"/>
                <a:gd name="connsiteY8" fmla="*/ 24290 h 2322159"/>
                <a:gd name="connsiteX9" fmla="*/ 701512 w 1039216"/>
                <a:gd name="connsiteY9" fmla="*/ 50930 h 2322159"/>
                <a:gd name="connsiteX10" fmla="*/ 666253 w 1039216"/>
                <a:gd name="connsiteY10" fmla="*/ 101860 h 2322159"/>
                <a:gd name="connsiteX11" fmla="*/ 532660 w 1039216"/>
                <a:gd name="connsiteY11" fmla="*/ 184523 h 2322159"/>
                <a:gd name="connsiteX12" fmla="*/ 523649 w 1039216"/>
                <a:gd name="connsiteY12" fmla="*/ 191183 h 2322159"/>
                <a:gd name="connsiteX13" fmla="*/ 504452 w 1039216"/>
                <a:gd name="connsiteY13" fmla="*/ 205678 h 2322159"/>
                <a:gd name="connsiteX14" fmla="*/ 470369 w 1039216"/>
                <a:gd name="connsiteY14" fmla="*/ 208812 h 2322159"/>
                <a:gd name="connsiteX15" fmla="*/ 464884 w 1039216"/>
                <a:gd name="connsiteY15" fmla="*/ 202152 h 2322159"/>
                <a:gd name="connsiteX16" fmla="*/ 437068 w 1039216"/>
                <a:gd name="connsiteY16" fmla="*/ 189224 h 2322159"/>
                <a:gd name="connsiteX17" fmla="*/ 416696 w 1039216"/>
                <a:gd name="connsiteY17" fmla="*/ 179822 h 2322159"/>
                <a:gd name="connsiteX18" fmla="*/ 353622 w 1039216"/>
                <a:gd name="connsiteY18" fmla="*/ 147697 h 2322159"/>
                <a:gd name="connsiteX19" fmla="*/ 350096 w 1039216"/>
                <a:gd name="connsiteY19" fmla="*/ 146130 h 2322159"/>
                <a:gd name="connsiteX20" fmla="*/ 338735 w 1039216"/>
                <a:gd name="connsiteY20" fmla="*/ 139469 h 2322159"/>
                <a:gd name="connsiteX21" fmla="*/ 187120 w 1039216"/>
                <a:gd name="connsiteY21" fmla="*/ 64250 h 2322159"/>
                <a:gd name="connsiteX22" fmla="*/ 131097 w 1039216"/>
                <a:gd name="connsiteY22" fmla="*/ 36435 h 2322159"/>
                <a:gd name="connsiteX23" fmla="*/ 116602 w 1039216"/>
                <a:gd name="connsiteY23" fmla="*/ 18021 h 2322159"/>
                <a:gd name="connsiteX24" fmla="*/ 108767 w 1039216"/>
                <a:gd name="connsiteY24" fmla="*/ 0 h 2322159"/>
                <a:gd name="connsiteX25" fmla="*/ 87611 w 1039216"/>
                <a:gd name="connsiteY25" fmla="*/ 24681 h 2322159"/>
                <a:gd name="connsiteX26" fmla="*/ 78600 w 1039216"/>
                <a:gd name="connsiteY26" fmla="*/ 81880 h 2322159"/>
                <a:gd name="connsiteX27" fmla="*/ 78600 w 1039216"/>
                <a:gd name="connsiteY27" fmla="*/ 103035 h 2322159"/>
                <a:gd name="connsiteX28" fmla="*/ 75858 w 1039216"/>
                <a:gd name="connsiteY28" fmla="*/ 121840 h 2322159"/>
                <a:gd name="connsiteX29" fmla="*/ 70765 w 1039216"/>
                <a:gd name="connsiteY29" fmla="*/ 167285 h 2322159"/>
                <a:gd name="connsiteX30" fmla="*/ 112293 w 1039216"/>
                <a:gd name="connsiteY30" fmla="*/ 363561 h 2322159"/>
                <a:gd name="connsiteX31" fmla="*/ 120128 w 1039216"/>
                <a:gd name="connsiteY31" fmla="*/ 408614 h 2322159"/>
                <a:gd name="connsiteX32" fmla="*/ 73508 w 1039216"/>
                <a:gd name="connsiteY32" fmla="*/ 680110 h 2322159"/>
                <a:gd name="connsiteX33" fmla="*/ 25712 w 1039216"/>
                <a:gd name="connsiteY33" fmla="*/ 958265 h 2322159"/>
                <a:gd name="connsiteX34" fmla="*/ 73 w 1039216"/>
                <a:gd name="connsiteY34" fmla="*/ 1282332 h 2322159"/>
                <a:gd name="connsiteX35" fmla="*/ 15787 w 1039216"/>
                <a:gd name="connsiteY35" fmla="*/ 2318072 h 2322159"/>
                <a:gd name="connsiteX36" fmla="*/ 475268 w 1039216"/>
                <a:gd name="connsiteY36" fmla="*/ 1634376 h 2322159"/>
                <a:gd name="connsiteX37" fmla="*/ 725801 w 1039216"/>
                <a:gd name="connsiteY37" fmla="*/ 1403313 h 2322159"/>
                <a:gd name="connsiteX38" fmla="*/ 840589 w 1039216"/>
                <a:gd name="connsiteY38" fmla="*/ 1403313 h 2322159"/>
                <a:gd name="connsiteX39" fmla="*/ 1039216 w 1039216"/>
                <a:gd name="connsiteY39" fmla="*/ 1403313 h 2322159"/>
                <a:gd name="connsiteX40" fmla="*/ 864487 w 1039216"/>
                <a:gd name="connsiteY40" fmla="*/ 763556 h 2322159"/>
                <a:gd name="connsiteX0" fmla="*/ 864487 w 1039216"/>
                <a:gd name="connsiteY0" fmla="*/ 763556 h 2318454"/>
                <a:gd name="connsiteX1" fmla="*/ 752442 w 1039216"/>
                <a:gd name="connsiteY1" fmla="*/ 377665 h 2318454"/>
                <a:gd name="connsiteX2" fmla="*/ 751266 w 1039216"/>
                <a:gd name="connsiteY2" fmla="*/ 364344 h 2318454"/>
                <a:gd name="connsiteX3" fmla="*/ 751266 w 1039216"/>
                <a:gd name="connsiteY3" fmla="*/ 209204 h 2318454"/>
                <a:gd name="connsiteX4" fmla="*/ 752050 w 1039216"/>
                <a:gd name="connsiteY4" fmla="*/ 99117 h 2318454"/>
                <a:gd name="connsiteX5" fmla="*/ 754400 w 1039216"/>
                <a:gd name="connsiteY5" fmla="*/ 63075 h 2318454"/>
                <a:gd name="connsiteX6" fmla="*/ 750091 w 1039216"/>
                <a:gd name="connsiteY6" fmla="*/ 46620 h 2318454"/>
                <a:gd name="connsiteX7" fmla="*/ 716007 w 1039216"/>
                <a:gd name="connsiteY7" fmla="*/ 14104 h 2318454"/>
                <a:gd name="connsiteX8" fmla="*/ 706997 w 1039216"/>
                <a:gd name="connsiteY8" fmla="*/ 24290 h 2318454"/>
                <a:gd name="connsiteX9" fmla="*/ 701512 w 1039216"/>
                <a:gd name="connsiteY9" fmla="*/ 50930 h 2318454"/>
                <a:gd name="connsiteX10" fmla="*/ 666253 w 1039216"/>
                <a:gd name="connsiteY10" fmla="*/ 101860 h 2318454"/>
                <a:gd name="connsiteX11" fmla="*/ 532660 w 1039216"/>
                <a:gd name="connsiteY11" fmla="*/ 184523 h 2318454"/>
                <a:gd name="connsiteX12" fmla="*/ 523649 w 1039216"/>
                <a:gd name="connsiteY12" fmla="*/ 191183 h 2318454"/>
                <a:gd name="connsiteX13" fmla="*/ 504452 w 1039216"/>
                <a:gd name="connsiteY13" fmla="*/ 205678 h 2318454"/>
                <a:gd name="connsiteX14" fmla="*/ 470369 w 1039216"/>
                <a:gd name="connsiteY14" fmla="*/ 208812 h 2318454"/>
                <a:gd name="connsiteX15" fmla="*/ 464884 w 1039216"/>
                <a:gd name="connsiteY15" fmla="*/ 202152 h 2318454"/>
                <a:gd name="connsiteX16" fmla="*/ 437068 w 1039216"/>
                <a:gd name="connsiteY16" fmla="*/ 189224 h 2318454"/>
                <a:gd name="connsiteX17" fmla="*/ 416696 w 1039216"/>
                <a:gd name="connsiteY17" fmla="*/ 179822 h 2318454"/>
                <a:gd name="connsiteX18" fmla="*/ 353622 w 1039216"/>
                <a:gd name="connsiteY18" fmla="*/ 147697 h 2318454"/>
                <a:gd name="connsiteX19" fmla="*/ 350096 w 1039216"/>
                <a:gd name="connsiteY19" fmla="*/ 146130 h 2318454"/>
                <a:gd name="connsiteX20" fmla="*/ 338735 w 1039216"/>
                <a:gd name="connsiteY20" fmla="*/ 139469 h 2318454"/>
                <a:gd name="connsiteX21" fmla="*/ 187120 w 1039216"/>
                <a:gd name="connsiteY21" fmla="*/ 64250 h 2318454"/>
                <a:gd name="connsiteX22" fmla="*/ 131097 w 1039216"/>
                <a:gd name="connsiteY22" fmla="*/ 36435 h 2318454"/>
                <a:gd name="connsiteX23" fmla="*/ 116602 w 1039216"/>
                <a:gd name="connsiteY23" fmla="*/ 18021 h 2318454"/>
                <a:gd name="connsiteX24" fmla="*/ 108767 w 1039216"/>
                <a:gd name="connsiteY24" fmla="*/ 0 h 2318454"/>
                <a:gd name="connsiteX25" fmla="*/ 87611 w 1039216"/>
                <a:gd name="connsiteY25" fmla="*/ 24681 h 2318454"/>
                <a:gd name="connsiteX26" fmla="*/ 78600 w 1039216"/>
                <a:gd name="connsiteY26" fmla="*/ 81880 h 2318454"/>
                <a:gd name="connsiteX27" fmla="*/ 78600 w 1039216"/>
                <a:gd name="connsiteY27" fmla="*/ 103035 h 2318454"/>
                <a:gd name="connsiteX28" fmla="*/ 75858 w 1039216"/>
                <a:gd name="connsiteY28" fmla="*/ 121840 h 2318454"/>
                <a:gd name="connsiteX29" fmla="*/ 70765 w 1039216"/>
                <a:gd name="connsiteY29" fmla="*/ 167285 h 2318454"/>
                <a:gd name="connsiteX30" fmla="*/ 112293 w 1039216"/>
                <a:gd name="connsiteY30" fmla="*/ 363561 h 2318454"/>
                <a:gd name="connsiteX31" fmla="*/ 120128 w 1039216"/>
                <a:gd name="connsiteY31" fmla="*/ 408614 h 2318454"/>
                <a:gd name="connsiteX32" fmla="*/ 73508 w 1039216"/>
                <a:gd name="connsiteY32" fmla="*/ 680110 h 2318454"/>
                <a:gd name="connsiteX33" fmla="*/ 25712 w 1039216"/>
                <a:gd name="connsiteY33" fmla="*/ 958265 h 2318454"/>
                <a:gd name="connsiteX34" fmla="*/ 73 w 1039216"/>
                <a:gd name="connsiteY34" fmla="*/ 1282332 h 2318454"/>
                <a:gd name="connsiteX35" fmla="*/ 15787 w 1039216"/>
                <a:gd name="connsiteY35" fmla="*/ 2318072 h 2318454"/>
                <a:gd name="connsiteX36" fmla="*/ 725801 w 1039216"/>
                <a:gd name="connsiteY36" fmla="*/ 1403313 h 2318454"/>
                <a:gd name="connsiteX37" fmla="*/ 840589 w 1039216"/>
                <a:gd name="connsiteY37" fmla="*/ 1403313 h 2318454"/>
                <a:gd name="connsiteX38" fmla="*/ 1039216 w 1039216"/>
                <a:gd name="connsiteY38" fmla="*/ 1403313 h 2318454"/>
                <a:gd name="connsiteX39" fmla="*/ 864487 w 1039216"/>
                <a:gd name="connsiteY39" fmla="*/ 763556 h 2318454"/>
                <a:gd name="connsiteX0" fmla="*/ 864487 w 1039216"/>
                <a:gd name="connsiteY0" fmla="*/ 763556 h 2318454"/>
                <a:gd name="connsiteX1" fmla="*/ 752442 w 1039216"/>
                <a:gd name="connsiteY1" fmla="*/ 377665 h 2318454"/>
                <a:gd name="connsiteX2" fmla="*/ 751266 w 1039216"/>
                <a:gd name="connsiteY2" fmla="*/ 364344 h 2318454"/>
                <a:gd name="connsiteX3" fmla="*/ 751266 w 1039216"/>
                <a:gd name="connsiteY3" fmla="*/ 209204 h 2318454"/>
                <a:gd name="connsiteX4" fmla="*/ 752050 w 1039216"/>
                <a:gd name="connsiteY4" fmla="*/ 99117 h 2318454"/>
                <a:gd name="connsiteX5" fmla="*/ 754400 w 1039216"/>
                <a:gd name="connsiteY5" fmla="*/ 63075 h 2318454"/>
                <a:gd name="connsiteX6" fmla="*/ 750091 w 1039216"/>
                <a:gd name="connsiteY6" fmla="*/ 46620 h 2318454"/>
                <a:gd name="connsiteX7" fmla="*/ 716007 w 1039216"/>
                <a:gd name="connsiteY7" fmla="*/ 14104 h 2318454"/>
                <a:gd name="connsiteX8" fmla="*/ 706997 w 1039216"/>
                <a:gd name="connsiteY8" fmla="*/ 24290 h 2318454"/>
                <a:gd name="connsiteX9" fmla="*/ 701512 w 1039216"/>
                <a:gd name="connsiteY9" fmla="*/ 50930 h 2318454"/>
                <a:gd name="connsiteX10" fmla="*/ 666253 w 1039216"/>
                <a:gd name="connsiteY10" fmla="*/ 101860 h 2318454"/>
                <a:gd name="connsiteX11" fmla="*/ 532660 w 1039216"/>
                <a:gd name="connsiteY11" fmla="*/ 184523 h 2318454"/>
                <a:gd name="connsiteX12" fmla="*/ 523649 w 1039216"/>
                <a:gd name="connsiteY12" fmla="*/ 191183 h 2318454"/>
                <a:gd name="connsiteX13" fmla="*/ 504452 w 1039216"/>
                <a:gd name="connsiteY13" fmla="*/ 205678 h 2318454"/>
                <a:gd name="connsiteX14" fmla="*/ 470369 w 1039216"/>
                <a:gd name="connsiteY14" fmla="*/ 208812 h 2318454"/>
                <a:gd name="connsiteX15" fmla="*/ 464884 w 1039216"/>
                <a:gd name="connsiteY15" fmla="*/ 202152 h 2318454"/>
                <a:gd name="connsiteX16" fmla="*/ 437068 w 1039216"/>
                <a:gd name="connsiteY16" fmla="*/ 189224 h 2318454"/>
                <a:gd name="connsiteX17" fmla="*/ 416696 w 1039216"/>
                <a:gd name="connsiteY17" fmla="*/ 179822 h 2318454"/>
                <a:gd name="connsiteX18" fmla="*/ 353622 w 1039216"/>
                <a:gd name="connsiteY18" fmla="*/ 147697 h 2318454"/>
                <a:gd name="connsiteX19" fmla="*/ 350096 w 1039216"/>
                <a:gd name="connsiteY19" fmla="*/ 146130 h 2318454"/>
                <a:gd name="connsiteX20" fmla="*/ 338735 w 1039216"/>
                <a:gd name="connsiteY20" fmla="*/ 139469 h 2318454"/>
                <a:gd name="connsiteX21" fmla="*/ 187120 w 1039216"/>
                <a:gd name="connsiteY21" fmla="*/ 64250 h 2318454"/>
                <a:gd name="connsiteX22" fmla="*/ 131097 w 1039216"/>
                <a:gd name="connsiteY22" fmla="*/ 36435 h 2318454"/>
                <a:gd name="connsiteX23" fmla="*/ 116602 w 1039216"/>
                <a:gd name="connsiteY23" fmla="*/ 18021 h 2318454"/>
                <a:gd name="connsiteX24" fmla="*/ 108767 w 1039216"/>
                <a:gd name="connsiteY24" fmla="*/ 0 h 2318454"/>
                <a:gd name="connsiteX25" fmla="*/ 87611 w 1039216"/>
                <a:gd name="connsiteY25" fmla="*/ 24681 h 2318454"/>
                <a:gd name="connsiteX26" fmla="*/ 78600 w 1039216"/>
                <a:gd name="connsiteY26" fmla="*/ 81880 h 2318454"/>
                <a:gd name="connsiteX27" fmla="*/ 78600 w 1039216"/>
                <a:gd name="connsiteY27" fmla="*/ 103035 h 2318454"/>
                <a:gd name="connsiteX28" fmla="*/ 75858 w 1039216"/>
                <a:gd name="connsiteY28" fmla="*/ 121840 h 2318454"/>
                <a:gd name="connsiteX29" fmla="*/ 70765 w 1039216"/>
                <a:gd name="connsiteY29" fmla="*/ 167285 h 2318454"/>
                <a:gd name="connsiteX30" fmla="*/ 112293 w 1039216"/>
                <a:gd name="connsiteY30" fmla="*/ 363561 h 2318454"/>
                <a:gd name="connsiteX31" fmla="*/ 120128 w 1039216"/>
                <a:gd name="connsiteY31" fmla="*/ 408614 h 2318454"/>
                <a:gd name="connsiteX32" fmla="*/ 73508 w 1039216"/>
                <a:gd name="connsiteY32" fmla="*/ 680110 h 2318454"/>
                <a:gd name="connsiteX33" fmla="*/ 25712 w 1039216"/>
                <a:gd name="connsiteY33" fmla="*/ 958265 h 2318454"/>
                <a:gd name="connsiteX34" fmla="*/ 73 w 1039216"/>
                <a:gd name="connsiteY34" fmla="*/ 1282332 h 2318454"/>
                <a:gd name="connsiteX35" fmla="*/ 15787 w 1039216"/>
                <a:gd name="connsiteY35" fmla="*/ 2318072 h 2318454"/>
                <a:gd name="connsiteX36" fmla="*/ 840589 w 1039216"/>
                <a:gd name="connsiteY36" fmla="*/ 1403313 h 2318454"/>
                <a:gd name="connsiteX37" fmla="*/ 1039216 w 1039216"/>
                <a:gd name="connsiteY37" fmla="*/ 1403313 h 2318454"/>
                <a:gd name="connsiteX38" fmla="*/ 864487 w 1039216"/>
                <a:gd name="connsiteY38" fmla="*/ 763556 h 2318454"/>
                <a:gd name="connsiteX0" fmla="*/ 864487 w 1131793"/>
                <a:gd name="connsiteY0" fmla="*/ 763556 h 2388302"/>
                <a:gd name="connsiteX1" fmla="*/ 752442 w 1131793"/>
                <a:gd name="connsiteY1" fmla="*/ 377665 h 2388302"/>
                <a:gd name="connsiteX2" fmla="*/ 751266 w 1131793"/>
                <a:gd name="connsiteY2" fmla="*/ 364344 h 2388302"/>
                <a:gd name="connsiteX3" fmla="*/ 751266 w 1131793"/>
                <a:gd name="connsiteY3" fmla="*/ 209204 h 2388302"/>
                <a:gd name="connsiteX4" fmla="*/ 752050 w 1131793"/>
                <a:gd name="connsiteY4" fmla="*/ 99117 h 2388302"/>
                <a:gd name="connsiteX5" fmla="*/ 754400 w 1131793"/>
                <a:gd name="connsiteY5" fmla="*/ 63075 h 2388302"/>
                <a:gd name="connsiteX6" fmla="*/ 750091 w 1131793"/>
                <a:gd name="connsiteY6" fmla="*/ 46620 h 2388302"/>
                <a:gd name="connsiteX7" fmla="*/ 716007 w 1131793"/>
                <a:gd name="connsiteY7" fmla="*/ 14104 h 2388302"/>
                <a:gd name="connsiteX8" fmla="*/ 706997 w 1131793"/>
                <a:gd name="connsiteY8" fmla="*/ 24290 h 2388302"/>
                <a:gd name="connsiteX9" fmla="*/ 701512 w 1131793"/>
                <a:gd name="connsiteY9" fmla="*/ 50930 h 2388302"/>
                <a:gd name="connsiteX10" fmla="*/ 666253 w 1131793"/>
                <a:gd name="connsiteY10" fmla="*/ 101860 h 2388302"/>
                <a:gd name="connsiteX11" fmla="*/ 532660 w 1131793"/>
                <a:gd name="connsiteY11" fmla="*/ 184523 h 2388302"/>
                <a:gd name="connsiteX12" fmla="*/ 523649 w 1131793"/>
                <a:gd name="connsiteY12" fmla="*/ 191183 h 2388302"/>
                <a:gd name="connsiteX13" fmla="*/ 504452 w 1131793"/>
                <a:gd name="connsiteY13" fmla="*/ 205678 h 2388302"/>
                <a:gd name="connsiteX14" fmla="*/ 470369 w 1131793"/>
                <a:gd name="connsiteY14" fmla="*/ 208812 h 2388302"/>
                <a:gd name="connsiteX15" fmla="*/ 464884 w 1131793"/>
                <a:gd name="connsiteY15" fmla="*/ 202152 h 2388302"/>
                <a:gd name="connsiteX16" fmla="*/ 437068 w 1131793"/>
                <a:gd name="connsiteY16" fmla="*/ 189224 h 2388302"/>
                <a:gd name="connsiteX17" fmla="*/ 416696 w 1131793"/>
                <a:gd name="connsiteY17" fmla="*/ 179822 h 2388302"/>
                <a:gd name="connsiteX18" fmla="*/ 353622 w 1131793"/>
                <a:gd name="connsiteY18" fmla="*/ 147697 h 2388302"/>
                <a:gd name="connsiteX19" fmla="*/ 350096 w 1131793"/>
                <a:gd name="connsiteY19" fmla="*/ 146130 h 2388302"/>
                <a:gd name="connsiteX20" fmla="*/ 338735 w 1131793"/>
                <a:gd name="connsiteY20" fmla="*/ 139469 h 2388302"/>
                <a:gd name="connsiteX21" fmla="*/ 187120 w 1131793"/>
                <a:gd name="connsiteY21" fmla="*/ 64250 h 2388302"/>
                <a:gd name="connsiteX22" fmla="*/ 131097 w 1131793"/>
                <a:gd name="connsiteY22" fmla="*/ 36435 h 2388302"/>
                <a:gd name="connsiteX23" fmla="*/ 116602 w 1131793"/>
                <a:gd name="connsiteY23" fmla="*/ 18021 h 2388302"/>
                <a:gd name="connsiteX24" fmla="*/ 108767 w 1131793"/>
                <a:gd name="connsiteY24" fmla="*/ 0 h 2388302"/>
                <a:gd name="connsiteX25" fmla="*/ 87611 w 1131793"/>
                <a:gd name="connsiteY25" fmla="*/ 24681 h 2388302"/>
                <a:gd name="connsiteX26" fmla="*/ 78600 w 1131793"/>
                <a:gd name="connsiteY26" fmla="*/ 81880 h 2388302"/>
                <a:gd name="connsiteX27" fmla="*/ 78600 w 1131793"/>
                <a:gd name="connsiteY27" fmla="*/ 103035 h 2388302"/>
                <a:gd name="connsiteX28" fmla="*/ 75858 w 1131793"/>
                <a:gd name="connsiteY28" fmla="*/ 121840 h 2388302"/>
                <a:gd name="connsiteX29" fmla="*/ 70765 w 1131793"/>
                <a:gd name="connsiteY29" fmla="*/ 167285 h 2388302"/>
                <a:gd name="connsiteX30" fmla="*/ 112293 w 1131793"/>
                <a:gd name="connsiteY30" fmla="*/ 363561 h 2388302"/>
                <a:gd name="connsiteX31" fmla="*/ 120128 w 1131793"/>
                <a:gd name="connsiteY31" fmla="*/ 408614 h 2388302"/>
                <a:gd name="connsiteX32" fmla="*/ 73508 w 1131793"/>
                <a:gd name="connsiteY32" fmla="*/ 680110 h 2388302"/>
                <a:gd name="connsiteX33" fmla="*/ 25712 w 1131793"/>
                <a:gd name="connsiteY33" fmla="*/ 958265 h 2388302"/>
                <a:gd name="connsiteX34" fmla="*/ 73 w 1131793"/>
                <a:gd name="connsiteY34" fmla="*/ 1282332 h 2388302"/>
                <a:gd name="connsiteX35" fmla="*/ 15787 w 1131793"/>
                <a:gd name="connsiteY35" fmla="*/ 2318072 h 2388302"/>
                <a:gd name="connsiteX36" fmla="*/ 1131793 w 1131793"/>
                <a:gd name="connsiteY36" fmla="*/ 2314905 h 2388302"/>
                <a:gd name="connsiteX37" fmla="*/ 1039216 w 1131793"/>
                <a:gd name="connsiteY37" fmla="*/ 1403313 h 2388302"/>
                <a:gd name="connsiteX38" fmla="*/ 864487 w 1131793"/>
                <a:gd name="connsiteY38" fmla="*/ 763556 h 2388302"/>
                <a:gd name="connsiteX0" fmla="*/ 864487 w 1131793"/>
                <a:gd name="connsiteY0" fmla="*/ 763556 h 2331483"/>
                <a:gd name="connsiteX1" fmla="*/ 752442 w 1131793"/>
                <a:gd name="connsiteY1" fmla="*/ 377665 h 2331483"/>
                <a:gd name="connsiteX2" fmla="*/ 751266 w 1131793"/>
                <a:gd name="connsiteY2" fmla="*/ 364344 h 2331483"/>
                <a:gd name="connsiteX3" fmla="*/ 751266 w 1131793"/>
                <a:gd name="connsiteY3" fmla="*/ 209204 h 2331483"/>
                <a:gd name="connsiteX4" fmla="*/ 752050 w 1131793"/>
                <a:gd name="connsiteY4" fmla="*/ 99117 h 2331483"/>
                <a:gd name="connsiteX5" fmla="*/ 754400 w 1131793"/>
                <a:gd name="connsiteY5" fmla="*/ 63075 h 2331483"/>
                <a:gd name="connsiteX6" fmla="*/ 750091 w 1131793"/>
                <a:gd name="connsiteY6" fmla="*/ 46620 h 2331483"/>
                <a:gd name="connsiteX7" fmla="*/ 716007 w 1131793"/>
                <a:gd name="connsiteY7" fmla="*/ 14104 h 2331483"/>
                <a:gd name="connsiteX8" fmla="*/ 706997 w 1131793"/>
                <a:gd name="connsiteY8" fmla="*/ 24290 h 2331483"/>
                <a:gd name="connsiteX9" fmla="*/ 701512 w 1131793"/>
                <a:gd name="connsiteY9" fmla="*/ 50930 h 2331483"/>
                <a:gd name="connsiteX10" fmla="*/ 666253 w 1131793"/>
                <a:gd name="connsiteY10" fmla="*/ 101860 h 2331483"/>
                <a:gd name="connsiteX11" fmla="*/ 532660 w 1131793"/>
                <a:gd name="connsiteY11" fmla="*/ 184523 h 2331483"/>
                <a:gd name="connsiteX12" fmla="*/ 523649 w 1131793"/>
                <a:gd name="connsiteY12" fmla="*/ 191183 h 2331483"/>
                <a:gd name="connsiteX13" fmla="*/ 504452 w 1131793"/>
                <a:gd name="connsiteY13" fmla="*/ 205678 h 2331483"/>
                <a:gd name="connsiteX14" fmla="*/ 470369 w 1131793"/>
                <a:gd name="connsiteY14" fmla="*/ 208812 h 2331483"/>
                <a:gd name="connsiteX15" fmla="*/ 464884 w 1131793"/>
                <a:gd name="connsiteY15" fmla="*/ 202152 h 2331483"/>
                <a:gd name="connsiteX16" fmla="*/ 437068 w 1131793"/>
                <a:gd name="connsiteY16" fmla="*/ 189224 h 2331483"/>
                <a:gd name="connsiteX17" fmla="*/ 416696 w 1131793"/>
                <a:gd name="connsiteY17" fmla="*/ 179822 h 2331483"/>
                <a:gd name="connsiteX18" fmla="*/ 353622 w 1131793"/>
                <a:gd name="connsiteY18" fmla="*/ 147697 h 2331483"/>
                <a:gd name="connsiteX19" fmla="*/ 350096 w 1131793"/>
                <a:gd name="connsiteY19" fmla="*/ 146130 h 2331483"/>
                <a:gd name="connsiteX20" fmla="*/ 338735 w 1131793"/>
                <a:gd name="connsiteY20" fmla="*/ 139469 h 2331483"/>
                <a:gd name="connsiteX21" fmla="*/ 187120 w 1131793"/>
                <a:gd name="connsiteY21" fmla="*/ 64250 h 2331483"/>
                <a:gd name="connsiteX22" fmla="*/ 131097 w 1131793"/>
                <a:gd name="connsiteY22" fmla="*/ 36435 h 2331483"/>
                <a:gd name="connsiteX23" fmla="*/ 116602 w 1131793"/>
                <a:gd name="connsiteY23" fmla="*/ 18021 h 2331483"/>
                <a:gd name="connsiteX24" fmla="*/ 108767 w 1131793"/>
                <a:gd name="connsiteY24" fmla="*/ 0 h 2331483"/>
                <a:gd name="connsiteX25" fmla="*/ 87611 w 1131793"/>
                <a:gd name="connsiteY25" fmla="*/ 24681 h 2331483"/>
                <a:gd name="connsiteX26" fmla="*/ 78600 w 1131793"/>
                <a:gd name="connsiteY26" fmla="*/ 81880 h 2331483"/>
                <a:gd name="connsiteX27" fmla="*/ 78600 w 1131793"/>
                <a:gd name="connsiteY27" fmla="*/ 103035 h 2331483"/>
                <a:gd name="connsiteX28" fmla="*/ 75858 w 1131793"/>
                <a:gd name="connsiteY28" fmla="*/ 121840 h 2331483"/>
                <a:gd name="connsiteX29" fmla="*/ 70765 w 1131793"/>
                <a:gd name="connsiteY29" fmla="*/ 167285 h 2331483"/>
                <a:gd name="connsiteX30" fmla="*/ 112293 w 1131793"/>
                <a:gd name="connsiteY30" fmla="*/ 363561 h 2331483"/>
                <a:gd name="connsiteX31" fmla="*/ 120128 w 1131793"/>
                <a:gd name="connsiteY31" fmla="*/ 408614 h 2331483"/>
                <a:gd name="connsiteX32" fmla="*/ 73508 w 1131793"/>
                <a:gd name="connsiteY32" fmla="*/ 680110 h 2331483"/>
                <a:gd name="connsiteX33" fmla="*/ 25712 w 1131793"/>
                <a:gd name="connsiteY33" fmla="*/ 958265 h 2331483"/>
                <a:gd name="connsiteX34" fmla="*/ 73 w 1131793"/>
                <a:gd name="connsiteY34" fmla="*/ 1282332 h 2331483"/>
                <a:gd name="connsiteX35" fmla="*/ 15787 w 1131793"/>
                <a:gd name="connsiteY35" fmla="*/ 2318072 h 2331483"/>
                <a:gd name="connsiteX36" fmla="*/ 1131793 w 1131793"/>
                <a:gd name="connsiteY36" fmla="*/ 2314905 h 2331483"/>
                <a:gd name="connsiteX37" fmla="*/ 1039216 w 1131793"/>
                <a:gd name="connsiteY37" fmla="*/ 1403313 h 2331483"/>
                <a:gd name="connsiteX38" fmla="*/ 864487 w 1131793"/>
                <a:gd name="connsiteY38" fmla="*/ 763556 h 2331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131793" h="2331483">
                  <a:moveTo>
                    <a:pt x="864487" y="763556"/>
                  </a:moveTo>
                  <a:cubicBezTo>
                    <a:pt x="828836" y="634664"/>
                    <a:pt x="795144" y="504597"/>
                    <a:pt x="752442" y="377665"/>
                  </a:cubicBezTo>
                  <a:cubicBezTo>
                    <a:pt x="750875" y="372963"/>
                    <a:pt x="751266" y="368654"/>
                    <a:pt x="751266" y="364344"/>
                  </a:cubicBezTo>
                  <a:lnTo>
                    <a:pt x="751266" y="209204"/>
                  </a:lnTo>
                  <a:cubicBezTo>
                    <a:pt x="751266" y="172378"/>
                    <a:pt x="751658" y="135944"/>
                    <a:pt x="752050" y="99117"/>
                  </a:cubicBezTo>
                  <a:cubicBezTo>
                    <a:pt x="757143" y="87364"/>
                    <a:pt x="754009" y="75220"/>
                    <a:pt x="754400" y="63075"/>
                  </a:cubicBezTo>
                  <a:cubicBezTo>
                    <a:pt x="754792" y="57198"/>
                    <a:pt x="754009" y="50930"/>
                    <a:pt x="750091" y="46620"/>
                  </a:cubicBezTo>
                  <a:cubicBezTo>
                    <a:pt x="739513" y="35259"/>
                    <a:pt x="729327" y="22723"/>
                    <a:pt x="716007" y="14104"/>
                  </a:cubicBezTo>
                  <a:cubicBezTo>
                    <a:pt x="709347" y="14104"/>
                    <a:pt x="707780" y="18805"/>
                    <a:pt x="706997" y="24290"/>
                  </a:cubicBezTo>
                  <a:cubicBezTo>
                    <a:pt x="706213" y="33300"/>
                    <a:pt x="702687" y="41919"/>
                    <a:pt x="701512" y="50930"/>
                  </a:cubicBezTo>
                  <a:cubicBezTo>
                    <a:pt x="698769" y="74044"/>
                    <a:pt x="690542" y="93633"/>
                    <a:pt x="666253" y="101860"/>
                  </a:cubicBezTo>
                  <a:lnTo>
                    <a:pt x="532660" y="184523"/>
                  </a:lnTo>
                  <a:cubicBezTo>
                    <a:pt x="529917" y="186873"/>
                    <a:pt x="526783" y="189224"/>
                    <a:pt x="523649" y="191183"/>
                  </a:cubicBezTo>
                  <a:cubicBezTo>
                    <a:pt x="518164" y="197059"/>
                    <a:pt x="508370" y="198235"/>
                    <a:pt x="504452" y="205678"/>
                  </a:cubicBezTo>
                  <a:cubicBezTo>
                    <a:pt x="493483" y="210771"/>
                    <a:pt x="482122" y="209596"/>
                    <a:pt x="470369" y="208812"/>
                  </a:cubicBezTo>
                  <a:cubicBezTo>
                    <a:pt x="472327" y="204895"/>
                    <a:pt x="467626" y="203328"/>
                    <a:pt x="464884" y="202152"/>
                  </a:cubicBezTo>
                  <a:cubicBezTo>
                    <a:pt x="455481" y="198235"/>
                    <a:pt x="446862" y="192750"/>
                    <a:pt x="437068" y="189224"/>
                  </a:cubicBezTo>
                  <a:cubicBezTo>
                    <a:pt x="429625" y="187265"/>
                    <a:pt x="422181" y="186090"/>
                    <a:pt x="416696" y="179822"/>
                  </a:cubicBezTo>
                  <a:cubicBezTo>
                    <a:pt x="396324" y="167677"/>
                    <a:pt x="374385" y="158666"/>
                    <a:pt x="353622" y="147697"/>
                  </a:cubicBezTo>
                  <a:cubicBezTo>
                    <a:pt x="352446" y="146913"/>
                    <a:pt x="351271" y="146521"/>
                    <a:pt x="350096" y="146130"/>
                  </a:cubicBezTo>
                  <a:cubicBezTo>
                    <a:pt x="346178" y="144563"/>
                    <a:pt x="342260" y="142212"/>
                    <a:pt x="338735" y="139469"/>
                  </a:cubicBezTo>
                  <a:lnTo>
                    <a:pt x="187120" y="64250"/>
                  </a:lnTo>
                  <a:cubicBezTo>
                    <a:pt x="167924" y="55631"/>
                    <a:pt x="150294" y="45053"/>
                    <a:pt x="131097" y="36435"/>
                  </a:cubicBezTo>
                  <a:cubicBezTo>
                    <a:pt x="122870" y="32517"/>
                    <a:pt x="118953" y="26640"/>
                    <a:pt x="116602" y="18021"/>
                  </a:cubicBezTo>
                  <a:cubicBezTo>
                    <a:pt x="115035" y="11753"/>
                    <a:pt x="115818" y="4309"/>
                    <a:pt x="108767" y="0"/>
                  </a:cubicBezTo>
                  <a:cubicBezTo>
                    <a:pt x="95838" y="3134"/>
                    <a:pt x="89570" y="12145"/>
                    <a:pt x="87611" y="24681"/>
                  </a:cubicBezTo>
                  <a:cubicBezTo>
                    <a:pt x="84477" y="43878"/>
                    <a:pt x="80951" y="62683"/>
                    <a:pt x="78600" y="81880"/>
                  </a:cubicBezTo>
                  <a:cubicBezTo>
                    <a:pt x="77817" y="88931"/>
                    <a:pt x="76642" y="95983"/>
                    <a:pt x="78600" y="103035"/>
                  </a:cubicBezTo>
                  <a:cubicBezTo>
                    <a:pt x="77817" y="109303"/>
                    <a:pt x="76250" y="115572"/>
                    <a:pt x="75858" y="121840"/>
                  </a:cubicBezTo>
                  <a:cubicBezTo>
                    <a:pt x="75075" y="137119"/>
                    <a:pt x="67631" y="152006"/>
                    <a:pt x="70765" y="167285"/>
                  </a:cubicBezTo>
                  <a:cubicBezTo>
                    <a:pt x="84477" y="232710"/>
                    <a:pt x="98972" y="298136"/>
                    <a:pt x="112293" y="363561"/>
                  </a:cubicBezTo>
                  <a:cubicBezTo>
                    <a:pt x="115427" y="378448"/>
                    <a:pt x="122479" y="393727"/>
                    <a:pt x="120128" y="408614"/>
                  </a:cubicBezTo>
                  <a:cubicBezTo>
                    <a:pt x="105241" y="499113"/>
                    <a:pt x="89178" y="589611"/>
                    <a:pt x="73508" y="680110"/>
                  </a:cubicBezTo>
                  <a:cubicBezTo>
                    <a:pt x="57445" y="772958"/>
                    <a:pt x="41774" y="865416"/>
                    <a:pt x="25712" y="958265"/>
                  </a:cubicBezTo>
                  <a:cubicBezTo>
                    <a:pt x="9649" y="1050330"/>
                    <a:pt x="1660" y="1055698"/>
                    <a:pt x="73" y="1282332"/>
                  </a:cubicBezTo>
                  <a:cubicBezTo>
                    <a:pt x="-1581" y="1518462"/>
                    <a:pt x="25190" y="2262050"/>
                    <a:pt x="15787" y="2318072"/>
                  </a:cubicBezTo>
                  <a:cubicBezTo>
                    <a:pt x="155873" y="2338235"/>
                    <a:pt x="910578" y="2334424"/>
                    <a:pt x="1131793" y="2314905"/>
                  </a:cubicBezTo>
                  <a:lnTo>
                    <a:pt x="1039216" y="1403313"/>
                  </a:lnTo>
                  <a:cubicBezTo>
                    <a:pt x="981626" y="1190583"/>
                    <a:pt x="923644" y="977070"/>
                    <a:pt x="864487" y="763556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403A344-08FE-428F-82CF-A85ADD6683AE}"/>
                </a:ext>
              </a:extLst>
            </p:cNvPr>
            <p:cNvSpPr/>
            <p:nvPr/>
          </p:nvSpPr>
          <p:spPr>
            <a:xfrm>
              <a:off x="4241065" y="3825115"/>
              <a:ext cx="632218" cy="2920723"/>
            </a:xfrm>
            <a:custGeom>
              <a:avLst/>
              <a:gdLst>
                <a:gd name="connsiteX0" fmla="*/ 63719 w 368261"/>
                <a:gd name="connsiteY0" fmla="*/ 1189117 h 1190974"/>
                <a:gd name="connsiteX1" fmla="*/ 49615 w 368261"/>
                <a:gd name="connsiteY1" fmla="*/ 373064 h 1190974"/>
                <a:gd name="connsiteX2" fmla="*/ 55883 w 368261"/>
                <a:gd name="connsiteY2" fmla="*/ 340155 h 1190974"/>
                <a:gd name="connsiteX3" fmla="*/ 103287 w 368261"/>
                <a:gd name="connsiteY3" fmla="*/ 224975 h 1190974"/>
                <a:gd name="connsiteX4" fmla="*/ 1819 w 368261"/>
                <a:gd name="connsiteY4" fmla="*/ 97651 h 1190974"/>
                <a:gd name="connsiteX5" fmla="*/ 116999 w 368261"/>
                <a:gd name="connsiteY5" fmla="*/ 6369 h 1190974"/>
                <a:gd name="connsiteX6" fmla="*/ 151475 w 368261"/>
                <a:gd name="connsiteY6" fmla="*/ 2843 h 1190974"/>
                <a:gd name="connsiteX7" fmla="*/ 308574 w 368261"/>
                <a:gd name="connsiteY7" fmla="*/ 104311 h 1190974"/>
                <a:gd name="connsiteX8" fmla="*/ 229045 w 368261"/>
                <a:gd name="connsiteY8" fmla="*/ 224584 h 1190974"/>
                <a:gd name="connsiteX9" fmla="*/ 282717 w 368261"/>
                <a:gd name="connsiteY9" fmla="*/ 331536 h 1190974"/>
                <a:gd name="connsiteX10" fmla="*/ 298780 w 368261"/>
                <a:gd name="connsiteY10" fmla="*/ 378940 h 1190974"/>
                <a:gd name="connsiteX11" fmla="*/ 372040 w 368261"/>
                <a:gd name="connsiteY11" fmla="*/ 1190684 h 1190974"/>
                <a:gd name="connsiteX12" fmla="*/ 63719 w 368261"/>
                <a:gd name="connsiteY12" fmla="*/ 1189117 h 1190974"/>
                <a:gd name="connsiteX0" fmla="*/ 98537 w 372040"/>
                <a:gd name="connsiteY0" fmla="*/ 2129196 h 2129213"/>
                <a:gd name="connsiteX1" fmla="*/ 49615 w 372040"/>
                <a:gd name="connsiteY1" fmla="*/ 373064 h 2129213"/>
                <a:gd name="connsiteX2" fmla="*/ 55883 w 372040"/>
                <a:gd name="connsiteY2" fmla="*/ 340155 h 2129213"/>
                <a:gd name="connsiteX3" fmla="*/ 103287 w 372040"/>
                <a:gd name="connsiteY3" fmla="*/ 224975 h 2129213"/>
                <a:gd name="connsiteX4" fmla="*/ 1819 w 372040"/>
                <a:gd name="connsiteY4" fmla="*/ 97651 h 2129213"/>
                <a:gd name="connsiteX5" fmla="*/ 116999 w 372040"/>
                <a:gd name="connsiteY5" fmla="*/ 6369 h 2129213"/>
                <a:gd name="connsiteX6" fmla="*/ 151475 w 372040"/>
                <a:gd name="connsiteY6" fmla="*/ 2843 h 2129213"/>
                <a:gd name="connsiteX7" fmla="*/ 308574 w 372040"/>
                <a:gd name="connsiteY7" fmla="*/ 104311 h 2129213"/>
                <a:gd name="connsiteX8" fmla="*/ 229045 w 372040"/>
                <a:gd name="connsiteY8" fmla="*/ 224584 h 2129213"/>
                <a:gd name="connsiteX9" fmla="*/ 282717 w 372040"/>
                <a:gd name="connsiteY9" fmla="*/ 331536 h 2129213"/>
                <a:gd name="connsiteX10" fmla="*/ 298780 w 372040"/>
                <a:gd name="connsiteY10" fmla="*/ 378940 h 2129213"/>
                <a:gd name="connsiteX11" fmla="*/ 372040 w 372040"/>
                <a:gd name="connsiteY11" fmla="*/ 1190684 h 2129213"/>
                <a:gd name="connsiteX12" fmla="*/ 98537 w 372040"/>
                <a:gd name="connsiteY12" fmla="*/ 2129196 h 2129213"/>
                <a:gd name="connsiteX0" fmla="*/ 98537 w 460667"/>
                <a:gd name="connsiteY0" fmla="*/ 2129196 h 2130772"/>
                <a:gd name="connsiteX1" fmla="*/ 49615 w 460667"/>
                <a:gd name="connsiteY1" fmla="*/ 373064 h 2130772"/>
                <a:gd name="connsiteX2" fmla="*/ 55883 w 460667"/>
                <a:gd name="connsiteY2" fmla="*/ 340155 h 2130772"/>
                <a:gd name="connsiteX3" fmla="*/ 103287 w 460667"/>
                <a:gd name="connsiteY3" fmla="*/ 224975 h 2130772"/>
                <a:gd name="connsiteX4" fmla="*/ 1819 w 460667"/>
                <a:gd name="connsiteY4" fmla="*/ 97651 h 2130772"/>
                <a:gd name="connsiteX5" fmla="*/ 116999 w 460667"/>
                <a:gd name="connsiteY5" fmla="*/ 6369 h 2130772"/>
                <a:gd name="connsiteX6" fmla="*/ 151475 w 460667"/>
                <a:gd name="connsiteY6" fmla="*/ 2843 h 2130772"/>
                <a:gd name="connsiteX7" fmla="*/ 308574 w 460667"/>
                <a:gd name="connsiteY7" fmla="*/ 104311 h 2130772"/>
                <a:gd name="connsiteX8" fmla="*/ 229045 w 460667"/>
                <a:gd name="connsiteY8" fmla="*/ 224584 h 2130772"/>
                <a:gd name="connsiteX9" fmla="*/ 282717 w 460667"/>
                <a:gd name="connsiteY9" fmla="*/ 331536 h 2130772"/>
                <a:gd name="connsiteX10" fmla="*/ 298780 w 460667"/>
                <a:gd name="connsiteY10" fmla="*/ 378940 h 2130772"/>
                <a:gd name="connsiteX11" fmla="*/ 460667 w 460667"/>
                <a:gd name="connsiteY11" fmla="*/ 2121268 h 2130772"/>
                <a:gd name="connsiteX12" fmla="*/ 98537 w 460667"/>
                <a:gd name="connsiteY12" fmla="*/ 2129196 h 2130772"/>
                <a:gd name="connsiteX0" fmla="*/ 95371 w 460667"/>
                <a:gd name="connsiteY0" fmla="*/ 2126030 h 2128193"/>
                <a:gd name="connsiteX1" fmla="*/ 49615 w 460667"/>
                <a:gd name="connsiteY1" fmla="*/ 373064 h 2128193"/>
                <a:gd name="connsiteX2" fmla="*/ 55883 w 460667"/>
                <a:gd name="connsiteY2" fmla="*/ 340155 h 2128193"/>
                <a:gd name="connsiteX3" fmla="*/ 103287 w 460667"/>
                <a:gd name="connsiteY3" fmla="*/ 224975 h 2128193"/>
                <a:gd name="connsiteX4" fmla="*/ 1819 w 460667"/>
                <a:gd name="connsiteY4" fmla="*/ 97651 h 2128193"/>
                <a:gd name="connsiteX5" fmla="*/ 116999 w 460667"/>
                <a:gd name="connsiteY5" fmla="*/ 6369 h 2128193"/>
                <a:gd name="connsiteX6" fmla="*/ 151475 w 460667"/>
                <a:gd name="connsiteY6" fmla="*/ 2843 h 2128193"/>
                <a:gd name="connsiteX7" fmla="*/ 308574 w 460667"/>
                <a:gd name="connsiteY7" fmla="*/ 104311 h 2128193"/>
                <a:gd name="connsiteX8" fmla="*/ 229045 w 460667"/>
                <a:gd name="connsiteY8" fmla="*/ 224584 h 2128193"/>
                <a:gd name="connsiteX9" fmla="*/ 282717 w 460667"/>
                <a:gd name="connsiteY9" fmla="*/ 331536 h 2128193"/>
                <a:gd name="connsiteX10" fmla="*/ 298780 w 460667"/>
                <a:gd name="connsiteY10" fmla="*/ 378940 h 2128193"/>
                <a:gd name="connsiteX11" fmla="*/ 460667 w 460667"/>
                <a:gd name="connsiteY11" fmla="*/ 2121268 h 2128193"/>
                <a:gd name="connsiteX12" fmla="*/ 95371 w 460667"/>
                <a:gd name="connsiteY12" fmla="*/ 2126030 h 212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67" h="2128193">
                  <a:moveTo>
                    <a:pt x="95371" y="2126030"/>
                  </a:moveTo>
                  <a:cubicBezTo>
                    <a:pt x="88711" y="2069223"/>
                    <a:pt x="54708" y="601073"/>
                    <a:pt x="49615" y="373064"/>
                  </a:cubicBezTo>
                  <a:cubicBezTo>
                    <a:pt x="49223" y="361702"/>
                    <a:pt x="51182" y="350733"/>
                    <a:pt x="55883" y="340155"/>
                  </a:cubicBezTo>
                  <a:cubicBezTo>
                    <a:pt x="71946" y="301762"/>
                    <a:pt x="87225" y="263369"/>
                    <a:pt x="103287" y="224975"/>
                  </a:cubicBezTo>
                  <a:cubicBezTo>
                    <a:pt x="122092" y="180705"/>
                    <a:pt x="-17377" y="132126"/>
                    <a:pt x="1819" y="97651"/>
                  </a:cubicBezTo>
                  <a:cubicBezTo>
                    <a:pt x="21800" y="62000"/>
                    <a:pt x="71162" y="3235"/>
                    <a:pt x="116999" y="6369"/>
                  </a:cubicBezTo>
                  <a:cubicBezTo>
                    <a:pt x="128752" y="7152"/>
                    <a:pt x="140505" y="8327"/>
                    <a:pt x="151475" y="2843"/>
                  </a:cubicBezTo>
                  <a:cubicBezTo>
                    <a:pt x="187909" y="-15179"/>
                    <a:pt x="343049" y="56515"/>
                    <a:pt x="308574" y="104311"/>
                  </a:cubicBezTo>
                  <a:cubicBezTo>
                    <a:pt x="285459" y="136436"/>
                    <a:pt x="231787" y="184231"/>
                    <a:pt x="229045" y="224584"/>
                  </a:cubicBezTo>
                  <a:cubicBezTo>
                    <a:pt x="226694" y="259059"/>
                    <a:pt x="263520" y="305680"/>
                    <a:pt x="282717" y="331536"/>
                  </a:cubicBezTo>
                  <a:cubicBezTo>
                    <a:pt x="299171" y="354259"/>
                    <a:pt x="292119" y="344073"/>
                    <a:pt x="298780" y="378940"/>
                  </a:cubicBezTo>
                  <a:cubicBezTo>
                    <a:pt x="312491" y="451025"/>
                    <a:pt x="456358" y="2069946"/>
                    <a:pt x="460667" y="2121268"/>
                  </a:cubicBezTo>
                  <a:cubicBezTo>
                    <a:pt x="400335" y="2127144"/>
                    <a:pt x="172941" y="2130731"/>
                    <a:pt x="95371" y="2126030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95C453D-3409-4FEA-ACAE-71FD7EA3884F}"/>
                </a:ext>
              </a:extLst>
            </p:cNvPr>
            <p:cNvSpPr/>
            <p:nvPr/>
          </p:nvSpPr>
          <p:spPr>
            <a:xfrm>
              <a:off x="4024378" y="1657523"/>
              <a:ext cx="840192" cy="270062"/>
            </a:xfrm>
            <a:custGeom>
              <a:avLst/>
              <a:gdLst>
                <a:gd name="connsiteX0" fmla="*/ 1230630 w 1333500"/>
                <a:gd name="connsiteY0" fmla="*/ 276508 h 428625"/>
                <a:gd name="connsiteX1" fmla="*/ 1150620 w 1333500"/>
                <a:gd name="connsiteY1" fmla="*/ 206975 h 428625"/>
                <a:gd name="connsiteX2" fmla="*/ 982028 w 1333500"/>
                <a:gd name="connsiteY2" fmla="*/ 91723 h 428625"/>
                <a:gd name="connsiteX3" fmla="*/ 752475 w 1333500"/>
                <a:gd name="connsiteY3" fmla="*/ 283 h 428625"/>
                <a:gd name="connsiteX4" fmla="*/ 647700 w 1333500"/>
                <a:gd name="connsiteY4" fmla="*/ 26000 h 428625"/>
                <a:gd name="connsiteX5" fmla="*/ 603885 w 1333500"/>
                <a:gd name="connsiteY5" fmla="*/ 46955 h 428625"/>
                <a:gd name="connsiteX6" fmla="*/ 436245 w 1333500"/>
                <a:gd name="connsiteY6" fmla="*/ 119345 h 428625"/>
                <a:gd name="connsiteX7" fmla="*/ 383858 w 1333500"/>
                <a:gd name="connsiteY7" fmla="*/ 133633 h 428625"/>
                <a:gd name="connsiteX8" fmla="*/ 304800 w 1333500"/>
                <a:gd name="connsiteY8" fmla="*/ 155540 h 428625"/>
                <a:gd name="connsiteX9" fmla="*/ 251460 w 1333500"/>
                <a:gd name="connsiteY9" fmla="*/ 172685 h 428625"/>
                <a:gd name="connsiteX10" fmla="*/ 131445 w 1333500"/>
                <a:gd name="connsiteY10" fmla="*/ 224120 h 428625"/>
                <a:gd name="connsiteX11" fmla="*/ 25718 w 1333500"/>
                <a:gd name="connsiteY11" fmla="*/ 301273 h 428625"/>
                <a:gd name="connsiteX12" fmla="*/ 0 w 1333500"/>
                <a:gd name="connsiteY12" fmla="*/ 328895 h 428625"/>
                <a:gd name="connsiteX13" fmla="*/ 24765 w 1333500"/>
                <a:gd name="connsiteY13" fmla="*/ 321275 h 428625"/>
                <a:gd name="connsiteX14" fmla="*/ 68580 w 1333500"/>
                <a:gd name="connsiteY14" fmla="*/ 309845 h 428625"/>
                <a:gd name="connsiteX15" fmla="*/ 93345 w 1333500"/>
                <a:gd name="connsiteY15" fmla="*/ 303178 h 428625"/>
                <a:gd name="connsiteX16" fmla="*/ 229553 w 1333500"/>
                <a:gd name="connsiteY16" fmla="*/ 291748 h 428625"/>
                <a:gd name="connsiteX17" fmla="*/ 270510 w 1333500"/>
                <a:gd name="connsiteY17" fmla="*/ 315560 h 428625"/>
                <a:gd name="connsiteX18" fmla="*/ 280988 w 1333500"/>
                <a:gd name="connsiteY18" fmla="*/ 329848 h 428625"/>
                <a:gd name="connsiteX19" fmla="*/ 285750 w 1333500"/>
                <a:gd name="connsiteY19" fmla="*/ 338420 h 428625"/>
                <a:gd name="connsiteX20" fmla="*/ 301943 w 1333500"/>
                <a:gd name="connsiteY20" fmla="*/ 356518 h 428625"/>
                <a:gd name="connsiteX21" fmla="*/ 322898 w 1333500"/>
                <a:gd name="connsiteY21" fmla="*/ 365090 h 428625"/>
                <a:gd name="connsiteX22" fmla="*/ 367665 w 1333500"/>
                <a:gd name="connsiteY22" fmla="*/ 359375 h 428625"/>
                <a:gd name="connsiteX23" fmla="*/ 371475 w 1333500"/>
                <a:gd name="connsiteY23" fmla="*/ 357470 h 428625"/>
                <a:gd name="connsiteX24" fmla="*/ 389573 w 1333500"/>
                <a:gd name="connsiteY24" fmla="*/ 356518 h 428625"/>
                <a:gd name="connsiteX25" fmla="*/ 397193 w 1333500"/>
                <a:gd name="connsiteY25" fmla="*/ 357470 h 428625"/>
                <a:gd name="connsiteX26" fmla="*/ 426720 w 1333500"/>
                <a:gd name="connsiteY26" fmla="*/ 352708 h 428625"/>
                <a:gd name="connsiteX27" fmla="*/ 456248 w 1333500"/>
                <a:gd name="connsiteY27" fmla="*/ 348898 h 428625"/>
                <a:gd name="connsiteX28" fmla="*/ 541973 w 1333500"/>
                <a:gd name="connsiteY28" fmla="*/ 350803 h 428625"/>
                <a:gd name="connsiteX29" fmla="*/ 674370 w 1333500"/>
                <a:gd name="connsiteY29" fmla="*/ 409858 h 428625"/>
                <a:gd name="connsiteX30" fmla="*/ 674370 w 1333500"/>
                <a:gd name="connsiteY30" fmla="*/ 416525 h 428625"/>
                <a:gd name="connsiteX31" fmla="*/ 701993 w 1333500"/>
                <a:gd name="connsiteY31" fmla="*/ 436528 h 428625"/>
                <a:gd name="connsiteX32" fmla="*/ 1025843 w 1333500"/>
                <a:gd name="connsiteY32" fmla="*/ 414620 h 428625"/>
                <a:gd name="connsiteX33" fmla="*/ 1026795 w 1333500"/>
                <a:gd name="connsiteY33" fmla="*/ 413668 h 428625"/>
                <a:gd name="connsiteX34" fmla="*/ 1044893 w 1333500"/>
                <a:gd name="connsiteY34" fmla="*/ 415573 h 428625"/>
                <a:gd name="connsiteX35" fmla="*/ 1095375 w 1333500"/>
                <a:gd name="connsiteY35" fmla="*/ 413668 h 428625"/>
                <a:gd name="connsiteX36" fmla="*/ 1098233 w 1333500"/>
                <a:gd name="connsiteY36" fmla="*/ 411763 h 428625"/>
                <a:gd name="connsiteX37" fmla="*/ 1220153 w 1333500"/>
                <a:gd name="connsiteY37" fmla="*/ 406048 h 428625"/>
                <a:gd name="connsiteX38" fmla="*/ 1234440 w 1333500"/>
                <a:gd name="connsiteY38" fmla="*/ 406048 h 428625"/>
                <a:gd name="connsiteX39" fmla="*/ 1300163 w 1333500"/>
                <a:gd name="connsiteY39" fmla="*/ 407000 h 428625"/>
                <a:gd name="connsiteX40" fmla="*/ 1338263 w 1333500"/>
                <a:gd name="connsiteY40" fmla="*/ 389855 h 428625"/>
                <a:gd name="connsiteX41" fmla="*/ 1230630 w 1333500"/>
                <a:gd name="connsiteY41" fmla="*/ 27650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333500" h="428625">
                  <a:moveTo>
                    <a:pt x="1230630" y="276508"/>
                  </a:moveTo>
                  <a:cubicBezTo>
                    <a:pt x="1210628" y="252695"/>
                    <a:pt x="1152525" y="212690"/>
                    <a:pt x="1150620" y="206975"/>
                  </a:cubicBezTo>
                  <a:cubicBezTo>
                    <a:pt x="1094423" y="168875"/>
                    <a:pt x="1039178" y="128870"/>
                    <a:pt x="982028" y="91723"/>
                  </a:cubicBezTo>
                  <a:cubicBezTo>
                    <a:pt x="927735" y="56480"/>
                    <a:pt x="766763" y="283"/>
                    <a:pt x="752475" y="283"/>
                  </a:cubicBezTo>
                  <a:cubicBezTo>
                    <a:pt x="714375" y="-1622"/>
                    <a:pt x="680085" y="5998"/>
                    <a:pt x="647700" y="26000"/>
                  </a:cubicBezTo>
                  <a:cubicBezTo>
                    <a:pt x="636270" y="34573"/>
                    <a:pt x="609600" y="43145"/>
                    <a:pt x="603885" y="46955"/>
                  </a:cubicBezTo>
                  <a:cubicBezTo>
                    <a:pt x="550545" y="76483"/>
                    <a:pt x="498158" y="107915"/>
                    <a:pt x="436245" y="119345"/>
                  </a:cubicBezTo>
                  <a:cubicBezTo>
                    <a:pt x="436245" y="119345"/>
                    <a:pt x="392430" y="128870"/>
                    <a:pt x="383858" y="133633"/>
                  </a:cubicBezTo>
                  <a:cubicBezTo>
                    <a:pt x="374333" y="140300"/>
                    <a:pt x="315278" y="150778"/>
                    <a:pt x="304800" y="155540"/>
                  </a:cubicBezTo>
                  <a:cubicBezTo>
                    <a:pt x="292418" y="162208"/>
                    <a:pt x="257175" y="171733"/>
                    <a:pt x="251460" y="172685"/>
                  </a:cubicBezTo>
                  <a:cubicBezTo>
                    <a:pt x="239078" y="175543"/>
                    <a:pt x="153353" y="200308"/>
                    <a:pt x="131445" y="224120"/>
                  </a:cubicBezTo>
                  <a:cubicBezTo>
                    <a:pt x="110490" y="241265"/>
                    <a:pt x="56198" y="268888"/>
                    <a:pt x="25718" y="301273"/>
                  </a:cubicBezTo>
                  <a:cubicBezTo>
                    <a:pt x="19050" y="307940"/>
                    <a:pt x="9525" y="312703"/>
                    <a:pt x="0" y="328895"/>
                  </a:cubicBezTo>
                  <a:cubicBezTo>
                    <a:pt x="6668" y="321275"/>
                    <a:pt x="20955" y="323180"/>
                    <a:pt x="24765" y="321275"/>
                  </a:cubicBezTo>
                  <a:cubicBezTo>
                    <a:pt x="39053" y="317465"/>
                    <a:pt x="53340" y="313655"/>
                    <a:pt x="68580" y="309845"/>
                  </a:cubicBezTo>
                  <a:cubicBezTo>
                    <a:pt x="76200" y="307940"/>
                    <a:pt x="84773" y="306035"/>
                    <a:pt x="93345" y="303178"/>
                  </a:cubicBezTo>
                  <a:cubicBezTo>
                    <a:pt x="143828" y="286985"/>
                    <a:pt x="183833" y="282223"/>
                    <a:pt x="229553" y="291748"/>
                  </a:cubicBezTo>
                  <a:cubicBezTo>
                    <a:pt x="249555" y="295558"/>
                    <a:pt x="260985" y="303178"/>
                    <a:pt x="270510" y="315560"/>
                  </a:cubicBezTo>
                  <a:cubicBezTo>
                    <a:pt x="275273" y="320323"/>
                    <a:pt x="278130" y="323180"/>
                    <a:pt x="280988" y="329848"/>
                  </a:cubicBezTo>
                  <a:cubicBezTo>
                    <a:pt x="281940" y="332705"/>
                    <a:pt x="284798" y="336515"/>
                    <a:pt x="285750" y="338420"/>
                  </a:cubicBezTo>
                  <a:cubicBezTo>
                    <a:pt x="291465" y="345088"/>
                    <a:pt x="296228" y="351755"/>
                    <a:pt x="301943" y="356518"/>
                  </a:cubicBezTo>
                  <a:cubicBezTo>
                    <a:pt x="308610" y="361280"/>
                    <a:pt x="315278" y="364138"/>
                    <a:pt x="322898" y="365090"/>
                  </a:cubicBezTo>
                  <a:cubicBezTo>
                    <a:pt x="333375" y="366043"/>
                    <a:pt x="345758" y="365090"/>
                    <a:pt x="367665" y="359375"/>
                  </a:cubicBezTo>
                  <a:cubicBezTo>
                    <a:pt x="368618" y="359375"/>
                    <a:pt x="371475" y="358423"/>
                    <a:pt x="371475" y="357470"/>
                  </a:cubicBezTo>
                  <a:cubicBezTo>
                    <a:pt x="374333" y="354613"/>
                    <a:pt x="382905" y="353660"/>
                    <a:pt x="389573" y="356518"/>
                  </a:cubicBezTo>
                  <a:cubicBezTo>
                    <a:pt x="392430" y="358423"/>
                    <a:pt x="394335" y="358423"/>
                    <a:pt x="397193" y="357470"/>
                  </a:cubicBezTo>
                  <a:cubicBezTo>
                    <a:pt x="397193" y="357470"/>
                    <a:pt x="421005" y="356518"/>
                    <a:pt x="426720" y="352708"/>
                  </a:cubicBezTo>
                  <a:cubicBezTo>
                    <a:pt x="436245" y="345088"/>
                    <a:pt x="446723" y="347945"/>
                    <a:pt x="456248" y="348898"/>
                  </a:cubicBezTo>
                  <a:cubicBezTo>
                    <a:pt x="484823" y="349850"/>
                    <a:pt x="513398" y="350803"/>
                    <a:pt x="541973" y="350803"/>
                  </a:cubicBezTo>
                  <a:cubicBezTo>
                    <a:pt x="592455" y="355565"/>
                    <a:pt x="640080" y="368900"/>
                    <a:pt x="674370" y="409858"/>
                  </a:cubicBezTo>
                  <a:cubicBezTo>
                    <a:pt x="674370" y="412715"/>
                    <a:pt x="674370" y="414620"/>
                    <a:pt x="674370" y="416525"/>
                  </a:cubicBezTo>
                  <a:cubicBezTo>
                    <a:pt x="674370" y="431765"/>
                    <a:pt x="681990" y="437480"/>
                    <a:pt x="701993" y="436528"/>
                  </a:cubicBezTo>
                  <a:cubicBezTo>
                    <a:pt x="809625" y="427955"/>
                    <a:pt x="918210" y="422240"/>
                    <a:pt x="1025843" y="414620"/>
                  </a:cubicBezTo>
                  <a:cubicBezTo>
                    <a:pt x="1025843" y="414620"/>
                    <a:pt x="1026795" y="413668"/>
                    <a:pt x="1026795" y="413668"/>
                  </a:cubicBezTo>
                  <a:cubicBezTo>
                    <a:pt x="1032510" y="414620"/>
                    <a:pt x="1039178" y="414620"/>
                    <a:pt x="1044893" y="415573"/>
                  </a:cubicBezTo>
                  <a:cubicBezTo>
                    <a:pt x="1062038" y="414620"/>
                    <a:pt x="1078230" y="414620"/>
                    <a:pt x="1095375" y="413668"/>
                  </a:cubicBezTo>
                  <a:cubicBezTo>
                    <a:pt x="1096328" y="413668"/>
                    <a:pt x="1098233" y="412715"/>
                    <a:pt x="1098233" y="411763"/>
                  </a:cubicBezTo>
                  <a:cubicBezTo>
                    <a:pt x="1139190" y="408905"/>
                    <a:pt x="1180148" y="407000"/>
                    <a:pt x="1220153" y="406048"/>
                  </a:cubicBezTo>
                  <a:cubicBezTo>
                    <a:pt x="1224915" y="406048"/>
                    <a:pt x="1229678" y="405095"/>
                    <a:pt x="1234440" y="406048"/>
                  </a:cubicBezTo>
                  <a:cubicBezTo>
                    <a:pt x="1256348" y="406048"/>
                    <a:pt x="1278255" y="406048"/>
                    <a:pt x="1300163" y="407000"/>
                  </a:cubicBezTo>
                  <a:cubicBezTo>
                    <a:pt x="1316355" y="409858"/>
                    <a:pt x="1329690" y="406048"/>
                    <a:pt x="1338263" y="389855"/>
                  </a:cubicBezTo>
                  <a:cubicBezTo>
                    <a:pt x="1303973" y="350803"/>
                    <a:pt x="1272540" y="309845"/>
                    <a:pt x="1230630" y="27650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94" name="Graphic 124">
              <a:extLst>
                <a:ext uri="{FF2B5EF4-FFF2-40B4-BE49-F238E27FC236}">
                  <a16:creationId xmlns:a16="http://schemas.microsoft.com/office/drawing/2014/main" id="{BB357B23-B4B1-44FB-97F1-67778E4AD2E3}"/>
                </a:ext>
              </a:extLst>
            </p:cNvPr>
            <p:cNvSpPr/>
            <p:nvPr/>
          </p:nvSpPr>
          <p:spPr>
            <a:xfrm>
              <a:off x="3522278" y="2349947"/>
              <a:ext cx="302429" cy="292513"/>
            </a:xfrm>
            <a:custGeom>
              <a:avLst/>
              <a:gdLst>
                <a:gd name="connsiteX0" fmla="*/ 113220 w 333642"/>
                <a:gd name="connsiteY0" fmla="*/ 0 h 322703"/>
                <a:gd name="connsiteX1" fmla="*/ 230815 w 333642"/>
                <a:gd name="connsiteY1" fmla="*/ 145490 h 322703"/>
                <a:gd name="connsiteX2" fmla="*/ 333642 w 333642"/>
                <a:gd name="connsiteY2" fmla="*/ 191434 h 322703"/>
                <a:gd name="connsiteX3" fmla="*/ 48132 w 333642"/>
                <a:gd name="connsiteY3" fmla="*/ 305747 h 322703"/>
                <a:gd name="connsiteX4" fmla="*/ 0 w 333642"/>
                <a:gd name="connsiteY4" fmla="*/ 322703 h 322703"/>
                <a:gd name="connsiteX5" fmla="*/ 31176 w 333642"/>
                <a:gd name="connsiteY5" fmla="*/ 234643 h 322703"/>
                <a:gd name="connsiteX6" fmla="*/ 113220 w 333642"/>
                <a:gd name="connsiteY6" fmla="*/ 0 h 32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642" h="322703">
                  <a:moveTo>
                    <a:pt x="113220" y="0"/>
                  </a:moveTo>
                  <a:cubicBezTo>
                    <a:pt x="144943" y="57977"/>
                    <a:pt x="177760" y="98452"/>
                    <a:pt x="230815" y="145490"/>
                  </a:cubicBezTo>
                  <a:cubicBezTo>
                    <a:pt x="262538" y="166821"/>
                    <a:pt x="294261" y="180495"/>
                    <a:pt x="333642" y="191434"/>
                  </a:cubicBezTo>
                  <a:cubicBezTo>
                    <a:pt x="309029" y="201279"/>
                    <a:pt x="135098" y="270742"/>
                    <a:pt x="48132" y="305747"/>
                  </a:cubicBezTo>
                  <a:cubicBezTo>
                    <a:pt x="35005" y="310670"/>
                    <a:pt x="16409" y="317233"/>
                    <a:pt x="0" y="322703"/>
                  </a:cubicBezTo>
                  <a:cubicBezTo>
                    <a:pt x="12580" y="288792"/>
                    <a:pt x="19690" y="265820"/>
                    <a:pt x="31176" y="234643"/>
                  </a:cubicBezTo>
                  <a:cubicBezTo>
                    <a:pt x="57430" y="160258"/>
                    <a:pt x="104468" y="28989"/>
                    <a:pt x="11322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5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Century Gothic" panose="020B0502020202020204" pitchFamily="34" charset="0"/>
              </a:rPr>
              <a:t>Latar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Belakang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602F9B-DA7A-4A23-B974-C285B34A2753}"/>
              </a:ext>
            </a:extLst>
          </p:cNvPr>
          <p:cNvSpPr txBox="1"/>
          <p:nvPr/>
        </p:nvSpPr>
        <p:spPr>
          <a:xfrm>
            <a:off x="323529" y="1330105"/>
            <a:ext cx="98310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000" dirty="0" err="1">
                <a:latin typeface="Century Gothic" panose="020B0502020202020204" pitchFamily="34" charset="0"/>
                <a:ea typeface="Calibri" panose="020F0502020204030204" pitchFamily="34" charset="0"/>
              </a:rPr>
              <a:t>Skripsi</a:t>
            </a:r>
            <a:r>
              <a:rPr lang="en-GB" sz="2000" dirty="0"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latin typeface="Century Gothic" panose="020B0502020202020204" pitchFamily="34" charset="0"/>
                <a:ea typeface="Calibri" panose="020F0502020204030204" pitchFamily="34" charset="0"/>
              </a:rPr>
              <a:t>menjadi</a:t>
            </a:r>
            <a:r>
              <a:rPr lang="en-GB" sz="2000" dirty="0"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latin typeface="Century Gothic" panose="020B0502020202020204" pitchFamily="34" charset="0"/>
                <a:ea typeface="Calibri" panose="020F0502020204030204" pitchFamily="34" charset="0"/>
              </a:rPr>
              <a:t>bidang</a:t>
            </a:r>
            <a:r>
              <a:rPr lang="en-GB" sz="2000" dirty="0"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latin typeface="Century Gothic" panose="020B0502020202020204" pitchFamily="34" charset="0"/>
                <a:ea typeface="Calibri" panose="020F0502020204030204" pitchFamily="34" charset="0"/>
              </a:rPr>
              <a:t>studi</a:t>
            </a:r>
            <a:r>
              <a:rPr lang="en-GB" sz="2000" dirty="0"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latin typeface="Century Gothic" panose="020B0502020202020204" pitchFamily="34" charset="0"/>
                <a:ea typeface="Calibri" panose="020F0502020204030204" pitchFamily="34" charset="0"/>
              </a:rPr>
              <a:t>mahasiswa</a:t>
            </a:r>
            <a:r>
              <a:rPr lang="en-GB" sz="2000" dirty="0"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latin typeface="Century Gothic" panose="020B0502020202020204" pitchFamily="34" charset="0"/>
                <a:ea typeface="Calibri" panose="020F0502020204030204" pitchFamily="34" charset="0"/>
              </a:rPr>
              <a:t>sebagai</a:t>
            </a:r>
            <a:r>
              <a:rPr lang="en-GB" sz="2000" dirty="0"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latin typeface="Century Gothic" panose="020B0502020202020204" pitchFamily="34" charset="0"/>
                <a:ea typeface="Calibri" panose="020F0502020204030204" pitchFamily="34" charset="0"/>
              </a:rPr>
              <a:t>tugas</a:t>
            </a:r>
            <a:r>
              <a:rPr lang="en-GB" sz="2000" dirty="0"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latin typeface="Century Gothic" panose="020B0502020202020204" pitchFamily="34" charset="0"/>
                <a:ea typeface="Calibri" panose="020F0502020204030204" pitchFamily="34" charset="0"/>
              </a:rPr>
              <a:t>akhir</a:t>
            </a:r>
            <a:r>
              <a:rPr lang="en-GB" sz="2000" dirty="0"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latin typeface="Century Gothic" panose="020B0502020202020204" pitchFamily="34" charset="0"/>
                <a:ea typeface="Calibri" panose="020F0502020204030204" pitchFamily="34" charset="0"/>
              </a:rPr>
              <a:t>dalam</a:t>
            </a:r>
            <a:r>
              <a:rPr lang="en-GB" sz="2000" dirty="0"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latin typeface="Century Gothic" panose="020B0502020202020204" pitchFamily="34" charset="0"/>
                <a:ea typeface="Calibri" panose="020F0502020204030204" pitchFamily="34" charset="0"/>
              </a:rPr>
              <a:t>studi</a:t>
            </a:r>
            <a:r>
              <a:rPr lang="en-GB" sz="2000" dirty="0"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latin typeface="Century Gothic" panose="020B0502020202020204" pitchFamily="34" charset="0"/>
                <a:ea typeface="Calibri" panose="020F0502020204030204" pitchFamily="34" charset="0"/>
              </a:rPr>
              <a:t>formalnya</a:t>
            </a:r>
            <a:r>
              <a:rPr lang="en-GB" sz="2000" dirty="0">
                <a:latin typeface="Century Gothic" panose="020B0502020202020204" pitchFamily="34" charset="0"/>
                <a:ea typeface="Calibri" panose="020F0502020204030204" pitchFamily="34" charset="0"/>
              </a:rPr>
              <a:t> di Program </a:t>
            </a:r>
            <a:r>
              <a:rPr lang="en-GB" sz="2000" dirty="0" err="1">
                <a:latin typeface="Century Gothic" panose="020B0502020202020204" pitchFamily="34" charset="0"/>
                <a:ea typeface="Calibri" panose="020F0502020204030204" pitchFamily="34" charset="0"/>
              </a:rPr>
              <a:t>Studi</a:t>
            </a:r>
            <a:r>
              <a:rPr lang="en-GB" sz="2000" dirty="0">
                <a:latin typeface="Century Gothic" panose="020B0502020202020204" pitchFamily="34" charset="0"/>
                <a:ea typeface="Calibri" panose="020F0502020204030204" pitchFamily="34" charset="0"/>
              </a:rPr>
              <a:t> Teknik </a:t>
            </a:r>
            <a:r>
              <a:rPr lang="en-GB" sz="2000" dirty="0" err="1">
                <a:latin typeface="Century Gothic" panose="020B0502020202020204" pitchFamily="34" charset="0"/>
                <a:ea typeface="Calibri" panose="020F0502020204030204" pitchFamily="34" charset="0"/>
              </a:rPr>
              <a:t>Informatika</a:t>
            </a:r>
            <a:r>
              <a:rPr lang="en-GB" sz="2000" dirty="0"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latin typeface="Century Gothic" panose="020B0502020202020204" pitchFamily="34" charset="0"/>
                <a:ea typeface="Calibri" panose="020F0502020204030204" pitchFamily="34" charset="0"/>
              </a:rPr>
              <a:t>Universitas</a:t>
            </a:r>
            <a:r>
              <a:rPr lang="en-GB" sz="2000" dirty="0"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latin typeface="Century Gothic" panose="020B0502020202020204" pitchFamily="34" charset="0"/>
                <a:ea typeface="Calibri" panose="020F0502020204030204" pitchFamily="34" charset="0"/>
              </a:rPr>
              <a:t>Pamulang</a:t>
            </a:r>
            <a:r>
              <a:rPr lang="en-GB" sz="2000" dirty="0">
                <a:latin typeface="Century Gothic" panose="020B0502020202020204" pitchFamily="34" charset="0"/>
                <a:ea typeface="Calibri" panose="020F0502020204030204" pitchFamily="34" charset="0"/>
              </a:rPr>
              <a:t>. </a:t>
            </a:r>
            <a:endParaRPr lang="en-ID" sz="2000" dirty="0">
              <a:latin typeface="Century Gothic" panose="020B0502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32D1D2-25D0-4AB1-BE13-98A1951EB78D}"/>
              </a:ext>
            </a:extLst>
          </p:cNvPr>
          <p:cNvSpPr txBox="1"/>
          <p:nvPr/>
        </p:nvSpPr>
        <p:spPr>
          <a:xfrm>
            <a:off x="3491205" y="2528003"/>
            <a:ext cx="83431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Berbedanya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prosedur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dan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pembayaran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pada program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Skripsi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dibanding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mata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kuliah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yang lain,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menjadikan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sebagian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mahasiswa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harus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mencari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informasi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lebih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lanjut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ketika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ingin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mengikuti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atau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mengambil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mata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kuliah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tersebut</a:t>
            </a:r>
            <a:endParaRPr lang="en-ID" sz="2800" dirty="0">
              <a:latin typeface="Century Gothic" panose="020B0502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DB6BBB-AF1A-46F9-9921-F82B30E76F67}"/>
              </a:ext>
            </a:extLst>
          </p:cNvPr>
          <p:cNvSpPr txBox="1"/>
          <p:nvPr/>
        </p:nvSpPr>
        <p:spPr>
          <a:xfrm>
            <a:off x="4359965" y="4276005"/>
            <a:ext cx="7474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Kurang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pahamnya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sebagian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mahasiswa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dalam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menelaah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setiap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informasi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Skripsi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menjadikan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mereka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lambat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dalam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proses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studi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. Peran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aktif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mahasiswa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dalam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mencari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informasi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seputar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Skripsi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sangat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dibutuhkan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,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karena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prosedur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Skripsi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dapat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berubah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sewaktu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-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waktu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sesuai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kebijakan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jurusan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dan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universitas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.</a:t>
            </a:r>
            <a:endParaRPr lang="en-ID" sz="2000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2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2" grpId="0"/>
      <p:bldP spid="29" grpId="0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89CA9DD8-F398-4B76-B2D8-AC46023FF55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" r="865"/>
          <a:stretch>
            <a:fillRect/>
          </a:stretch>
        </p:blipFill>
        <p:spPr>
          <a:xfrm>
            <a:off x="504825" y="1331913"/>
            <a:ext cx="11182350" cy="4862512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670929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Update</a:t>
            </a:r>
          </a:p>
        </p:txBody>
      </p:sp>
    </p:spTree>
    <p:extLst>
      <p:ext uri="{BB962C8B-B14F-4D97-AF65-F5344CB8AC3E}">
        <p14:creationId xmlns:p14="http://schemas.microsoft.com/office/powerpoint/2010/main" val="283521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1B0A1-59D8-4083-B14E-D08992C5E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Menambahkan</a:t>
            </a:r>
            <a:r>
              <a:rPr lang="en-US" dirty="0"/>
              <a:t> Intent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92379-7261-4E58-B3BF-6BFBC403E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51" y="1513714"/>
            <a:ext cx="9478698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55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3D21B1-65E2-49BB-8672-32AFF80B8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997" y="817927"/>
            <a:ext cx="9678751" cy="6020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584EB7-6F13-4813-B795-DD9BE39B39C9}"/>
              </a:ext>
            </a:extLst>
          </p:cNvPr>
          <p:cNvSpPr txBox="1"/>
          <p:nvPr/>
        </p:nvSpPr>
        <p:spPr>
          <a:xfrm>
            <a:off x="90153" y="347730"/>
            <a:ext cx="374775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Pertanyaan</a:t>
            </a:r>
            <a:r>
              <a:rPr lang="en-US" sz="2400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 dan </a:t>
            </a:r>
            <a:r>
              <a:rPr lang="en-US" sz="2400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Respon</a:t>
            </a:r>
            <a:endParaRPr lang="en-ID" sz="2400" b="1" i="1" dirty="0"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047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74C3D-4B51-49E1-9D84-ED8A4587F7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451988"/>
            <a:ext cx="11573197" cy="724247"/>
          </a:xfrm>
        </p:spPr>
        <p:txBody>
          <a:bodyPr/>
          <a:lstStyle/>
          <a:p>
            <a:r>
              <a:rPr lang="en-US" dirty="0"/>
              <a:t>ADANYA PENELITIAN GABUNGAN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D4F5C-0D16-430E-9BAF-35DBD5781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5197"/>
            <a:ext cx="12192000" cy="56497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7CF73B-1002-4DF4-A67A-E540072B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127" y="2103491"/>
            <a:ext cx="8841747" cy="265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8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400" dirty="0" err="1">
                <a:latin typeface="Century Gothic" panose="020B0502020202020204" pitchFamily="34" charset="0"/>
              </a:rPr>
              <a:t>Erd</a:t>
            </a:r>
            <a:r>
              <a:rPr lang="en-US" sz="4400" dirty="0">
                <a:latin typeface="Century Gothic" panose="020B0502020202020204" pitchFamily="34" charset="0"/>
              </a:rPr>
              <a:t> (Entity Relationship Diagram)</a:t>
            </a:r>
          </a:p>
        </p:txBody>
      </p:sp>
      <p:pic>
        <p:nvPicPr>
          <p:cNvPr id="29" name="Content Placeholder 5">
            <a:extLst>
              <a:ext uri="{FF2B5EF4-FFF2-40B4-BE49-F238E27FC236}">
                <a16:creationId xmlns:a16="http://schemas.microsoft.com/office/drawing/2014/main" id="{AE6BCDC8-9AA6-4D1D-8F0B-E5897CB1436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46271" y="1185284"/>
            <a:ext cx="5441804" cy="5672716"/>
          </a:xfrm>
          <a:prstGeom prst="rect">
            <a:avLst/>
          </a:prstGeom>
        </p:spPr>
      </p:pic>
      <p:sp>
        <p:nvSpPr>
          <p:cNvPr id="31" name="Oval 25">
            <a:extLst>
              <a:ext uri="{FF2B5EF4-FFF2-40B4-BE49-F238E27FC236}">
                <a16:creationId xmlns:a16="http://schemas.microsoft.com/office/drawing/2014/main" id="{65228A99-76F1-4C30-AFA9-678EE8B882EB}"/>
              </a:ext>
            </a:extLst>
          </p:cNvPr>
          <p:cNvSpPr>
            <a:spLocks noChangeAspect="1"/>
          </p:cNvSpPr>
          <p:nvPr/>
        </p:nvSpPr>
        <p:spPr>
          <a:xfrm>
            <a:off x="7252886" y="1915166"/>
            <a:ext cx="6141493" cy="6149875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Oval 25">
            <a:extLst>
              <a:ext uri="{FF2B5EF4-FFF2-40B4-BE49-F238E27FC236}">
                <a16:creationId xmlns:a16="http://schemas.microsoft.com/office/drawing/2014/main" id="{DC8952D0-2828-4BDA-9641-16CD0DEE48E9}"/>
              </a:ext>
            </a:extLst>
          </p:cNvPr>
          <p:cNvSpPr>
            <a:spLocks noChangeAspect="1"/>
          </p:cNvSpPr>
          <p:nvPr/>
        </p:nvSpPr>
        <p:spPr>
          <a:xfrm rot="2467484">
            <a:off x="-1253320" y="4012443"/>
            <a:ext cx="4333289" cy="4339203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723012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2109934-AAB4-4643-9AE8-BCA3CCAC04B6}"/>
              </a:ext>
            </a:extLst>
          </p:cNvPr>
          <p:cNvGrpSpPr/>
          <p:nvPr/>
        </p:nvGrpSpPr>
        <p:grpSpPr>
          <a:xfrm>
            <a:off x="0" y="4075860"/>
            <a:ext cx="7378262" cy="2491100"/>
            <a:chOff x="0" y="767256"/>
            <a:chExt cx="7378262" cy="24911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8F19191-259F-46FD-80F2-53A5AF16BDEB}"/>
                </a:ext>
              </a:extLst>
            </p:cNvPr>
            <p:cNvSpPr/>
            <p:nvPr/>
          </p:nvSpPr>
          <p:spPr>
            <a:xfrm>
              <a:off x="0" y="767256"/>
              <a:ext cx="7378262" cy="2491100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9ED435-36B6-4A02-9285-0CCAF4E39CA9}"/>
                </a:ext>
              </a:extLst>
            </p:cNvPr>
            <p:cNvSpPr txBox="1"/>
            <p:nvPr/>
          </p:nvSpPr>
          <p:spPr>
            <a:xfrm>
              <a:off x="741464" y="1192985"/>
              <a:ext cx="6283443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32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Sulitnya</a:t>
              </a:r>
              <a:r>
                <a:rPr lang="en-GB" sz="32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32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mahasiswa</a:t>
              </a:r>
              <a:r>
                <a:rPr lang="en-GB" sz="32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32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mencari</a:t>
              </a:r>
              <a:r>
                <a:rPr lang="en-GB" sz="32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32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informasi</a:t>
              </a:r>
              <a:r>
                <a:rPr lang="en-GB" sz="32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3200" dirty="0" err="1">
                  <a:solidFill>
                    <a:schemeClr val="bg1"/>
                  </a:solidFill>
                  <a:latin typeface="Century Gothic" panose="020B0502020202020204" pitchFamily="34" charset="0"/>
                  <a:ea typeface="Calibri" panose="020F0502020204030204" pitchFamily="34" charset="0"/>
                </a:rPr>
                <a:t>tentang</a:t>
              </a:r>
              <a:r>
                <a:rPr lang="en-GB" sz="3200" dirty="0">
                  <a:solidFill>
                    <a:schemeClr val="bg1"/>
                  </a:solidFill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32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skripsi</a:t>
              </a:r>
              <a:r>
                <a:rPr lang="en-GB" sz="32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yang </a:t>
              </a:r>
              <a:r>
                <a:rPr lang="en-GB" sz="32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interaktif</a:t>
              </a:r>
              <a:r>
                <a:rPr lang="en-GB" sz="32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dan </a:t>
              </a:r>
              <a:r>
                <a:rPr lang="en-GB" sz="32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efektif</a:t>
              </a:r>
              <a:endParaRPr lang="en-US" altLang="ko-KR" sz="32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D7498-4384-462F-924D-3BC9261BC3B9}"/>
              </a:ext>
            </a:extLst>
          </p:cNvPr>
          <p:cNvSpPr/>
          <p:nvPr/>
        </p:nvSpPr>
        <p:spPr>
          <a:xfrm>
            <a:off x="0" y="762178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77926-28BC-48C2-B394-ABAC5BDD9415}"/>
              </a:ext>
            </a:extLst>
          </p:cNvPr>
          <p:cNvSpPr txBox="1"/>
          <p:nvPr/>
        </p:nvSpPr>
        <p:spPr>
          <a:xfrm>
            <a:off x="2702319" y="1632555"/>
            <a:ext cx="876804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u="sng" dirty="0" err="1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Identifikasi</a:t>
            </a:r>
            <a:r>
              <a:rPr lang="en-US" altLang="ko-KR" sz="48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  <a:r>
              <a:rPr lang="en-US" altLang="ko-KR" sz="4800" dirty="0" err="1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Masalah</a:t>
            </a:r>
            <a:endParaRPr lang="ko-KR" altLang="en-US" sz="4800" dirty="0">
              <a:solidFill>
                <a:schemeClr val="bg1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BE3ED08A-37F8-4899-9A7D-5542E0C0E7C8}"/>
              </a:ext>
            </a:extLst>
          </p:cNvPr>
          <p:cNvSpPr/>
          <p:nvPr/>
        </p:nvSpPr>
        <p:spPr>
          <a:xfrm rot="19800000">
            <a:off x="1622620" y="1450332"/>
            <a:ext cx="534486" cy="119072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0381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408" y="387593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3600" dirty="0" err="1">
                <a:latin typeface="Century Gothic" panose="020B0502020202020204" pitchFamily="34" charset="0"/>
              </a:rPr>
              <a:t>Rumusan</a:t>
            </a:r>
            <a:r>
              <a:rPr lang="en-US" sz="3600" dirty="0">
                <a:latin typeface="Century Gothic" panose="020B0502020202020204" pitchFamily="34" charset="0"/>
              </a:rPr>
              <a:t> </a:t>
            </a:r>
            <a:r>
              <a:rPr lang="en-US" sz="3600" dirty="0" err="1">
                <a:latin typeface="Century Gothic" panose="020B0502020202020204" pitchFamily="34" charset="0"/>
              </a:rPr>
              <a:t>Masalah</a:t>
            </a:r>
            <a:r>
              <a:rPr lang="en-US" sz="3600" dirty="0">
                <a:latin typeface="Century Gothic" panose="020B0502020202020204" pitchFamily="34" charset="0"/>
              </a:rPr>
              <a:t> dan </a:t>
            </a:r>
            <a:r>
              <a:rPr lang="en-US" sz="3600" dirty="0" err="1">
                <a:latin typeface="Century Gothic" panose="020B0502020202020204" pitchFamily="34" charset="0"/>
              </a:rPr>
              <a:t>Tujuan</a:t>
            </a:r>
            <a:r>
              <a:rPr lang="en-US" sz="3600" dirty="0">
                <a:latin typeface="Century Gothic" panose="020B0502020202020204" pitchFamily="34" charset="0"/>
              </a:rPr>
              <a:t> </a:t>
            </a:r>
            <a:r>
              <a:rPr lang="en-US" sz="3600" dirty="0" err="1">
                <a:latin typeface="Century Gothic" panose="020B0502020202020204" pitchFamily="34" charset="0"/>
              </a:rPr>
              <a:t>Penelitian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4B1C653-5A36-4E77-9ED7-E44AB68645D3}"/>
              </a:ext>
            </a:extLst>
          </p:cNvPr>
          <p:cNvGrpSpPr/>
          <p:nvPr/>
        </p:nvGrpSpPr>
        <p:grpSpPr>
          <a:xfrm>
            <a:off x="4630212" y="2207809"/>
            <a:ext cx="2931576" cy="2442382"/>
            <a:chOff x="3690367" y="1823747"/>
            <a:chExt cx="5020109" cy="41824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7BAB1F-9B0A-438A-AAA5-3B3C536A9A12}"/>
                </a:ext>
              </a:extLst>
            </p:cNvPr>
            <p:cNvSpPr/>
            <p:nvPr/>
          </p:nvSpPr>
          <p:spPr>
            <a:xfrm>
              <a:off x="6083223" y="1823747"/>
              <a:ext cx="2627253" cy="4182400"/>
            </a:xfrm>
            <a:custGeom>
              <a:avLst/>
              <a:gdLst>
                <a:gd name="connsiteX0" fmla="*/ 1127628 w 1136356"/>
                <a:gd name="connsiteY0" fmla="*/ 671962 h 1808998"/>
                <a:gd name="connsiteX1" fmla="*/ 1015351 w 1136356"/>
                <a:gd name="connsiteY1" fmla="*/ 617607 h 1808998"/>
                <a:gd name="connsiteX2" fmla="*/ 995308 w 1136356"/>
                <a:gd name="connsiteY2" fmla="*/ 623383 h 1808998"/>
                <a:gd name="connsiteX3" fmla="*/ 953862 w 1136356"/>
                <a:gd name="connsiteY3" fmla="*/ 695573 h 1808998"/>
                <a:gd name="connsiteX4" fmla="*/ 846341 w 1136356"/>
                <a:gd name="connsiteY4" fmla="*/ 882418 h 1808998"/>
                <a:gd name="connsiteX5" fmla="*/ 833093 w 1136356"/>
                <a:gd name="connsiteY5" fmla="*/ 885305 h 1808998"/>
                <a:gd name="connsiteX6" fmla="*/ 778228 w 1136356"/>
                <a:gd name="connsiteY6" fmla="*/ 844029 h 1808998"/>
                <a:gd name="connsiteX7" fmla="*/ 725062 w 1136356"/>
                <a:gd name="connsiteY7" fmla="*/ 830441 h 1808998"/>
                <a:gd name="connsiteX8" fmla="*/ 715041 w 1136356"/>
                <a:gd name="connsiteY8" fmla="*/ 830271 h 1808998"/>
                <a:gd name="connsiteX9" fmla="*/ 698564 w 1136356"/>
                <a:gd name="connsiteY9" fmla="*/ 831120 h 1808998"/>
                <a:gd name="connsiteX10" fmla="*/ 680559 w 1136356"/>
                <a:gd name="connsiteY10" fmla="*/ 834687 h 1808998"/>
                <a:gd name="connsiteX11" fmla="*/ 614654 w 1136356"/>
                <a:gd name="connsiteY11" fmla="*/ 823137 h 1808998"/>
                <a:gd name="connsiteX12" fmla="*/ 606671 w 1136356"/>
                <a:gd name="connsiteY12" fmla="*/ 818551 h 1808998"/>
                <a:gd name="connsiteX13" fmla="*/ 584929 w 1136356"/>
                <a:gd name="connsiteY13" fmla="*/ 808189 h 1808998"/>
                <a:gd name="connsiteX14" fmla="*/ 552146 w 1136356"/>
                <a:gd name="connsiteY14" fmla="*/ 796639 h 1808998"/>
                <a:gd name="connsiteX15" fmla="*/ 545351 w 1136356"/>
                <a:gd name="connsiteY15" fmla="*/ 790524 h 1808998"/>
                <a:gd name="connsiteX16" fmla="*/ 499490 w 1136356"/>
                <a:gd name="connsiteY16" fmla="*/ 772689 h 1808998"/>
                <a:gd name="connsiteX17" fmla="*/ 475709 w 1136356"/>
                <a:gd name="connsiteY17" fmla="*/ 765555 h 1808998"/>
                <a:gd name="connsiteX18" fmla="*/ 449381 w 1136356"/>
                <a:gd name="connsiteY18" fmla="*/ 751796 h 1808998"/>
                <a:gd name="connsiteX19" fmla="*/ 440209 w 1136356"/>
                <a:gd name="connsiteY19" fmla="*/ 741944 h 1808998"/>
                <a:gd name="connsiteX20" fmla="*/ 428319 w 1136356"/>
                <a:gd name="connsiteY20" fmla="*/ 728865 h 1808998"/>
                <a:gd name="connsiteX21" fmla="*/ 418127 w 1136356"/>
                <a:gd name="connsiteY21" fmla="*/ 727846 h 1808998"/>
                <a:gd name="connsiteX22" fmla="*/ 406916 w 1136356"/>
                <a:gd name="connsiteY22" fmla="*/ 710520 h 1808998"/>
                <a:gd name="connsiteX23" fmla="*/ 413541 w 1136356"/>
                <a:gd name="connsiteY23" fmla="*/ 692175 h 1808998"/>
                <a:gd name="connsiteX24" fmla="*/ 421354 w 1136356"/>
                <a:gd name="connsiteY24" fmla="*/ 662620 h 1808998"/>
                <a:gd name="connsiteX25" fmla="*/ 419656 w 1136356"/>
                <a:gd name="connsiteY25" fmla="*/ 616928 h 1808998"/>
                <a:gd name="connsiteX26" fmla="*/ 403349 w 1136356"/>
                <a:gd name="connsiteY26" fmla="*/ 577011 h 1808998"/>
                <a:gd name="connsiteX27" fmla="*/ 389081 w 1136356"/>
                <a:gd name="connsiteY27" fmla="*/ 534376 h 1808998"/>
                <a:gd name="connsiteX28" fmla="*/ 367849 w 1136356"/>
                <a:gd name="connsiteY28" fmla="*/ 467452 h 1808998"/>
                <a:gd name="connsiteX29" fmla="*/ 373794 w 1136356"/>
                <a:gd name="connsiteY29" fmla="*/ 432631 h 1808998"/>
                <a:gd name="connsiteX30" fmla="*/ 376681 w 1136356"/>
                <a:gd name="connsiteY30" fmla="*/ 426516 h 1808998"/>
                <a:gd name="connsiteX31" fmla="*/ 372265 w 1136356"/>
                <a:gd name="connsiteY31" fmla="*/ 406812 h 1808998"/>
                <a:gd name="connsiteX32" fmla="*/ 350693 w 1136356"/>
                <a:gd name="connsiteY32" fmla="*/ 385240 h 1808998"/>
                <a:gd name="connsiteX33" fmla="*/ 351542 w 1136356"/>
                <a:gd name="connsiteY33" fmla="*/ 370123 h 1808998"/>
                <a:gd name="connsiteX34" fmla="*/ 370736 w 1136356"/>
                <a:gd name="connsiteY34" fmla="*/ 368764 h 1808998"/>
                <a:gd name="connsiteX35" fmla="*/ 400292 w 1136356"/>
                <a:gd name="connsiteY35" fmla="*/ 383542 h 1808998"/>
                <a:gd name="connsiteX36" fmla="*/ 430697 w 1136356"/>
                <a:gd name="connsiteY36" fmla="*/ 370972 h 1808998"/>
                <a:gd name="connsiteX37" fmla="*/ 444795 w 1136356"/>
                <a:gd name="connsiteY37" fmla="*/ 357383 h 1808998"/>
                <a:gd name="connsiteX38" fmla="*/ 468915 w 1136356"/>
                <a:gd name="connsiteY38" fmla="*/ 338529 h 1808998"/>
                <a:gd name="connsiteX39" fmla="*/ 470444 w 1136356"/>
                <a:gd name="connsiteY39" fmla="*/ 334622 h 1808998"/>
                <a:gd name="connsiteX40" fmla="*/ 485901 w 1136356"/>
                <a:gd name="connsiteY40" fmla="*/ 322732 h 1808998"/>
                <a:gd name="connsiteX41" fmla="*/ 506114 w 1136356"/>
                <a:gd name="connsiteY41" fmla="*/ 302689 h 1808998"/>
                <a:gd name="connsiteX42" fmla="*/ 503566 w 1136356"/>
                <a:gd name="connsiteY42" fmla="*/ 264640 h 1808998"/>
                <a:gd name="connsiteX43" fmla="*/ 510700 w 1136356"/>
                <a:gd name="connsiteY43" fmla="*/ 231518 h 1808998"/>
                <a:gd name="connsiteX44" fmla="*/ 514607 w 1136356"/>
                <a:gd name="connsiteY44" fmla="*/ 220477 h 1808998"/>
                <a:gd name="connsiteX45" fmla="*/ 518344 w 1136356"/>
                <a:gd name="connsiteY45" fmla="*/ 188543 h 1808998"/>
                <a:gd name="connsiteX46" fmla="*/ 532782 w 1136356"/>
                <a:gd name="connsiteY46" fmla="*/ 141153 h 1808998"/>
                <a:gd name="connsiteX47" fmla="*/ 534480 w 1136356"/>
                <a:gd name="connsiteY47" fmla="*/ 131301 h 1808998"/>
                <a:gd name="connsiteX48" fmla="*/ 527686 w 1136356"/>
                <a:gd name="connsiteY48" fmla="*/ 107860 h 1808998"/>
                <a:gd name="connsiteX49" fmla="*/ 498980 w 1136356"/>
                <a:gd name="connsiteY49" fmla="*/ 61829 h 1808998"/>
                <a:gd name="connsiteX50" fmla="*/ 496772 w 1136356"/>
                <a:gd name="connsiteY50" fmla="*/ 59281 h 1808998"/>
                <a:gd name="connsiteX51" fmla="*/ 471293 w 1136356"/>
                <a:gd name="connsiteY51" fmla="*/ 38728 h 1808998"/>
                <a:gd name="connsiteX52" fmla="*/ 445644 w 1136356"/>
                <a:gd name="connsiteY52" fmla="*/ 18345 h 1808998"/>
                <a:gd name="connsiteX53" fmla="*/ 423223 w 1136356"/>
                <a:gd name="connsiteY53" fmla="*/ 5945 h 1808998"/>
                <a:gd name="connsiteX54" fmla="*/ 381777 w 1136356"/>
                <a:gd name="connsiteY54" fmla="*/ 0 h 1808998"/>
                <a:gd name="connsiteX55" fmla="*/ 373284 w 1136356"/>
                <a:gd name="connsiteY55" fmla="*/ 0 h 1808998"/>
                <a:gd name="connsiteX56" fmla="*/ 344918 w 1136356"/>
                <a:gd name="connsiteY56" fmla="*/ 9852 h 1808998"/>
                <a:gd name="connsiteX57" fmla="*/ 300075 w 1136356"/>
                <a:gd name="connsiteY57" fmla="*/ 35161 h 1808998"/>
                <a:gd name="connsiteX58" fmla="*/ 273407 w 1136356"/>
                <a:gd name="connsiteY58" fmla="*/ 71001 h 1808998"/>
                <a:gd name="connsiteX59" fmla="*/ 251156 w 1136356"/>
                <a:gd name="connsiteY59" fmla="*/ 134358 h 1808998"/>
                <a:gd name="connsiteX60" fmla="*/ 243172 w 1136356"/>
                <a:gd name="connsiteY60" fmla="*/ 183618 h 1808998"/>
                <a:gd name="connsiteX61" fmla="*/ 237907 w 1136356"/>
                <a:gd name="connsiteY61" fmla="*/ 235594 h 1808998"/>
                <a:gd name="connsiteX62" fmla="*/ 227375 w 1136356"/>
                <a:gd name="connsiteY62" fmla="*/ 272794 h 1808998"/>
                <a:gd name="connsiteX63" fmla="*/ 214636 w 1136356"/>
                <a:gd name="connsiteY63" fmla="*/ 276530 h 1808998"/>
                <a:gd name="connsiteX64" fmla="*/ 194423 w 1136356"/>
                <a:gd name="connsiteY64" fmla="*/ 286382 h 1808998"/>
                <a:gd name="connsiteX65" fmla="*/ 167925 w 1136356"/>
                <a:gd name="connsiteY65" fmla="*/ 335641 h 1808998"/>
                <a:gd name="connsiteX66" fmla="*/ 153317 w 1136356"/>
                <a:gd name="connsiteY66" fmla="*/ 353307 h 1808998"/>
                <a:gd name="connsiteX67" fmla="*/ 115948 w 1136356"/>
                <a:gd name="connsiteY67" fmla="*/ 403585 h 1808998"/>
                <a:gd name="connsiteX68" fmla="*/ 59045 w 1136356"/>
                <a:gd name="connsiteY68" fmla="*/ 481550 h 1808998"/>
                <a:gd name="connsiteX69" fmla="*/ 49193 w 1136356"/>
                <a:gd name="connsiteY69" fmla="*/ 495139 h 1808998"/>
                <a:gd name="connsiteX70" fmla="*/ 29320 w 1136356"/>
                <a:gd name="connsiteY70" fmla="*/ 577181 h 1808998"/>
                <a:gd name="connsiteX71" fmla="*/ 29320 w 1136356"/>
                <a:gd name="connsiteY71" fmla="*/ 660752 h 1808998"/>
                <a:gd name="connsiteX72" fmla="*/ 25753 w 1136356"/>
                <a:gd name="connsiteY72" fmla="*/ 670264 h 1808998"/>
                <a:gd name="connsiteX73" fmla="*/ 614 w 1136356"/>
                <a:gd name="connsiteY73" fmla="*/ 734131 h 1808998"/>
                <a:gd name="connsiteX74" fmla="*/ 17600 w 1136356"/>
                <a:gd name="connsiteY74" fmla="*/ 818041 h 1808998"/>
                <a:gd name="connsiteX75" fmla="*/ 34416 w 1136356"/>
                <a:gd name="connsiteY75" fmla="*/ 881059 h 1808998"/>
                <a:gd name="connsiteX76" fmla="*/ 53949 w 1136356"/>
                <a:gd name="connsiteY76" fmla="*/ 945435 h 1808998"/>
                <a:gd name="connsiteX77" fmla="*/ 61763 w 1136356"/>
                <a:gd name="connsiteY77" fmla="*/ 982295 h 1808998"/>
                <a:gd name="connsiteX78" fmla="*/ 59894 w 1136356"/>
                <a:gd name="connsiteY78" fmla="*/ 1014398 h 1808998"/>
                <a:gd name="connsiteX79" fmla="*/ 54289 w 1136356"/>
                <a:gd name="connsiteY79" fmla="*/ 1099837 h 1808998"/>
                <a:gd name="connsiteX80" fmla="*/ 79768 w 1136356"/>
                <a:gd name="connsiteY80" fmla="*/ 1170498 h 1808998"/>
                <a:gd name="connsiteX81" fmla="*/ 97943 w 1136356"/>
                <a:gd name="connsiteY81" fmla="*/ 1188673 h 1808998"/>
                <a:gd name="connsiteX82" fmla="*/ 115269 w 1136356"/>
                <a:gd name="connsiteY82" fmla="*/ 1200903 h 1808998"/>
                <a:gd name="connsiteX83" fmla="*/ 140408 w 1136356"/>
                <a:gd name="connsiteY83" fmla="*/ 1210755 h 1808998"/>
                <a:gd name="connsiteX84" fmla="*/ 196801 w 1136356"/>
                <a:gd name="connsiteY84" fmla="*/ 1222985 h 1808998"/>
                <a:gd name="connsiteX85" fmla="*/ 239945 w 1136356"/>
                <a:gd name="connsiteY85" fmla="*/ 1225872 h 1808998"/>
                <a:gd name="connsiteX86" fmla="*/ 259649 w 1136356"/>
                <a:gd name="connsiteY86" fmla="*/ 1242349 h 1808998"/>
                <a:gd name="connsiteX87" fmla="*/ 270690 w 1136356"/>
                <a:gd name="connsiteY87" fmla="*/ 1256787 h 1808998"/>
                <a:gd name="connsiteX88" fmla="*/ 304661 w 1136356"/>
                <a:gd name="connsiteY88" fmla="*/ 1252031 h 1808998"/>
                <a:gd name="connsiteX89" fmla="*/ 314004 w 1136356"/>
                <a:gd name="connsiteY89" fmla="*/ 1237253 h 1808998"/>
                <a:gd name="connsiteX90" fmla="*/ 327762 w 1136356"/>
                <a:gd name="connsiteY90" fmla="*/ 1223494 h 1808998"/>
                <a:gd name="connsiteX91" fmla="*/ 337954 w 1136356"/>
                <a:gd name="connsiteY91" fmla="*/ 1224174 h 1808998"/>
                <a:gd name="connsiteX92" fmla="*/ 344578 w 1136356"/>
                <a:gd name="connsiteY92" fmla="*/ 1229779 h 1808998"/>
                <a:gd name="connsiteX93" fmla="*/ 359016 w 1136356"/>
                <a:gd name="connsiteY93" fmla="*/ 1241500 h 1808998"/>
                <a:gd name="connsiteX94" fmla="*/ 365811 w 1136356"/>
                <a:gd name="connsiteY94" fmla="*/ 1251861 h 1808998"/>
                <a:gd name="connsiteX95" fmla="*/ 353241 w 1136356"/>
                <a:gd name="connsiteY95" fmla="*/ 1261543 h 1808998"/>
                <a:gd name="connsiteX96" fmla="*/ 347636 w 1136356"/>
                <a:gd name="connsiteY96" fmla="*/ 1266639 h 1808998"/>
                <a:gd name="connsiteX97" fmla="*/ 348315 w 1136356"/>
                <a:gd name="connsiteY97" fmla="*/ 1298742 h 1808998"/>
                <a:gd name="connsiteX98" fmla="*/ 348994 w 1136356"/>
                <a:gd name="connsiteY98" fmla="*/ 1315558 h 1808998"/>
                <a:gd name="connsiteX99" fmla="*/ 349504 w 1136356"/>
                <a:gd name="connsiteY99" fmla="*/ 1334582 h 1808998"/>
                <a:gd name="connsiteX100" fmla="*/ 348994 w 1136356"/>
                <a:gd name="connsiteY100" fmla="*/ 1367365 h 1808998"/>
                <a:gd name="connsiteX101" fmla="*/ 349164 w 1136356"/>
                <a:gd name="connsiteY101" fmla="*/ 1383502 h 1808998"/>
                <a:gd name="connsiteX102" fmla="*/ 347975 w 1136356"/>
                <a:gd name="connsiteY102" fmla="*/ 1410679 h 1808998"/>
                <a:gd name="connsiteX103" fmla="*/ 349164 w 1136356"/>
                <a:gd name="connsiteY103" fmla="*/ 1443802 h 1808998"/>
                <a:gd name="connsiteX104" fmla="*/ 346616 w 1136356"/>
                <a:gd name="connsiteY104" fmla="*/ 1497137 h 1808998"/>
                <a:gd name="connsiteX105" fmla="*/ 336255 w 1136356"/>
                <a:gd name="connsiteY105" fmla="*/ 1503932 h 1808998"/>
                <a:gd name="connsiteX106" fmla="*/ 292431 w 1136356"/>
                <a:gd name="connsiteY106" fmla="*/ 1486096 h 1808998"/>
                <a:gd name="connsiteX107" fmla="*/ 216335 w 1136356"/>
                <a:gd name="connsiteY107" fmla="*/ 1454842 h 1808998"/>
                <a:gd name="connsiteX108" fmla="*/ 193743 w 1136356"/>
                <a:gd name="connsiteY108" fmla="*/ 1467922 h 1808998"/>
                <a:gd name="connsiteX109" fmla="*/ 201387 w 1136356"/>
                <a:gd name="connsiteY109" fmla="*/ 1533147 h 1808998"/>
                <a:gd name="connsiteX110" fmla="*/ 203086 w 1136356"/>
                <a:gd name="connsiteY110" fmla="*/ 1537903 h 1808998"/>
                <a:gd name="connsiteX111" fmla="*/ 208012 w 1136356"/>
                <a:gd name="connsiteY111" fmla="*/ 1545037 h 1808998"/>
                <a:gd name="connsiteX112" fmla="*/ 212598 w 1136356"/>
                <a:gd name="connsiteY112" fmla="*/ 1556078 h 1808998"/>
                <a:gd name="connsiteX113" fmla="*/ 205124 w 1136356"/>
                <a:gd name="connsiteY113" fmla="*/ 1561854 h 1808998"/>
                <a:gd name="connsiteX114" fmla="*/ 138369 w 1136356"/>
                <a:gd name="connsiteY114" fmla="*/ 1577650 h 1808998"/>
                <a:gd name="connsiteX115" fmla="*/ 73653 w 1136356"/>
                <a:gd name="connsiteY115" fmla="*/ 1591579 h 1808998"/>
                <a:gd name="connsiteX116" fmla="*/ 54119 w 1136356"/>
                <a:gd name="connsiteY116" fmla="*/ 1608055 h 1808998"/>
                <a:gd name="connsiteX117" fmla="*/ 66009 w 1136356"/>
                <a:gd name="connsiteY117" fmla="*/ 1685001 h 1808998"/>
                <a:gd name="connsiteX118" fmla="*/ 81467 w 1136356"/>
                <a:gd name="connsiteY118" fmla="*/ 1699949 h 1808998"/>
                <a:gd name="connsiteX119" fmla="*/ 115608 w 1136356"/>
                <a:gd name="connsiteY119" fmla="*/ 1695193 h 1808998"/>
                <a:gd name="connsiteX120" fmla="*/ 134123 w 1136356"/>
                <a:gd name="connsiteY120" fmla="*/ 1651199 h 1808998"/>
                <a:gd name="connsiteX121" fmla="*/ 131235 w 1136356"/>
                <a:gd name="connsiteY121" fmla="*/ 1640668 h 1808998"/>
                <a:gd name="connsiteX122" fmla="*/ 137860 w 1136356"/>
                <a:gd name="connsiteY122" fmla="*/ 1626400 h 1808998"/>
                <a:gd name="connsiteX123" fmla="*/ 239775 w 1136356"/>
                <a:gd name="connsiteY123" fmla="*/ 1615529 h 1808998"/>
                <a:gd name="connsiteX124" fmla="*/ 245550 w 1136356"/>
                <a:gd name="connsiteY124" fmla="*/ 1614680 h 1808998"/>
                <a:gd name="connsiteX125" fmla="*/ 265933 w 1136356"/>
                <a:gd name="connsiteY125" fmla="*/ 1608395 h 1808998"/>
                <a:gd name="connsiteX126" fmla="*/ 316042 w 1136356"/>
                <a:gd name="connsiteY126" fmla="*/ 1599902 h 1808998"/>
                <a:gd name="connsiteX127" fmla="*/ 348994 w 1136356"/>
                <a:gd name="connsiteY127" fmla="*/ 1599053 h 1808998"/>
                <a:gd name="connsiteX128" fmla="*/ 364112 w 1136356"/>
                <a:gd name="connsiteY128" fmla="*/ 1612132 h 1808998"/>
                <a:gd name="connsiteX129" fmla="*/ 368528 w 1136356"/>
                <a:gd name="connsiteY129" fmla="*/ 1668015 h 1808998"/>
                <a:gd name="connsiteX130" fmla="*/ 353750 w 1136356"/>
                <a:gd name="connsiteY130" fmla="*/ 1679906 h 1808998"/>
                <a:gd name="connsiteX131" fmla="*/ 345427 w 1136356"/>
                <a:gd name="connsiteY131" fmla="*/ 1685171 h 1808998"/>
                <a:gd name="connsiteX132" fmla="*/ 344578 w 1136356"/>
                <a:gd name="connsiteY132" fmla="*/ 1694513 h 1808998"/>
                <a:gd name="connsiteX133" fmla="*/ 361394 w 1136356"/>
                <a:gd name="connsiteY133" fmla="*/ 1786067 h 1808998"/>
                <a:gd name="connsiteX134" fmla="*/ 372435 w 1136356"/>
                <a:gd name="connsiteY134" fmla="*/ 1798297 h 1808998"/>
                <a:gd name="connsiteX135" fmla="*/ 419995 w 1136356"/>
                <a:gd name="connsiteY135" fmla="*/ 1808998 h 1808998"/>
                <a:gd name="connsiteX136" fmla="*/ 435453 w 1136356"/>
                <a:gd name="connsiteY136" fmla="*/ 1803223 h 1808998"/>
                <a:gd name="connsiteX137" fmla="*/ 456006 w 1136356"/>
                <a:gd name="connsiteY137" fmla="*/ 1753624 h 1808998"/>
                <a:gd name="connsiteX138" fmla="*/ 441568 w 1136356"/>
                <a:gd name="connsiteY138" fmla="*/ 1732562 h 1808998"/>
                <a:gd name="connsiteX139" fmla="*/ 432056 w 1136356"/>
                <a:gd name="connsiteY139" fmla="*/ 1729165 h 1808998"/>
                <a:gd name="connsiteX140" fmla="*/ 417108 w 1136356"/>
                <a:gd name="connsiteY140" fmla="*/ 1711499 h 1808998"/>
                <a:gd name="connsiteX141" fmla="*/ 410653 w 1136356"/>
                <a:gd name="connsiteY141" fmla="*/ 1615869 h 1808998"/>
                <a:gd name="connsiteX142" fmla="*/ 425771 w 1136356"/>
                <a:gd name="connsiteY142" fmla="*/ 1597694 h 1808998"/>
                <a:gd name="connsiteX143" fmla="*/ 475709 w 1136356"/>
                <a:gd name="connsiteY143" fmla="*/ 1599053 h 1808998"/>
                <a:gd name="connsiteX144" fmla="*/ 555713 w 1136356"/>
                <a:gd name="connsiteY144" fmla="*/ 1608395 h 1808998"/>
                <a:gd name="connsiteX145" fmla="*/ 662894 w 1136356"/>
                <a:gd name="connsiteY145" fmla="*/ 1618926 h 1808998"/>
                <a:gd name="connsiteX146" fmla="*/ 671726 w 1136356"/>
                <a:gd name="connsiteY146" fmla="*/ 1630477 h 1808998"/>
                <a:gd name="connsiteX147" fmla="*/ 680389 w 1136356"/>
                <a:gd name="connsiteY147" fmla="*/ 1677188 h 1808998"/>
                <a:gd name="connsiteX148" fmla="*/ 694488 w 1136356"/>
                <a:gd name="connsiteY148" fmla="*/ 1714896 h 1808998"/>
                <a:gd name="connsiteX149" fmla="*/ 733725 w 1136356"/>
                <a:gd name="connsiteY149" fmla="*/ 1752945 h 1808998"/>
                <a:gd name="connsiteX150" fmla="*/ 800140 w 1136356"/>
                <a:gd name="connsiteY150" fmla="*/ 1760758 h 1808998"/>
                <a:gd name="connsiteX151" fmla="*/ 808463 w 1136356"/>
                <a:gd name="connsiteY151" fmla="*/ 1759739 h 1808998"/>
                <a:gd name="connsiteX152" fmla="*/ 825449 w 1136356"/>
                <a:gd name="connsiteY152" fmla="*/ 1757022 h 1808998"/>
                <a:gd name="connsiteX153" fmla="*/ 875217 w 1136356"/>
                <a:gd name="connsiteY153" fmla="*/ 1766873 h 1808998"/>
                <a:gd name="connsiteX154" fmla="*/ 972207 w 1136356"/>
                <a:gd name="connsiteY154" fmla="*/ 1778594 h 1808998"/>
                <a:gd name="connsiteX155" fmla="*/ 1054589 w 1136356"/>
                <a:gd name="connsiteY155" fmla="*/ 1768572 h 1808998"/>
                <a:gd name="connsiteX156" fmla="*/ 1096204 w 1136356"/>
                <a:gd name="connsiteY156" fmla="*/ 1747339 h 1808998"/>
                <a:gd name="connsiteX157" fmla="*/ 1099771 w 1136356"/>
                <a:gd name="connsiteY157" fmla="*/ 1719483 h 1808998"/>
                <a:gd name="connsiteX158" fmla="*/ 1043038 w 1136356"/>
                <a:gd name="connsiteY158" fmla="*/ 1684662 h 1808998"/>
                <a:gd name="connsiteX159" fmla="*/ 1022145 w 1136356"/>
                <a:gd name="connsiteY159" fmla="*/ 1682623 h 1808998"/>
                <a:gd name="connsiteX160" fmla="*/ 1001253 w 1136356"/>
                <a:gd name="connsiteY160" fmla="*/ 1681434 h 1808998"/>
                <a:gd name="connsiteX161" fmla="*/ 995308 w 1136356"/>
                <a:gd name="connsiteY161" fmla="*/ 1680755 h 1808998"/>
                <a:gd name="connsiteX162" fmla="*/ 980870 w 1136356"/>
                <a:gd name="connsiteY162" fmla="*/ 1671243 h 1808998"/>
                <a:gd name="connsiteX163" fmla="*/ 948257 w 1136356"/>
                <a:gd name="connsiteY163" fmla="*/ 1655616 h 1808998"/>
                <a:gd name="connsiteX164" fmla="*/ 945539 w 1136356"/>
                <a:gd name="connsiteY164" fmla="*/ 1651879 h 1808998"/>
                <a:gd name="connsiteX165" fmla="*/ 950295 w 1136356"/>
                <a:gd name="connsiteY165" fmla="*/ 1649331 h 1808998"/>
                <a:gd name="connsiteX166" fmla="*/ 964733 w 1136356"/>
                <a:gd name="connsiteY166" fmla="*/ 1648991 h 1808998"/>
                <a:gd name="connsiteX167" fmla="*/ 1037773 w 1136356"/>
                <a:gd name="connsiteY167" fmla="*/ 1646783 h 1808998"/>
                <a:gd name="connsiteX168" fmla="*/ 1088560 w 1136356"/>
                <a:gd name="connsiteY168" fmla="*/ 1626740 h 1808998"/>
                <a:gd name="connsiteX169" fmla="*/ 1092467 w 1136356"/>
                <a:gd name="connsiteY169" fmla="*/ 1607206 h 1808998"/>
                <a:gd name="connsiteX170" fmla="*/ 1071235 w 1136356"/>
                <a:gd name="connsiteY170" fmla="*/ 1587842 h 1808998"/>
                <a:gd name="connsiteX171" fmla="*/ 1058326 w 1136356"/>
                <a:gd name="connsiteY171" fmla="*/ 1584105 h 1808998"/>
                <a:gd name="connsiteX172" fmla="*/ 1055947 w 1136356"/>
                <a:gd name="connsiteY172" fmla="*/ 1584615 h 1808998"/>
                <a:gd name="connsiteX173" fmla="*/ 1044737 w 1136356"/>
                <a:gd name="connsiteY173" fmla="*/ 1587332 h 1808998"/>
                <a:gd name="connsiteX174" fmla="*/ 1029959 w 1136356"/>
                <a:gd name="connsiteY174" fmla="*/ 1581387 h 1808998"/>
                <a:gd name="connsiteX175" fmla="*/ 1003461 w 1136356"/>
                <a:gd name="connsiteY175" fmla="*/ 1570347 h 1808998"/>
                <a:gd name="connsiteX176" fmla="*/ 994968 w 1136356"/>
                <a:gd name="connsiteY176" fmla="*/ 1561514 h 1808998"/>
                <a:gd name="connsiteX177" fmla="*/ 995987 w 1136356"/>
                <a:gd name="connsiteY177" fmla="*/ 1489324 h 1808998"/>
                <a:gd name="connsiteX178" fmla="*/ 1001253 w 1136356"/>
                <a:gd name="connsiteY178" fmla="*/ 1482360 h 1808998"/>
                <a:gd name="connsiteX179" fmla="*/ 1008047 w 1136356"/>
                <a:gd name="connsiteY179" fmla="*/ 1468941 h 1808998"/>
                <a:gd name="connsiteX180" fmla="*/ 1006519 w 1136356"/>
                <a:gd name="connsiteY180" fmla="*/ 1457220 h 1808998"/>
                <a:gd name="connsiteX181" fmla="*/ 1002442 w 1136356"/>
                <a:gd name="connsiteY181" fmla="*/ 1390296 h 1808998"/>
                <a:gd name="connsiteX182" fmla="*/ 1006519 w 1136356"/>
                <a:gd name="connsiteY182" fmla="*/ 1229439 h 1808998"/>
                <a:gd name="connsiteX183" fmla="*/ 1015691 w 1136356"/>
                <a:gd name="connsiteY183" fmla="*/ 1100856 h 1808998"/>
                <a:gd name="connsiteX184" fmla="*/ 999724 w 1136356"/>
                <a:gd name="connsiteY184" fmla="*/ 1050238 h 1808998"/>
                <a:gd name="connsiteX185" fmla="*/ 992760 w 1136356"/>
                <a:gd name="connsiteY185" fmla="*/ 1032403 h 1808998"/>
                <a:gd name="connsiteX186" fmla="*/ 983248 w 1136356"/>
                <a:gd name="connsiteY186" fmla="*/ 1004037 h 1808998"/>
                <a:gd name="connsiteX187" fmla="*/ 981719 w 1136356"/>
                <a:gd name="connsiteY187" fmla="*/ 990957 h 1808998"/>
                <a:gd name="connsiteX188" fmla="*/ 1133403 w 1136356"/>
                <a:gd name="connsiteY188" fmla="*/ 687759 h 1808998"/>
                <a:gd name="connsiteX189" fmla="*/ 1137819 w 1136356"/>
                <a:gd name="connsiteY189" fmla="*/ 680795 h 1808998"/>
                <a:gd name="connsiteX190" fmla="*/ 1137819 w 1136356"/>
                <a:gd name="connsiteY190" fmla="*/ 679096 h 1808998"/>
                <a:gd name="connsiteX191" fmla="*/ 1127628 w 1136356"/>
                <a:gd name="connsiteY191" fmla="*/ 671962 h 1808998"/>
                <a:gd name="connsiteX192" fmla="*/ 187798 w 1136356"/>
                <a:gd name="connsiteY192" fmla="*/ 1154022 h 1808998"/>
                <a:gd name="connsiteX193" fmla="*/ 143125 w 1136356"/>
                <a:gd name="connsiteY193" fmla="*/ 1155891 h 1808998"/>
                <a:gd name="connsiteX194" fmla="*/ 125630 w 1136356"/>
                <a:gd name="connsiteY194" fmla="*/ 1144000 h 1808998"/>
                <a:gd name="connsiteX195" fmla="*/ 103548 w 1136356"/>
                <a:gd name="connsiteY195" fmla="*/ 1086079 h 1808998"/>
                <a:gd name="connsiteX196" fmla="*/ 103548 w 1136356"/>
                <a:gd name="connsiteY196" fmla="*/ 1069942 h 1808998"/>
                <a:gd name="connsiteX197" fmla="*/ 107795 w 1136356"/>
                <a:gd name="connsiteY197" fmla="*/ 997242 h 1808998"/>
                <a:gd name="connsiteX198" fmla="*/ 120364 w 1136356"/>
                <a:gd name="connsiteY198" fmla="*/ 987051 h 1808998"/>
                <a:gd name="connsiteX199" fmla="*/ 128687 w 1136356"/>
                <a:gd name="connsiteY199" fmla="*/ 997072 h 1808998"/>
                <a:gd name="connsiteX200" fmla="*/ 152128 w 1136356"/>
                <a:gd name="connsiteY200" fmla="*/ 1027817 h 1808998"/>
                <a:gd name="connsiteX201" fmla="*/ 176078 w 1136356"/>
                <a:gd name="connsiteY201" fmla="*/ 1063317 h 1808998"/>
                <a:gd name="connsiteX202" fmla="*/ 176758 w 1136356"/>
                <a:gd name="connsiteY202" fmla="*/ 1066545 h 1808998"/>
                <a:gd name="connsiteX203" fmla="*/ 192215 w 1136356"/>
                <a:gd name="connsiteY203" fmla="*/ 1124636 h 1808998"/>
                <a:gd name="connsiteX204" fmla="*/ 187798 w 1136356"/>
                <a:gd name="connsiteY204" fmla="*/ 1154022 h 1808998"/>
                <a:gd name="connsiteX205" fmla="*/ 795724 w 1136356"/>
                <a:gd name="connsiteY205" fmla="*/ 1195638 h 1808998"/>
                <a:gd name="connsiteX206" fmla="*/ 783663 w 1136356"/>
                <a:gd name="connsiteY206" fmla="*/ 1278699 h 1808998"/>
                <a:gd name="connsiteX207" fmla="*/ 782305 w 1136356"/>
                <a:gd name="connsiteY207" fmla="*/ 1330506 h 1808998"/>
                <a:gd name="connsiteX208" fmla="*/ 772962 w 1136356"/>
                <a:gd name="connsiteY208" fmla="*/ 1370422 h 1808998"/>
                <a:gd name="connsiteX209" fmla="*/ 750201 w 1136356"/>
                <a:gd name="connsiteY209" fmla="*/ 1462486 h 1808998"/>
                <a:gd name="connsiteX210" fmla="*/ 721495 w 1136356"/>
                <a:gd name="connsiteY210" fmla="*/ 1605337 h 1808998"/>
                <a:gd name="connsiteX211" fmla="*/ 720306 w 1136356"/>
                <a:gd name="connsiteY211" fmla="*/ 1606526 h 1808998"/>
                <a:gd name="connsiteX212" fmla="*/ 715041 w 1136356"/>
                <a:gd name="connsiteY212" fmla="*/ 1586313 h 1808998"/>
                <a:gd name="connsiteX213" fmla="*/ 702981 w 1136356"/>
                <a:gd name="connsiteY213" fmla="*/ 1577820 h 1808998"/>
                <a:gd name="connsiteX214" fmla="*/ 615673 w 1136356"/>
                <a:gd name="connsiteY214" fmla="*/ 1561174 h 1808998"/>
                <a:gd name="connsiteX215" fmla="*/ 590024 w 1136356"/>
                <a:gd name="connsiteY215" fmla="*/ 1555739 h 1808998"/>
                <a:gd name="connsiteX216" fmla="*/ 585778 w 1136356"/>
                <a:gd name="connsiteY216" fmla="*/ 1550643 h 1808998"/>
                <a:gd name="connsiteX217" fmla="*/ 589515 w 1136356"/>
                <a:gd name="connsiteY217" fmla="*/ 1516671 h 1808998"/>
                <a:gd name="connsiteX218" fmla="*/ 585608 w 1136356"/>
                <a:gd name="connsiteY218" fmla="*/ 1479302 h 1808998"/>
                <a:gd name="connsiteX219" fmla="*/ 579493 w 1136356"/>
                <a:gd name="connsiteY219" fmla="*/ 1475395 h 1808998"/>
                <a:gd name="connsiteX220" fmla="*/ 569471 w 1136356"/>
                <a:gd name="connsiteY220" fmla="*/ 1463675 h 1808998"/>
                <a:gd name="connsiteX221" fmla="*/ 553335 w 1136356"/>
                <a:gd name="connsiteY221" fmla="*/ 1443292 h 1808998"/>
                <a:gd name="connsiteX222" fmla="*/ 541275 w 1136356"/>
                <a:gd name="connsiteY222" fmla="*/ 1444481 h 1808998"/>
                <a:gd name="connsiteX223" fmla="*/ 442077 w 1136356"/>
                <a:gd name="connsiteY223" fmla="*/ 1492381 h 1808998"/>
                <a:gd name="connsiteX224" fmla="*/ 424072 w 1136356"/>
                <a:gd name="connsiteY224" fmla="*/ 1481340 h 1808998"/>
                <a:gd name="connsiteX225" fmla="*/ 423053 w 1136356"/>
                <a:gd name="connsiteY225" fmla="*/ 1308933 h 1808998"/>
                <a:gd name="connsiteX226" fmla="*/ 423393 w 1136356"/>
                <a:gd name="connsiteY226" fmla="*/ 1264261 h 1808998"/>
                <a:gd name="connsiteX227" fmla="*/ 419486 w 1136356"/>
                <a:gd name="connsiteY227" fmla="*/ 1258485 h 1808998"/>
                <a:gd name="connsiteX228" fmla="*/ 409294 w 1136356"/>
                <a:gd name="connsiteY228" fmla="*/ 1254239 h 1808998"/>
                <a:gd name="connsiteX229" fmla="*/ 404708 w 1136356"/>
                <a:gd name="connsiteY229" fmla="*/ 1251012 h 1808998"/>
                <a:gd name="connsiteX230" fmla="*/ 408275 w 1136356"/>
                <a:gd name="connsiteY230" fmla="*/ 1246086 h 1808998"/>
                <a:gd name="connsiteX231" fmla="*/ 413371 w 1136356"/>
                <a:gd name="connsiteY231" fmla="*/ 1241669 h 1808998"/>
                <a:gd name="connsiteX232" fmla="*/ 440039 w 1136356"/>
                <a:gd name="connsiteY232" fmla="*/ 1229439 h 1808998"/>
                <a:gd name="connsiteX233" fmla="*/ 585268 w 1136356"/>
                <a:gd name="connsiteY233" fmla="*/ 1229100 h 1808998"/>
                <a:gd name="connsiteX234" fmla="*/ 658987 w 1136356"/>
                <a:gd name="connsiteY234" fmla="*/ 1213133 h 1808998"/>
                <a:gd name="connsiteX235" fmla="*/ 680559 w 1136356"/>
                <a:gd name="connsiteY235" fmla="*/ 1196996 h 1808998"/>
                <a:gd name="connsiteX236" fmla="*/ 690241 w 1136356"/>
                <a:gd name="connsiteY236" fmla="*/ 1192580 h 1808998"/>
                <a:gd name="connsiteX237" fmla="*/ 788589 w 1136356"/>
                <a:gd name="connsiteY237" fmla="*/ 1186805 h 1808998"/>
                <a:gd name="connsiteX238" fmla="*/ 795724 w 1136356"/>
                <a:gd name="connsiteY238" fmla="*/ 1195638 h 180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1136356" h="1808998">
                  <a:moveTo>
                    <a:pt x="1127628" y="671962"/>
                  </a:moveTo>
                  <a:cubicBezTo>
                    <a:pt x="1090089" y="653957"/>
                    <a:pt x="1052720" y="635612"/>
                    <a:pt x="1015351" y="617607"/>
                  </a:cubicBezTo>
                  <a:cubicBezTo>
                    <a:pt x="1003121" y="611662"/>
                    <a:pt x="1001932" y="611832"/>
                    <a:pt x="995308" y="623383"/>
                  </a:cubicBezTo>
                  <a:cubicBezTo>
                    <a:pt x="981549" y="647503"/>
                    <a:pt x="967621" y="671453"/>
                    <a:pt x="953862" y="695573"/>
                  </a:cubicBezTo>
                  <a:cubicBezTo>
                    <a:pt x="918022" y="757911"/>
                    <a:pt x="882182" y="820079"/>
                    <a:pt x="846341" y="882418"/>
                  </a:cubicBezTo>
                  <a:cubicBezTo>
                    <a:pt x="841416" y="891080"/>
                    <a:pt x="840906" y="891080"/>
                    <a:pt x="833093" y="885305"/>
                  </a:cubicBezTo>
                  <a:cubicBezTo>
                    <a:pt x="814748" y="871547"/>
                    <a:pt x="796063" y="858128"/>
                    <a:pt x="778228" y="844029"/>
                  </a:cubicBezTo>
                  <a:cubicBezTo>
                    <a:pt x="762261" y="831460"/>
                    <a:pt x="744766" y="827043"/>
                    <a:pt x="725062" y="830441"/>
                  </a:cubicBezTo>
                  <a:cubicBezTo>
                    <a:pt x="721665" y="830950"/>
                    <a:pt x="718268" y="831630"/>
                    <a:pt x="715041" y="830271"/>
                  </a:cubicBezTo>
                  <a:cubicBezTo>
                    <a:pt x="709435" y="827893"/>
                    <a:pt x="704000" y="828912"/>
                    <a:pt x="698564" y="831120"/>
                  </a:cubicBezTo>
                  <a:cubicBezTo>
                    <a:pt x="692789" y="833328"/>
                    <a:pt x="687014" y="835536"/>
                    <a:pt x="680559" y="834687"/>
                  </a:cubicBezTo>
                  <a:cubicBezTo>
                    <a:pt x="658308" y="831969"/>
                    <a:pt x="636736" y="826194"/>
                    <a:pt x="614654" y="823137"/>
                  </a:cubicBezTo>
                  <a:cubicBezTo>
                    <a:pt x="611427" y="822627"/>
                    <a:pt x="608879" y="820929"/>
                    <a:pt x="606671" y="818551"/>
                  </a:cubicBezTo>
                  <a:cubicBezTo>
                    <a:pt x="600895" y="812096"/>
                    <a:pt x="593422" y="809208"/>
                    <a:pt x="584929" y="808189"/>
                  </a:cubicBezTo>
                  <a:cubicBezTo>
                    <a:pt x="573208" y="806830"/>
                    <a:pt x="563017" y="800715"/>
                    <a:pt x="552146" y="796639"/>
                  </a:cubicBezTo>
                  <a:cubicBezTo>
                    <a:pt x="549258" y="795620"/>
                    <a:pt x="546710" y="793411"/>
                    <a:pt x="545351" y="790524"/>
                  </a:cubicBezTo>
                  <a:cubicBezTo>
                    <a:pt x="535500" y="770990"/>
                    <a:pt x="516306" y="772349"/>
                    <a:pt x="499490" y="772689"/>
                  </a:cubicBezTo>
                  <a:cubicBezTo>
                    <a:pt x="489977" y="772858"/>
                    <a:pt x="482164" y="772519"/>
                    <a:pt x="475709" y="765555"/>
                  </a:cubicBezTo>
                  <a:cubicBezTo>
                    <a:pt x="468405" y="757571"/>
                    <a:pt x="459912" y="752815"/>
                    <a:pt x="449381" y="751796"/>
                  </a:cubicBezTo>
                  <a:cubicBezTo>
                    <a:pt x="443606" y="751286"/>
                    <a:pt x="439869" y="748399"/>
                    <a:pt x="440209" y="741944"/>
                  </a:cubicBezTo>
                  <a:cubicBezTo>
                    <a:pt x="440548" y="733961"/>
                    <a:pt x="435623" y="730394"/>
                    <a:pt x="428319" y="728865"/>
                  </a:cubicBezTo>
                  <a:cubicBezTo>
                    <a:pt x="424921" y="728186"/>
                    <a:pt x="421524" y="728016"/>
                    <a:pt x="418127" y="727846"/>
                  </a:cubicBezTo>
                  <a:cubicBezTo>
                    <a:pt x="407426" y="727336"/>
                    <a:pt x="402840" y="720542"/>
                    <a:pt x="406916" y="710520"/>
                  </a:cubicBezTo>
                  <a:cubicBezTo>
                    <a:pt x="409464" y="704405"/>
                    <a:pt x="411333" y="698290"/>
                    <a:pt x="413541" y="692175"/>
                  </a:cubicBezTo>
                  <a:cubicBezTo>
                    <a:pt x="417278" y="682663"/>
                    <a:pt x="417108" y="672132"/>
                    <a:pt x="421354" y="662620"/>
                  </a:cubicBezTo>
                  <a:cubicBezTo>
                    <a:pt x="428319" y="646993"/>
                    <a:pt x="427469" y="632045"/>
                    <a:pt x="419656" y="616928"/>
                  </a:cubicBezTo>
                  <a:cubicBezTo>
                    <a:pt x="413031" y="604189"/>
                    <a:pt x="406747" y="591109"/>
                    <a:pt x="403349" y="577011"/>
                  </a:cubicBezTo>
                  <a:cubicBezTo>
                    <a:pt x="399782" y="562403"/>
                    <a:pt x="394177" y="548475"/>
                    <a:pt x="389081" y="534376"/>
                  </a:cubicBezTo>
                  <a:cubicBezTo>
                    <a:pt x="381098" y="512295"/>
                    <a:pt x="370567" y="491062"/>
                    <a:pt x="367849" y="467452"/>
                  </a:cubicBezTo>
                  <a:cubicBezTo>
                    <a:pt x="366490" y="455392"/>
                    <a:pt x="364791" y="443162"/>
                    <a:pt x="373794" y="432631"/>
                  </a:cubicBezTo>
                  <a:cubicBezTo>
                    <a:pt x="375323" y="430932"/>
                    <a:pt x="375832" y="428554"/>
                    <a:pt x="376681" y="426516"/>
                  </a:cubicBezTo>
                  <a:cubicBezTo>
                    <a:pt x="379739" y="418872"/>
                    <a:pt x="379060" y="412588"/>
                    <a:pt x="372265" y="406812"/>
                  </a:cubicBezTo>
                  <a:cubicBezTo>
                    <a:pt x="364452" y="400188"/>
                    <a:pt x="357487" y="392884"/>
                    <a:pt x="350693" y="385240"/>
                  </a:cubicBezTo>
                  <a:cubicBezTo>
                    <a:pt x="345258" y="379125"/>
                    <a:pt x="345597" y="375558"/>
                    <a:pt x="351542" y="370123"/>
                  </a:cubicBezTo>
                  <a:cubicBezTo>
                    <a:pt x="357657" y="364517"/>
                    <a:pt x="362753" y="363838"/>
                    <a:pt x="370736" y="368764"/>
                  </a:cubicBezTo>
                  <a:cubicBezTo>
                    <a:pt x="380249" y="374539"/>
                    <a:pt x="389931" y="379635"/>
                    <a:pt x="400292" y="383542"/>
                  </a:cubicBezTo>
                  <a:cubicBezTo>
                    <a:pt x="414900" y="388977"/>
                    <a:pt x="424752" y="384901"/>
                    <a:pt x="430697" y="370972"/>
                  </a:cubicBezTo>
                  <a:cubicBezTo>
                    <a:pt x="433584" y="364178"/>
                    <a:pt x="438001" y="360101"/>
                    <a:pt x="444795" y="357383"/>
                  </a:cubicBezTo>
                  <a:cubicBezTo>
                    <a:pt x="454647" y="353646"/>
                    <a:pt x="459403" y="342945"/>
                    <a:pt x="468915" y="338529"/>
                  </a:cubicBezTo>
                  <a:cubicBezTo>
                    <a:pt x="469934" y="338019"/>
                    <a:pt x="470104" y="335981"/>
                    <a:pt x="470444" y="334622"/>
                  </a:cubicBezTo>
                  <a:cubicBezTo>
                    <a:pt x="474011" y="323921"/>
                    <a:pt x="475200" y="322902"/>
                    <a:pt x="485901" y="322732"/>
                  </a:cubicBezTo>
                  <a:cubicBezTo>
                    <a:pt x="500509" y="322392"/>
                    <a:pt x="505435" y="317466"/>
                    <a:pt x="506114" y="302689"/>
                  </a:cubicBezTo>
                  <a:cubicBezTo>
                    <a:pt x="506624" y="289949"/>
                    <a:pt x="505265" y="277210"/>
                    <a:pt x="503566" y="264640"/>
                  </a:cubicBezTo>
                  <a:cubicBezTo>
                    <a:pt x="501868" y="252580"/>
                    <a:pt x="503906" y="241539"/>
                    <a:pt x="510700" y="231518"/>
                  </a:cubicBezTo>
                  <a:cubicBezTo>
                    <a:pt x="512908" y="228121"/>
                    <a:pt x="514267" y="224554"/>
                    <a:pt x="514607" y="220477"/>
                  </a:cubicBezTo>
                  <a:cubicBezTo>
                    <a:pt x="515626" y="209776"/>
                    <a:pt x="516475" y="199075"/>
                    <a:pt x="518344" y="188543"/>
                  </a:cubicBezTo>
                  <a:cubicBezTo>
                    <a:pt x="521231" y="172237"/>
                    <a:pt x="522081" y="155251"/>
                    <a:pt x="532782" y="141153"/>
                  </a:cubicBezTo>
                  <a:cubicBezTo>
                    <a:pt x="534820" y="138435"/>
                    <a:pt x="535500" y="134698"/>
                    <a:pt x="534480" y="131301"/>
                  </a:cubicBezTo>
                  <a:cubicBezTo>
                    <a:pt x="531933" y="123487"/>
                    <a:pt x="531593" y="114655"/>
                    <a:pt x="527686" y="107860"/>
                  </a:cubicBezTo>
                  <a:cubicBezTo>
                    <a:pt x="518853" y="92233"/>
                    <a:pt x="514607" y="73379"/>
                    <a:pt x="498980" y="61829"/>
                  </a:cubicBezTo>
                  <a:cubicBezTo>
                    <a:pt x="498131" y="61149"/>
                    <a:pt x="497451" y="60130"/>
                    <a:pt x="496772" y="59281"/>
                  </a:cubicBezTo>
                  <a:cubicBezTo>
                    <a:pt x="490147" y="50108"/>
                    <a:pt x="481145" y="43484"/>
                    <a:pt x="471293" y="38728"/>
                  </a:cubicBezTo>
                  <a:cubicBezTo>
                    <a:pt x="461101" y="33802"/>
                    <a:pt x="452439" y="27008"/>
                    <a:pt x="445644" y="18345"/>
                  </a:cubicBezTo>
                  <a:cubicBezTo>
                    <a:pt x="439699" y="10871"/>
                    <a:pt x="432056" y="7983"/>
                    <a:pt x="423223" y="5945"/>
                  </a:cubicBezTo>
                  <a:cubicBezTo>
                    <a:pt x="409634" y="3397"/>
                    <a:pt x="395706" y="1868"/>
                    <a:pt x="381777" y="0"/>
                  </a:cubicBezTo>
                  <a:cubicBezTo>
                    <a:pt x="378890" y="0"/>
                    <a:pt x="376172" y="0"/>
                    <a:pt x="373284" y="0"/>
                  </a:cubicBezTo>
                  <a:cubicBezTo>
                    <a:pt x="363772" y="3227"/>
                    <a:pt x="354430" y="6964"/>
                    <a:pt x="344918" y="9852"/>
                  </a:cubicBezTo>
                  <a:cubicBezTo>
                    <a:pt x="327932" y="14778"/>
                    <a:pt x="313154" y="23780"/>
                    <a:pt x="300075" y="35161"/>
                  </a:cubicBezTo>
                  <a:cubicBezTo>
                    <a:pt x="288695" y="45013"/>
                    <a:pt x="280202" y="57412"/>
                    <a:pt x="273407" y="71001"/>
                  </a:cubicBezTo>
                  <a:cubicBezTo>
                    <a:pt x="263216" y="91214"/>
                    <a:pt x="253194" y="111088"/>
                    <a:pt x="251156" y="134358"/>
                  </a:cubicBezTo>
                  <a:cubicBezTo>
                    <a:pt x="249797" y="150835"/>
                    <a:pt x="246909" y="167311"/>
                    <a:pt x="243172" y="183618"/>
                  </a:cubicBezTo>
                  <a:cubicBezTo>
                    <a:pt x="239435" y="200603"/>
                    <a:pt x="234510" y="217929"/>
                    <a:pt x="237907" y="235594"/>
                  </a:cubicBezTo>
                  <a:cubicBezTo>
                    <a:pt x="240794" y="250202"/>
                    <a:pt x="234510" y="261583"/>
                    <a:pt x="227375" y="272794"/>
                  </a:cubicBezTo>
                  <a:cubicBezTo>
                    <a:pt x="224488" y="277380"/>
                    <a:pt x="221091" y="279758"/>
                    <a:pt x="214636" y="276530"/>
                  </a:cubicBezTo>
                  <a:cubicBezTo>
                    <a:pt x="205124" y="271605"/>
                    <a:pt x="196801" y="275681"/>
                    <a:pt x="194423" y="286382"/>
                  </a:cubicBezTo>
                  <a:cubicBezTo>
                    <a:pt x="190007" y="305237"/>
                    <a:pt x="181514" y="321713"/>
                    <a:pt x="167925" y="335641"/>
                  </a:cubicBezTo>
                  <a:cubicBezTo>
                    <a:pt x="162659" y="341077"/>
                    <a:pt x="157903" y="347192"/>
                    <a:pt x="153317" y="353307"/>
                  </a:cubicBezTo>
                  <a:cubicBezTo>
                    <a:pt x="140747" y="370123"/>
                    <a:pt x="126309" y="385240"/>
                    <a:pt x="115948" y="403585"/>
                  </a:cubicBezTo>
                  <a:cubicBezTo>
                    <a:pt x="99811" y="431612"/>
                    <a:pt x="81976" y="458449"/>
                    <a:pt x="59045" y="481550"/>
                  </a:cubicBezTo>
                  <a:cubicBezTo>
                    <a:pt x="55138" y="485627"/>
                    <a:pt x="51062" y="489703"/>
                    <a:pt x="49193" y="495139"/>
                  </a:cubicBezTo>
                  <a:cubicBezTo>
                    <a:pt x="39681" y="521807"/>
                    <a:pt x="33057" y="549494"/>
                    <a:pt x="29320" y="577181"/>
                  </a:cubicBezTo>
                  <a:cubicBezTo>
                    <a:pt x="25753" y="604698"/>
                    <a:pt x="23035" y="632895"/>
                    <a:pt x="29320" y="660752"/>
                  </a:cubicBezTo>
                  <a:cubicBezTo>
                    <a:pt x="30169" y="664658"/>
                    <a:pt x="29320" y="667546"/>
                    <a:pt x="25753" y="670264"/>
                  </a:cubicBezTo>
                  <a:cubicBezTo>
                    <a:pt x="3841" y="686230"/>
                    <a:pt x="-2104" y="709331"/>
                    <a:pt x="614" y="734131"/>
                  </a:cubicBezTo>
                  <a:cubicBezTo>
                    <a:pt x="3501" y="762497"/>
                    <a:pt x="10126" y="790354"/>
                    <a:pt x="17600" y="818041"/>
                  </a:cubicBezTo>
                  <a:cubicBezTo>
                    <a:pt x="23375" y="838934"/>
                    <a:pt x="30509" y="859656"/>
                    <a:pt x="34416" y="881059"/>
                  </a:cubicBezTo>
                  <a:cubicBezTo>
                    <a:pt x="38492" y="903480"/>
                    <a:pt x="44098" y="925052"/>
                    <a:pt x="53949" y="945435"/>
                  </a:cubicBezTo>
                  <a:cubicBezTo>
                    <a:pt x="59725" y="957325"/>
                    <a:pt x="61763" y="969555"/>
                    <a:pt x="61763" y="982295"/>
                  </a:cubicBezTo>
                  <a:cubicBezTo>
                    <a:pt x="61763" y="992996"/>
                    <a:pt x="60574" y="1003697"/>
                    <a:pt x="59894" y="1014398"/>
                  </a:cubicBezTo>
                  <a:cubicBezTo>
                    <a:pt x="57856" y="1042934"/>
                    <a:pt x="53440" y="1071131"/>
                    <a:pt x="54289" y="1099837"/>
                  </a:cubicBezTo>
                  <a:cubicBezTo>
                    <a:pt x="55138" y="1126335"/>
                    <a:pt x="63801" y="1149436"/>
                    <a:pt x="79768" y="1170498"/>
                  </a:cubicBezTo>
                  <a:cubicBezTo>
                    <a:pt x="85204" y="1177632"/>
                    <a:pt x="92847" y="1181709"/>
                    <a:pt x="97943" y="1188673"/>
                  </a:cubicBezTo>
                  <a:cubicBezTo>
                    <a:pt x="102189" y="1194449"/>
                    <a:pt x="108814" y="1197676"/>
                    <a:pt x="115269" y="1200903"/>
                  </a:cubicBezTo>
                  <a:cubicBezTo>
                    <a:pt x="123252" y="1205150"/>
                    <a:pt x="131575" y="1208377"/>
                    <a:pt x="140408" y="1210755"/>
                  </a:cubicBezTo>
                  <a:cubicBezTo>
                    <a:pt x="158922" y="1215851"/>
                    <a:pt x="177267" y="1221966"/>
                    <a:pt x="196801" y="1222985"/>
                  </a:cubicBezTo>
                  <a:cubicBezTo>
                    <a:pt x="211239" y="1223834"/>
                    <a:pt x="225677" y="1224514"/>
                    <a:pt x="239945" y="1225872"/>
                  </a:cubicBezTo>
                  <a:cubicBezTo>
                    <a:pt x="255402" y="1227401"/>
                    <a:pt x="255232" y="1227741"/>
                    <a:pt x="259649" y="1242349"/>
                  </a:cubicBezTo>
                  <a:cubicBezTo>
                    <a:pt x="261517" y="1248294"/>
                    <a:pt x="262536" y="1255428"/>
                    <a:pt x="270690" y="1256787"/>
                  </a:cubicBezTo>
                  <a:cubicBezTo>
                    <a:pt x="282410" y="1258655"/>
                    <a:pt x="293790" y="1257126"/>
                    <a:pt x="304661" y="1252031"/>
                  </a:cubicBezTo>
                  <a:cubicBezTo>
                    <a:pt x="310946" y="1249143"/>
                    <a:pt x="313834" y="1244387"/>
                    <a:pt x="314004" y="1237253"/>
                  </a:cubicBezTo>
                  <a:cubicBezTo>
                    <a:pt x="314004" y="1223834"/>
                    <a:pt x="314683" y="1223494"/>
                    <a:pt x="327762" y="1223494"/>
                  </a:cubicBezTo>
                  <a:cubicBezTo>
                    <a:pt x="331159" y="1223494"/>
                    <a:pt x="334556" y="1223834"/>
                    <a:pt x="337954" y="1224174"/>
                  </a:cubicBezTo>
                  <a:cubicBezTo>
                    <a:pt x="341351" y="1224514"/>
                    <a:pt x="344578" y="1226212"/>
                    <a:pt x="344578" y="1229779"/>
                  </a:cubicBezTo>
                  <a:cubicBezTo>
                    <a:pt x="344408" y="1240141"/>
                    <a:pt x="351203" y="1241160"/>
                    <a:pt x="359016" y="1241500"/>
                  </a:cubicBezTo>
                  <a:cubicBezTo>
                    <a:pt x="365980" y="1241839"/>
                    <a:pt x="367509" y="1245576"/>
                    <a:pt x="365811" y="1251861"/>
                  </a:cubicBezTo>
                  <a:cubicBezTo>
                    <a:pt x="364112" y="1258485"/>
                    <a:pt x="358846" y="1260184"/>
                    <a:pt x="353241" y="1261543"/>
                  </a:cubicBezTo>
                  <a:cubicBezTo>
                    <a:pt x="350693" y="1262222"/>
                    <a:pt x="346447" y="1261883"/>
                    <a:pt x="347636" y="1266639"/>
                  </a:cubicBezTo>
                  <a:cubicBezTo>
                    <a:pt x="350014" y="1277340"/>
                    <a:pt x="348655" y="1288041"/>
                    <a:pt x="348315" y="1298742"/>
                  </a:cubicBezTo>
                  <a:cubicBezTo>
                    <a:pt x="348145" y="1304347"/>
                    <a:pt x="346447" y="1310462"/>
                    <a:pt x="348994" y="1315558"/>
                  </a:cubicBezTo>
                  <a:cubicBezTo>
                    <a:pt x="352222" y="1322013"/>
                    <a:pt x="350014" y="1328807"/>
                    <a:pt x="349504" y="1334582"/>
                  </a:cubicBezTo>
                  <a:cubicBezTo>
                    <a:pt x="348485" y="1345623"/>
                    <a:pt x="347975" y="1356324"/>
                    <a:pt x="348994" y="1367365"/>
                  </a:cubicBezTo>
                  <a:cubicBezTo>
                    <a:pt x="349504" y="1372801"/>
                    <a:pt x="349504" y="1378236"/>
                    <a:pt x="349164" y="1383502"/>
                  </a:cubicBezTo>
                  <a:cubicBezTo>
                    <a:pt x="348825" y="1392504"/>
                    <a:pt x="346616" y="1401846"/>
                    <a:pt x="347975" y="1410679"/>
                  </a:cubicBezTo>
                  <a:cubicBezTo>
                    <a:pt x="349844" y="1421720"/>
                    <a:pt x="349674" y="1433100"/>
                    <a:pt x="349164" y="1443802"/>
                  </a:cubicBezTo>
                  <a:cubicBezTo>
                    <a:pt x="348145" y="1461637"/>
                    <a:pt x="348485" y="1479472"/>
                    <a:pt x="346616" y="1497137"/>
                  </a:cubicBezTo>
                  <a:cubicBezTo>
                    <a:pt x="345767" y="1505291"/>
                    <a:pt x="343559" y="1506989"/>
                    <a:pt x="336255" y="1503932"/>
                  </a:cubicBezTo>
                  <a:cubicBezTo>
                    <a:pt x="321647" y="1497987"/>
                    <a:pt x="306700" y="1493061"/>
                    <a:pt x="292431" y="1486096"/>
                  </a:cubicBezTo>
                  <a:cubicBezTo>
                    <a:pt x="267802" y="1474206"/>
                    <a:pt x="242323" y="1463845"/>
                    <a:pt x="216335" y="1454842"/>
                  </a:cubicBezTo>
                  <a:cubicBezTo>
                    <a:pt x="203425" y="1450426"/>
                    <a:pt x="194593" y="1454333"/>
                    <a:pt x="193743" y="1467922"/>
                  </a:cubicBezTo>
                  <a:cubicBezTo>
                    <a:pt x="192384" y="1489833"/>
                    <a:pt x="184911" y="1513104"/>
                    <a:pt x="201387" y="1533147"/>
                  </a:cubicBezTo>
                  <a:cubicBezTo>
                    <a:pt x="202406" y="1534336"/>
                    <a:pt x="202916" y="1536205"/>
                    <a:pt x="203086" y="1537903"/>
                  </a:cubicBezTo>
                  <a:cubicBezTo>
                    <a:pt x="203255" y="1541301"/>
                    <a:pt x="204614" y="1543509"/>
                    <a:pt x="208012" y="1545037"/>
                  </a:cubicBezTo>
                  <a:cubicBezTo>
                    <a:pt x="212598" y="1547076"/>
                    <a:pt x="212937" y="1551662"/>
                    <a:pt x="212598" y="1556078"/>
                  </a:cubicBezTo>
                  <a:cubicBezTo>
                    <a:pt x="212258" y="1560665"/>
                    <a:pt x="208181" y="1560834"/>
                    <a:pt x="205124" y="1561854"/>
                  </a:cubicBezTo>
                  <a:cubicBezTo>
                    <a:pt x="183212" y="1568478"/>
                    <a:pt x="160791" y="1572894"/>
                    <a:pt x="138369" y="1577650"/>
                  </a:cubicBezTo>
                  <a:cubicBezTo>
                    <a:pt x="116797" y="1582237"/>
                    <a:pt x="95225" y="1586653"/>
                    <a:pt x="73653" y="1591579"/>
                  </a:cubicBezTo>
                  <a:cubicBezTo>
                    <a:pt x="64651" y="1593617"/>
                    <a:pt x="55818" y="1597524"/>
                    <a:pt x="54119" y="1608055"/>
                  </a:cubicBezTo>
                  <a:cubicBezTo>
                    <a:pt x="49873" y="1634893"/>
                    <a:pt x="44098" y="1662070"/>
                    <a:pt x="66009" y="1685001"/>
                  </a:cubicBezTo>
                  <a:cubicBezTo>
                    <a:pt x="66009" y="1695363"/>
                    <a:pt x="74502" y="1696722"/>
                    <a:pt x="81467" y="1699949"/>
                  </a:cubicBezTo>
                  <a:cubicBezTo>
                    <a:pt x="91658" y="1704535"/>
                    <a:pt x="107625" y="1703006"/>
                    <a:pt x="115608" y="1695193"/>
                  </a:cubicBezTo>
                  <a:cubicBezTo>
                    <a:pt x="127838" y="1683303"/>
                    <a:pt x="134802" y="1668695"/>
                    <a:pt x="134123" y="1651199"/>
                  </a:cubicBezTo>
                  <a:cubicBezTo>
                    <a:pt x="133953" y="1647463"/>
                    <a:pt x="133274" y="1644065"/>
                    <a:pt x="131235" y="1640668"/>
                  </a:cubicBezTo>
                  <a:cubicBezTo>
                    <a:pt x="125290" y="1631156"/>
                    <a:pt x="126819" y="1627759"/>
                    <a:pt x="137860" y="1626400"/>
                  </a:cubicBezTo>
                  <a:cubicBezTo>
                    <a:pt x="171832" y="1621984"/>
                    <a:pt x="205634" y="1616548"/>
                    <a:pt x="239775" y="1615529"/>
                  </a:cubicBezTo>
                  <a:cubicBezTo>
                    <a:pt x="241813" y="1615529"/>
                    <a:pt x="244531" y="1615699"/>
                    <a:pt x="245550" y="1614680"/>
                  </a:cubicBezTo>
                  <a:cubicBezTo>
                    <a:pt x="250986" y="1608055"/>
                    <a:pt x="258969" y="1609754"/>
                    <a:pt x="265933" y="1608395"/>
                  </a:cubicBezTo>
                  <a:cubicBezTo>
                    <a:pt x="282580" y="1605337"/>
                    <a:pt x="299396" y="1602790"/>
                    <a:pt x="316042" y="1599902"/>
                  </a:cubicBezTo>
                  <a:cubicBezTo>
                    <a:pt x="327083" y="1598033"/>
                    <a:pt x="338124" y="1597694"/>
                    <a:pt x="348994" y="1599053"/>
                  </a:cubicBezTo>
                  <a:cubicBezTo>
                    <a:pt x="356468" y="1600072"/>
                    <a:pt x="363432" y="1602790"/>
                    <a:pt x="364112" y="1612132"/>
                  </a:cubicBezTo>
                  <a:cubicBezTo>
                    <a:pt x="365471" y="1630816"/>
                    <a:pt x="368698" y="1649161"/>
                    <a:pt x="368528" y="1668015"/>
                  </a:cubicBezTo>
                  <a:cubicBezTo>
                    <a:pt x="368358" y="1680585"/>
                    <a:pt x="366150" y="1682453"/>
                    <a:pt x="353750" y="1679906"/>
                  </a:cubicBezTo>
                  <a:cubicBezTo>
                    <a:pt x="348655" y="1678886"/>
                    <a:pt x="346107" y="1680075"/>
                    <a:pt x="345427" y="1685171"/>
                  </a:cubicBezTo>
                  <a:cubicBezTo>
                    <a:pt x="345088" y="1688229"/>
                    <a:pt x="344578" y="1691286"/>
                    <a:pt x="344578" y="1694513"/>
                  </a:cubicBezTo>
                  <a:cubicBezTo>
                    <a:pt x="344748" y="1726107"/>
                    <a:pt x="348825" y="1756852"/>
                    <a:pt x="361394" y="1786067"/>
                  </a:cubicBezTo>
                  <a:cubicBezTo>
                    <a:pt x="363772" y="1791503"/>
                    <a:pt x="367000" y="1796259"/>
                    <a:pt x="372435" y="1798297"/>
                  </a:cubicBezTo>
                  <a:cubicBezTo>
                    <a:pt x="387722" y="1804072"/>
                    <a:pt x="403349" y="1808829"/>
                    <a:pt x="419995" y="1808998"/>
                  </a:cubicBezTo>
                  <a:cubicBezTo>
                    <a:pt x="425771" y="1809168"/>
                    <a:pt x="431376" y="1807639"/>
                    <a:pt x="435453" y="1803223"/>
                  </a:cubicBezTo>
                  <a:cubicBezTo>
                    <a:pt x="448532" y="1789295"/>
                    <a:pt x="456006" y="1772988"/>
                    <a:pt x="456006" y="1753624"/>
                  </a:cubicBezTo>
                  <a:cubicBezTo>
                    <a:pt x="456006" y="1743263"/>
                    <a:pt x="450570" y="1736639"/>
                    <a:pt x="441568" y="1732562"/>
                  </a:cubicBezTo>
                  <a:cubicBezTo>
                    <a:pt x="438510" y="1731203"/>
                    <a:pt x="435283" y="1729844"/>
                    <a:pt x="432056" y="1729165"/>
                  </a:cubicBezTo>
                  <a:cubicBezTo>
                    <a:pt x="422374" y="1727126"/>
                    <a:pt x="418297" y="1721181"/>
                    <a:pt x="417108" y="1711499"/>
                  </a:cubicBezTo>
                  <a:cubicBezTo>
                    <a:pt x="413371" y="1679736"/>
                    <a:pt x="412692" y="1647632"/>
                    <a:pt x="410653" y="1615869"/>
                  </a:cubicBezTo>
                  <a:cubicBezTo>
                    <a:pt x="409804" y="1603299"/>
                    <a:pt x="413201" y="1599562"/>
                    <a:pt x="425771" y="1597694"/>
                  </a:cubicBezTo>
                  <a:cubicBezTo>
                    <a:pt x="442417" y="1595316"/>
                    <a:pt x="459063" y="1597524"/>
                    <a:pt x="475709" y="1599053"/>
                  </a:cubicBezTo>
                  <a:cubicBezTo>
                    <a:pt x="502377" y="1601770"/>
                    <a:pt x="529045" y="1605847"/>
                    <a:pt x="555713" y="1608395"/>
                  </a:cubicBezTo>
                  <a:cubicBezTo>
                    <a:pt x="591553" y="1611792"/>
                    <a:pt x="627223" y="1614850"/>
                    <a:pt x="662894" y="1618926"/>
                  </a:cubicBezTo>
                  <a:cubicBezTo>
                    <a:pt x="670537" y="1619775"/>
                    <a:pt x="674105" y="1623173"/>
                    <a:pt x="671726" y="1630477"/>
                  </a:cubicBezTo>
                  <a:cubicBezTo>
                    <a:pt x="665951" y="1647802"/>
                    <a:pt x="672916" y="1663259"/>
                    <a:pt x="680389" y="1677188"/>
                  </a:cubicBezTo>
                  <a:cubicBezTo>
                    <a:pt x="686844" y="1689418"/>
                    <a:pt x="691770" y="1701478"/>
                    <a:pt x="694488" y="1714896"/>
                  </a:cubicBezTo>
                  <a:cubicBezTo>
                    <a:pt x="698904" y="1736299"/>
                    <a:pt x="712493" y="1748019"/>
                    <a:pt x="733725" y="1752945"/>
                  </a:cubicBezTo>
                  <a:cubicBezTo>
                    <a:pt x="755637" y="1758041"/>
                    <a:pt x="777888" y="1758890"/>
                    <a:pt x="800140" y="1760758"/>
                  </a:cubicBezTo>
                  <a:cubicBezTo>
                    <a:pt x="802858" y="1760928"/>
                    <a:pt x="805915" y="1761438"/>
                    <a:pt x="808463" y="1759739"/>
                  </a:cubicBezTo>
                  <a:cubicBezTo>
                    <a:pt x="813729" y="1755832"/>
                    <a:pt x="819504" y="1756512"/>
                    <a:pt x="825449" y="1757022"/>
                  </a:cubicBezTo>
                  <a:cubicBezTo>
                    <a:pt x="842605" y="1758041"/>
                    <a:pt x="858911" y="1762117"/>
                    <a:pt x="875217" y="1766873"/>
                  </a:cubicBezTo>
                  <a:cubicBezTo>
                    <a:pt x="906981" y="1776386"/>
                    <a:pt x="939084" y="1781651"/>
                    <a:pt x="972207" y="1778594"/>
                  </a:cubicBezTo>
                  <a:cubicBezTo>
                    <a:pt x="999724" y="1776046"/>
                    <a:pt x="1027411" y="1773498"/>
                    <a:pt x="1054589" y="1768572"/>
                  </a:cubicBezTo>
                  <a:cubicBezTo>
                    <a:pt x="1070725" y="1765684"/>
                    <a:pt x="1085673" y="1761608"/>
                    <a:pt x="1096204" y="1747339"/>
                  </a:cubicBezTo>
                  <a:cubicBezTo>
                    <a:pt x="1101979" y="1739526"/>
                    <a:pt x="1104527" y="1727806"/>
                    <a:pt x="1099771" y="1719483"/>
                  </a:cubicBezTo>
                  <a:cubicBezTo>
                    <a:pt x="1087371" y="1697401"/>
                    <a:pt x="1068857" y="1685171"/>
                    <a:pt x="1043038" y="1684662"/>
                  </a:cubicBezTo>
                  <a:cubicBezTo>
                    <a:pt x="1036074" y="1684492"/>
                    <a:pt x="1028430" y="1685851"/>
                    <a:pt x="1022145" y="1682623"/>
                  </a:cubicBezTo>
                  <a:cubicBezTo>
                    <a:pt x="1015011" y="1678886"/>
                    <a:pt x="1008387" y="1677867"/>
                    <a:pt x="1001253" y="1681434"/>
                  </a:cubicBezTo>
                  <a:cubicBezTo>
                    <a:pt x="999215" y="1682453"/>
                    <a:pt x="995987" y="1683473"/>
                    <a:pt x="995308" y="1680755"/>
                  </a:cubicBezTo>
                  <a:cubicBezTo>
                    <a:pt x="993609" y="1672432"/>
                    <a:pt x="986305" y="1673111"/>
                    <a:pt x="980870" y="1671243"/>
                  </a:cubicBezTo>
                  <a:cubicBezTo>
                    <a:pt x="969319" y="1667336"/>
                    <a:pt x="957769" y="1663939"/>
                    <a:pt x="948257" y="1655616"/>
                  </a:cubicBezTo>
                  <a:cubicBezTo>
                    <a:pt x="947068" y="1654597"/>
                    <a:pt x="945029" y="1653917"/>
                    <a:pt x="945539" y="1651879"/>
                  </a:cubicBezTo>
                  <a:cubicBezTo>
                    <a:pt x="946049" y="1649501"/>
                    <a:pt x="948427" y="1649331"/>
                    <a:pt x="950295" y="1649331"/>
                  </a:cubicBezTo>
                  <a:cubicBezTo>
                    <a:pt x="955051" y="1649161"/>
                    <a:pt x="959977" y="1648991"/>
                    <a:pt x="964733" y="1648991"/>
                  </a:cubicBezTo>
                  <a:cubicBezTo>
                    <a:pt x="989023" y="1648991"/>
                    <a:pt x="1013483" y="1649840"/>
                    <a:pt x="1037773" y="1646783"/>
                  </a:cubicBezTo>
                  <a:cubicBezTo>
                    <a:pt x="1055947" y="1644575"/>
                    <a:pt x="1075821" y="1645084"/>
                    <a:pt x="1088560" y="1626740"/>
                  </a:cubicBezTo>
                  <a:cubicBezTo>
                    <a:pt x="1093147" y="1619945"/>
                    <a:pt x="1097053" y="1614510"/>
                    <a:pt x="1092467" y="1607206"/>
                  </a:cubicBezTo>
                  <a:cubicBezTo>
                    <a:pt x="1087202" y="1598883"/>
                    <a:pt x="1084144" y="1588182"/>
                    <a:pt x="1071235" y="1587842"/>
                  </a:cubicBezTo>
                  <a:cubicBezTo>
                    <a:pt x="1066819" y="1587842"/>
                    <a:pt x="1061383" y="1589880"/>
                    <a:pt x="1058326" y="1584105"/>
                  </a:cubicBezTo>
                  <a:cubicBezTo>
                    <a:pt x="1057646" y="1582916"/>
                    <a:pt x="1056627" y="1583426"/>
                    <a:pt x="1055947" y="1584615"/>
                  </a:cubicBezTo>
                  <a:cubicBezTo>
                    <a:pt x="1053230" y="1589880"/>
                    <a:pt x="1048474" y="1588012"/>
                    <a:pt x="1044737" y="1587332"/>
                  </a:cubicBezTo>
                  <a:cubicBezTo>
                    <a:pt x="1039471" y="1586483"/>
                    <a:pt x="1034715" y="1583595"/>
                    <a:pt x="1029959" y="1581387"/>
                  </a:cubicBezTo>
                  <a:cubicBezTo>
                    <a:pt x="1021296" y="1577650"/>
                    <a:pt x="1014332" y="1569667"/>
                    <a:pt x="1003461" y="1570347"/>
                  </a:cubicBezTo>
                  <a:cubicBezTo>
                    <a:pt x="998195" y="1570686"/>
                    <a:pt x="994968" y="1566610"/>
                    <a:pt x="994968" y="1561514"/>
                  </a:cubicBezTo>
                  <a:cubicBezTo>
                    <a:pt x="994459" y="1537394"/>
                    <a:pt x="994119" y="1513444"/>
                    <a:pt x="995987" y="1489324"/>
                  </a:cubicBezTo>
                  <a:cubicBezTo>
                    <a:pt x="996327" y="1485757"/>
                    <a:pt x="998026" y="1483209"/>
                    <a:pt x="1001253" y="1482360"/>
                  </a:cubicBezTo>
                  <a:cubicBezTo>
                    <a:pt x="1008727" y="1480321"/>
                    <a:pt x="1008727" y="1474886"/>
                    <a:pt x="1008047" y="1468941"/>
                  </a:cubicBezTo>
                  <a:cubicBezTo>
                    <a:pt x="1007538" y="1465034"/>
                    <a:pt x="1006688" y="1461127"/>
                    <a:pt x="1006519" y="1457220"/>
                  </a:cubicBezTo>
                  <a:cubicBezTo>
                    <a:pt x="1005160" y="1434969"/>
                    <a:pt x="1005329" y="1412378"/>
                    <a:pt x="1002442" y="1390296"/>
                  </a:cubicBezTo>
                  <a:cubicBezTo>
                    <a:pt x="995648" y="1336451"/>
                    <a:pt x="1001593" y="1282775"/>
                    <a:pt x="1006519" y="1229439"/>
                  </a:cubicBezTo>
                  <a:cubicBezTo>
                    <a:pt x="1010425" y="1186635"/>
                    <a:pt x="1016370" y="1144170"/>
                    <a:pt x="1015691" y="1100856"/>
                  </a:cubicBezTo>
                  <a:cubicBezTo>
                    <a:pt x="1015351" y="1081832"/>
                    <a:pt x="1010595" y="1065356"/>
                    <a:pt x="999724" y="1050238"/>
                  </a:cubicBezTo>
                  <a:cubicBezTo>
                    <a:pt x="995817" y="1044803"/>
                    <a:pt x="993609" y="1039028"/>
                    <a:pt x="992760" y="1032403"/>
                  </a:cubicBezTo>
                  <a:cubicBezTo>
                    <a:pt x="991231" y="1022381"/>
                    <a:pt x="990042" y="1011850"/>
                    <a:pt x="983248" y="1004037"/>
                  </a:cubicBezTo>
                  <a:cubicBezTo>
                    <a:pt x="979001" y="999111"/>
                    <a:pt x="979171" y="996053"/>
                    <a:pt x="981719" y="990957"/>
                  </a:cubicBezTo>
                  <a:cubicBezTo>
                    <a:pt x="1032337" y="889891"/>
                    <a:pt x="1082785" y="788825"/>
                    <a:pt x="1133403" y="687759"/>
                  </a:cubicBezTo>
                  <a:cubicBezTo>
                    <a:pt x="1134592" y="685381"/>
                    <a:pt x="1135102" y="682324"/>
                    <a:pt x="1137819" y="680795"/>
                  </a:cubicBezTo>
                  <a:cubicBezTo>
                    <a:pt x="1137819" y="680285"/>
                    <a:pt x="1137819" y="679606"/>
                    <a:pt x="1137819" y="679096"/>
                  </a:cubicBezTo>
                  <a:cubicBezTo>
                    <a:pt x="1135442" y="675359"/>
                    <a:pt x="1131365" y="673831"/>
                    <a:pt x="1127628" y="671962"/>
                  </a:cubicBezTo>
                  <a:close/>
                  <a:moveTo>
                    <a:pt x="187798" y="1154022"/>
                  </a:moveTo>
                  <a:cubicBezTo>
                    <a:pt x="172851" y="1168800"/>
                    <a:pt x="159432" y="1169479"/>
                    <a:pt x="143125" y="1155891"/>
                  </a:cubicBezTo>
                  <a:cubicBezTo>
                    <a:pt x="137690" y="1151304"/>
                    <a:pt x="130896" y="1148926"/>
                    <a:pt x="125630" y="1144000"/>
                  </a:cubicBezTo>
                  <a:cubicBezTo>
                    <a:pt x="108984" y="1128204"/>
                    <a:pt x="105417" y="1107481"/>
                    <a:pt x="103548" y="1086079"/>
                  </a:cubicBezTo>
                  <a:cubicBezTo>
                    <a:pt x="103039" y="1080813"/>
                    <a:pt x="103548" y="1075377"/>
                    <a:pt x="103548" y="1069942"/>
                  </a:cubicBezTo>
                  <a:cubicBezTo>
                    <a:pt x="104228" y="1045652"/>
                    <a:pt x="107455" y="1021532"/>
                    <a:pt x="107795" y="997242"/>
                  </a:cubicBezTo>
                  <a:cubicBezTo>
                    <a:pt x="107965" y="989938"/>
                    <a:pt x="113740" y="985012"/>
                    <a:pt x="120364" y="987051"/>
                  </a:cubicBezTo>
                  <a:cubicBezTo>
                    <a:pt x="125120" y="988410"/>
                    <a:pt x="126989" y="993335"/>
                    <a:pt x="128687" y="997072"/>
                  </a:cubicBezTo>
                  <a:cubicBezTo>
                    <a:pt x="134463" y="1008962"/>
                    <a:pt x="143125" y="1018135"/>
                    <a:pt x="152128" y="1027817"/>
                  </a:cubicBezTo>
                  <a:cubicBezTo>
                    <a:pt x="161810" y="1038178"/>
                    <a:pt x="168265" y="1051427"/>
                    <a:pt x="176078" y="1063317"/>
                  </a:cubicBezTo>
                  <a:cubicBezTo>
                    <a:pt x="176588" y="1064167"/>
                    <a:pt x="177097" y="1065695"/>
                    <a:pt x="176758" y="1066545"/>
                  </a:cubicBezTo>
                  <a:cubicBezTo>
                    <a:pt x="170643" y="1088796"/>
                    <a:pt x="183892" y="1106292"/>
                    <a:pt x="192215" y="1124636"/>
                  </a:cubicBezTo>
                  <a:cubicBezTo>
                    <a:pt x="199858" y="1141453"/>
                    <a:pt x="201047" y="1140943"/>
                    <a:pt x="187798" y="1154022"/>
                  </a:cubicBezTo>
                  <a:close/>
                  <a:moveTo>
                    <a:pt x="795724" y="1195638"/>
                  </a:moveTo>
                  <a:cubicBezTo>
                    <a:pt x="790458" y="1223155"/>
                    <a:pt x="786211" y="1250842"/>
                    <a:pt x="783663" y="1278699"/>
                  </a:cubicBezTo>
                  <a:cubicBezTo>
                    <a:pt x="782135" y="1295854"/>
                    <a:pt x="782305" y="1313180"/>
                    <a:pt x="782305" y="1330506"/>
                  </a:cubicBezTo>
                  <a:cubicBezTo>
                    <a:pt x="782305" y="1344604"/>
                    <a:pt x="780436" y="1358362"/>
                    <a:pt x="772962" y="1370422"/>
                  </a:cubicBezTo>
                  <a:cubicBezTo>
                    <a:pt x="755467" y="1398789"/>
                    <a:pt x="753599" y="1430553"/>
                    <a:pt x="750201" y="1462486"/>
                  </a:cubicBezTo>
                  <a:cubicBezTo>
                    <a:pt x="744936" y="1510896"/>
                    <a:pt x="732706" y="1558117"/>
                    <a:pt x="721495" y="1605337"/>
                  </a:cubicBezTo>
                  <a:cubicBezTo>
                    <a:pt x="721325" y="1605677"/>
                    <a:pt x="720816" y="1606017"/>
                    <a:pt x="720306" y="1606526"/>
                  </a:cubicBezTo>
                  <a:cubicBezTo>
                    <a:pt x="717418" y="1600242"/>
                    <a:pt x="720306" y="1592598"/>
                    <a:pt x="715041" y="1586313"/>
                  </a:cubicBezTo>
                  <a:cubicBezTo>
                    <a:pt x="711473" y="1582237"/>
                    <a:pt x="708076" y="1579179"/>
                    <a:pt x="702981" y="1577820"/>
                  </a:cubicBezTo>
                  <a:cubicBezTo>
                    <a:pt x="674274" y="1569837"/>
                    <a:pt x="644719" y="1567119"/>
                    <a:pt x="615673" y="1561174"/>
                  </a:cubicBezTo>
                  <a:cubicBezTo>
                    <a:pt x="607180" y="1559475"/>
                    <a:pt x="598517" y="1557437"/>
                    <a:pt x="590024" y="1555739"/>
                  </a:cubicBezTo>
                  <a:cubicBezTo>
                    <a:pt x="586967" y="1555229"/>
                    <a:pt x="585778" y="1553700"/>
                    <a:pt x="585778" y="1550643"/>
                  </a:cubicBezTo>
                  <a:cubicBezTo>
                    <a:pt x="585268" y="1539092"/>
                    <a:pt x="584419" y="1528221"/>
                    <a:pt x="589515" y="1516671"/>
                  </a:cubicBezTo>
                  <a:cubicBezTo>
                    <a:pt x="594950" y="1504611"/>
                    <a:pt x="593082" y="1491192"/>
                    <a:pt x="585608" y="1479302"/>
                  </a:cubicBezTo>
                  <a:cubicBezTo>
                    <a:pt x="584079" y="1476924"/>
                    <a:pt x="582041" y="1475225"/>
                    <a:pt x="579493" y="1475395"/>
                  </a:cubicBezTo>
                  <a:cubicBezTo>
                    <a:pt x="571170" y="1475565"/>
                    <a:pt x="569981" y="1470639"/>
                    <a:pt x="569471" y="1463675"/>
                  </a:cubicBezTo>
                  <a:cubicBezTo>
                    <a:pt x="568792" y="1453484"/>
                    <a:pt x="564036" y="1446349"/>
                    <a:pt x="553335" y="1443292"/>
                  </a:cubicBezTo>
                  <a:cubicBezTo>
                    <a:pt x="548749" y="1441933"/>
                    <a:pt x="545182" y="1442443"/>
                    <a:pt x="541275" y="1444481"/>
                  </a:cubicBezTo>
                  <a:cubicBezTo>
                    <a:pt x="508322" y="1460618"/>
                    <a:pt x="475200" y="1476584"/>
                    <a:pt x="442077" y="1492381"/>
                  </a:cubicBezTo>
                  <a:cubicBezTo>
                    <a:pt x="426110" y="1500025"/>
                    <a:pt x="424921" y="1499006"/>
                    <a:pt x="424072" y="1481340"/>
                  </a:cubicBezTo>
                  <a:cubicBezTo>
                    <a:pt x="421015" y="1423928"/>
                    <a:pt x="421864" y="1366346"/>
                    <a:pt x="423053" y="1308933"/>
                  </a:cubicBezTo>
                  <a:cubicBezTo>
                    <a:pt x="423393" y="1293986"/>
                    <a:pt x="421185" y="1279038"/>
                    <a:pt x="423393" y="1264261"/>
                  </a:cubicBezTo>
                  <a:cubicBezTo>
                    <a:pt x="423902" y="1261033"/>
                    <a:pt x="421864" y="1259505"/>
                    <a:pt x="419486" y="1258485"/>
                  </a:cubicBezTo>
                  <a:cubicBezTo>
                    <a:pt x="416259" y="1256957"/>
                    <a:pt x="412692" y="1255768"/>
                    <a:pt x="409294" y="1254239"/>
                  </a:cubicBezTo>
                  <a:cubicBezTo>
                    <a:pt x="407426" y="1253559"/>
                    <a:pt x="405218" y="1253220"/>
                    <a:pt x="404708" y="1251012"/>
                  </a:cubicBezTo>
                  <a:cubicBezTo>
                    <a:pt x="404199" y="1248294"/>
                    <a:pt x="406407" y="1247275"/>
                    <a:pt x="408275" y="1246086"/>
                  </a:cubicBezTo>
                  <a:cubicBezTo>
                    <a:pt x="410144" y="1244897"/>
                    <a:pt x="412522" y="1243538"/>
                    <a:pt x="413371" y="1241669"/>
                  </a:cubicBezTo>
                  <a:cubicBezTo>
                    <a:pt x="418807" y="1229609"/>
                    <a:pt x="428828" y="1229439"/>
                    <a:pt x="440039" y="1229439"/>
                  </a:cubicBezTo>
                  <a:cubicBezTo>
                    <a:pt x="488449" y="1229779"/>
                    <a:pt x="536859" y="1230459"/>
                    <a:pt x="585268" y="1229100"/>
                  </a:cubicBezTo>
                  <a:cubicBezTo>
                    <a:pt x="610577" y="1228420"/>
                    <a:pt x="635886" y="1224683"/>
                    <a:pt x="658987" y="1213133"/>
                  </a:cubicBezTo>
                  <a:cubicBezTo>
                    <a:pt x="667140" y="1209056"/>
                    <a:pt x="673935" y="1203111"/>
                    <a:pt x="680559" y="1196996"/>
                  </a:cubicBezTo>
                  <a:cubicBezTo>
                    <a:pt x="683447" y="1194449"/>
                    <a:pt x="686164" y="1192750"/>
                    <a:pt x="690241" y="1192580"/>
                  </a:cubicBezTo>
                  <a:cubicBezTo>
                    <a:pt x="723024" y="1190881"/>
                    <a:pt x="755807" y="1189183"/>
                    <a:pt x="788589" y="1186805"/>
                  </a:cubicBezTo>
                  <a:cubicBezTo>
                    <a:pt x="796743" y="1186295"/>
                    <a:pt x="797082" y="1189183"/>
                    <a:pt x="795724" y="1195638"/>
                  </a:cubicBezTo>
                  <a:close/>
                </a:path>
              </a:pathLst>
            </a:custGeom>
            <a:solidFill>
              <a:schemeClr val="accent6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D7E21BD-3492-40D2-B673-580C17B68C73}"/>
                </a:ext>
              </a:extLst>
            </p:cNvPr>
            <p:cNvSpPr/>
            <p:nvPr/>
          </p:nvSpPr>
          <p:spPr>
            <a:xfrm>
              <a:off x="3690367" y="1839454"/>
              <a:ext cx="2336646" cy="4166693"/>
            </a:xfrm>
            <a:custGeom>
              <a:avLst/>
              <a:gdLst>
                <a:gd name="connsiteX0" fmla="*/ 1010278 w 1010660"/>
                <a:gd name="connsiteY0" fmla="*/ 1613160 h 1802203"/>
                <a:gd name="connsiteX1" fmla="*/ 998557 w 1010660"/>
                <a:gd name="connsiteY1" fmla="*/ 1603308 h 1802203"/>
                <a:gd name="connsiteX2" fmla="*/ 990404 w 1010660"/>
                <a:gd name="connsiteY2" fmla="*/ 1596344 h 1802203"/>
                <a:gd name="connsiteX3" fmla="*/ 988536 w 1010660"/>
                <a:gd name="connsiteY3" fmla="*/ 1584624 h 1802203"/>
                <a:gd name="connsiteX4" fmla="*/ 968322 w 1010660"/>
                <a:gd name="connsiteY4" fmla="*/ 1564241 h 1802203"/>
                <a:gd name="connsiteX5" fmla="*/ 871163 w 1010660"/>
                <a:gd name="connsiteY5" fmla="*/ 1548444 h 1802203"/>
                <a:gd name="connsiteX6" fmla="*/ 749714 w 1010660"/>
                <a:gd name="connsiteY6" fmla="*/ 1529589 h 1802203"/>
                <a:gd name="connsiteX7" fmla="*/ 717101 w 1010660"/>
                <a:gd name="connsiteY7" fmla="*/ 1522625 h 1802203"/>
                <a:gd name="connsiteX8" fmla="*/ 717441 w 1010660"/>
                <a:gd name="connsiteY8" fmla="*/ 1520417 h 1802203"/>
                <a:gd name="connsiteX9" fmla="*/ 740032 w 1010660"/>
                <a:gd name="connsiteY9" fmla="*/ 1517020 h 1802203"/>
                <a:gd name="connsiteX10" fmla="*/ 743769 w 1010660"/>
                <a:gd name="connsiteY10" fmla="*/ 1518379 h 1802203"/>
                <a:gd name="connsiteX11" fmla="*/ 750563 w 1010660"/>
                <a:gd name="connsiteY11" fmla="*/ 1523474 h 1802203"/>
                <a:gd name="connsiteX12" fmla="*/ 804069 w 1010660"/>
                <a:gd name="connsiteY12" fmla="*/ 1521946 h 1802203"/>
                <a:gd name="connsiteX13" fmla="*/ 813581 w 1010660"/>
                <a:gd name="connsiteY13" fmla="*/ 1509036 h 1802203"/>
                <a:gd name="connsiteX14" fmla="*/ 816129 w 1010660"/>
                <a:gd name="connsiteY14" fmla="*/ 1490522 h 1802203"/>
                <a:gd name="connsiteX15" fmla="*/ 806277 w 1010660"/>
                <a:gd name="connsiteY15" fmla="*/ 1469459 h 1802203"/>
                <a:gd name="connsiteX16" fmla="*/ 798124 w 1010660"/>
                <a:gd name="connsiteY16" fmla="*/ 1455871 h 1802203"/>
                <a:gd name="connsiteX17" fmla="*/ 797274 w 1010660"/>
                <a:gd name="connsiteY17" fmla="*/ 1445849 h 1802203"/>
                <a:gd name="connsiteX18" fmla="*/ 786064 w 1010660"/>
                <a:gd name="connsiteY18" fmla="*/ 1441772 h 1802203"/>
                <a:gd name="connsiteX19" fmla="*/ 758037 w 1010660"/>
                <a:gd name="connsiteY19" fmla="*/ 1457739 h 1802203"/>
                <a:gd name="connsiteX20" fmla="*/ 698586 w 1010660"/>
                <a:gd name="connsiteY20" fmla="*/ 1490012 h 1802203"/>
                <a:gd name="connsiteX21" fmla="*/ 685507 w 1010660"/>
                <a:gd name="connsiteY21" fmla="*/ 1481859 h 1802203"/>
                <a:gd name="connsiteX22" fmla="*/ 683299 w 1010660"/>
                <a:gd name="connsiteY22" fmla="*/ 1417313 h 1802203"/>
                <a:gd name="connsiteX23" fmla="*/ 692302 w 1010660"/>
                <a:gd name="connsiteY23" fmla="*/ 1403214 h 1802203"/>
                <a:gd name="connsiteX24" fmla="*/ 708608 w 1010660"/>
                <a:gd name="connsiteY24" fmla="*/ 1399138 h 1802203"/>
                <a:gd name="connsiteX25" fmla="*/ 784875 w 1010660"/>
                <a:gd name="connsiteY25" fmla="*/ 1387417 h 1802203"/>
                <a:gd name="connsiteX26" fmla="*/ 833794 w 1010660"/>
                <a:gd name="connsiteY26" fmla="*/ 1365675 h 1802203"/>
                <a:gd name="connsiteX27" fmla="*/ 910231 w 1010660"/>
                <a:gd name="connsiteY27" fmla="*/ 1264100 h 1802203"/>
                <a:gd name="connsiteX28" fmla="*/ 935540 w 1010660"/>
                <a:gd name="connsiteY28" fmla="*/ 1186474 h 1802203"/>
                <a:gd name="connsiteX29" fmla="*/ 939616 w 1010660"/>
                <a:gd name="connsiteY29" fmla="*/ 1178661 h 1802203"/>
                <a:gd name="connsiteX30" fmla="*/ 960679 w 1010660"/>
                <a:gd name="connsiteY30" fmla="*/ 1157768 h 1802203"/>
                <a:gd name="connsiteX31" fmla="*/ 976646 w 1010660"/>
                <a:gd name="connsiteY31" fmla="*/ 1104602 h 1802203"/>
                <a:gd name="connsiteX32" fmla="*/ 958301 w 1010660"/>
                <a:gd name="connsiteY32" fmla="*/ 973301 h 1802203"/>
                <a:gd name="connsiteX33" fmla="*/ 956942 w 1010660"/>
                <a:gd name="connsiteY33" fmla="*/ 961751 h 1802203"/>
                <a:gd name="connsiteX34" fmla="*/ 957451 w 1010660"/>
                <a:gd name="connsiteY34" fmla="*/ 937970 h 1802203"/>
                <a:gd name="connsiteX35" fmla="*/ 957961 w 1010660"/>
                <a:gd name="connsiteY35" fmla="*/ 901281 h 1802203"/>
                <a:gd name="connsiteX36" fmla="*/ 957621 w 1010660"/>
                <a:gd name="connsiteY36" fmla="*/ 891259 h 1802203"/>
                <a:gd name="connsiteX37" fmla="*/ 957112 w 1010660"/>
                <a:gd name="connsiteY37" fmla="*/ 861364 h 1802203"/>
                <a:gd name="connsiteX38" fmla="*/ 959829 w 1010660"/>
                <a:gd name="connsiteY38" fmla="*/ 813804 h 1802203"/>
                <a:gd name="connsiteX39" fmla="*/ 962547 w 1010660"/>
                <a:gd name="connsiteY39" fmla="*/ 801064 h 1802203"/>
                <a:gd name="connsiteX40" fmla="*/ 953205 w 1010660"/>
                <a:gd name="connsiteY40" fmla="*/ 776435 h 1802203"/>
                <a:gd name="connsiteX41" fmla="*/ 944882 w 1010660"/>
                <a:gd name="connsiteY41" fmla="*/ 774566 h 1802203"/>
                <a:gd name="connsiteX42" fmla="*/ 930784 w 1010660"/>
                <a:gd name="connsiteY42" fmla="*/ 756561 h 1802203"/>
                <a:gd name="connsiteX43" fmla="*/ 931463 w 1010660"/>
                <a:gd name="connsiteY43" fmla="*/ 743822 h 1802203"/>
                <a:gd name="connsiteX44" fmla="*/ 939107 w 1010660"/>
                <a:gd name="connsiteY44" fmla="*/ 650059 h 1802203"/>
                <a:gd name="connsiteX45" fmla="*/ 916685 w 1010660"/>
                <a:gd name="connsiteY45" fmla="*/ 635112 h 1802203"/>
                <a:gd name="connsiteX46" fmla="*/ 902077 w 1010660"/>
                <a:gd name="connsiteY46" fmla="*/ 624581 h 1802203"/>
                <a:gd name="connsiteX47" fmla="*/ 902417 w 1010660"/>
                <a:gd name="connsiteY47" fmla="*/ 621183 h 1802203"/>
                <a:gd name="connsiteX48" fmla="*/ 907173 w 1010660"/>
                <a:gd name="connsiteY48" fmla="*/ 545087 h 1802203"/>
                <a:gd name="connsiteX49" fmla="*/ 896132 w 1010660"/>
                <a:gd name="connsiteY49" fmla="*/ 478162 h 1802203"/>
                <a:gd name="connsiteX50" fmla="*/ 888489 w 1010660"/>
                <a:gd name="connsiteY50" fmla="*/ 462195 h 1802203"/>
                <a:gd name="connsiteX51" fmla="*/ 887300 w 1010660"/>
                <a:gd name="connsiteY51" fmla="*/ 448267 h 1802203"/>
                <a:gd name="connsiteX52" fmla="*/ 891376 w 1010660"/>
                <a:gd name="connsiteY52" fmla="*/ 426355 h 1802203"/>
                <a:gd name="connsiteX53" fmla="*/ 908702 w 1010660"/>
                <a:gd name="connsiteY53" fmla="*/ 416333 h 1802203"/>
                <a:gd name="connsiteX54" fmla="*/ 919233 w 1010660"/>
                <a:gd name="connsiteY54" fmla="*/ 418881 h 1802203"/>
                <a:gd name="connsiteX55" fmla="*/ 913798 w 1010660"/>
                <a:gd name="connsiteY55" fmla="*/ 397819 h 1802203"/>
                <a:gd name="connsiteX56" fmla="*/ 915836 w 1010660"/>
                <a:gd name="connsiteY56" fmla="*/ 361129 h 1802203"/>
                <a:gd name="connsiteX57" fmla="*/ 915157 w 1010660"/>
                <a:gd name="connsiteY57" fmla="*/ 340067 h 1802203"/>
                <a:gd name="connsiteX58" fmla="*/ 933501 w 1010660"/>
                <a:gd name="connsiteY58" fmla="*/ 275520 h 1802203"/>
                <a:gd name="connsiteX59" fmla="*/ 941315 w 1010660"/>
                <a:gd name="connsiteY59" fmla="*/ 225922 h 1802203"/>
                <a:gd name="connsiteX60" fmla="*/ 940635 w 1010660"/>
                <a:gd name="connsiteY60" fmla="*/ 202141 h 1802203"/>
                <a:gd name="connsiteX61" fmla="*/ 934521 w 1010660"/>
                <a:gd name="connsiteY61" fmla="*/ 161205 h 1802203"/>
                <a:gd name="connsiteX62" fmla="*/ 920592 w 1010660"/>
                <a:gd name="connsiteY62" fmla="*/ 124006 h 1802203"/>
                <a:gd name="connsiteX63" fmla="*/ 914477 w 1010660"/>
                <a:gd name="connsiteY63" fmla="*/ 105661 h 1802203"/>
                <a:gd name="connsiteX64" fmla="*/ 893415 w 1010660"/>
                <a:gd name="connsiteY64" fmla="*/ 67783 h 1802203"/>
                <a:gd name="connsiteX65" fmla="*/ 792858 w 1010660"/>
                <a:gd name="connsiteY65" fmla="*/ 9 h 1802203"/>
                <a:gd name="connsiteX66" fmla="*/ 773834 w 1010660"/>
                <a:gd name="connsiteY66" fmla="*/ 8332 h 1802203"/>
                <a:gd name="connsiteX67" fmla="*/ 760415 w 1010660"/>
                <a:gd name="connsiteY67" fmla="*/ 28885 h 1802203"/>
                <a:gd name="connsiteX68" fmla="*/ 741221 w 1010660"/>
                <a:gd name="connsiteY68" fmla="*/ 35849 h 1802203"/>
                <a:gd name="connsiteX69" fmla="*/ 724235 w 1010660"/>
                <a:gd name="connsiteY69" fmla="*/ 30923 h 1802203"/>
                <a:gd name="connsiteX70" fmla="*/ 656801 w 1010660"/>
                <a:gd name="connsiteY70" fmla="*/ 30074 h 1802203"/>
                <a:gd name="connsiteX71" fmla="*/ 585630 w 1010660"/>
                <a:gd name="connsiteY71" fmla="*/ 72029 h 1802203"/>
                <a:gd name="connsiteX72" fmla="*/ 566946 w 1010660"/>
                <a:gd name="connsiteY72" fmla="*/ 104812 h 1802203"/>
                <a:gd name="connsiteX73" fmla="*/ 560491 w 1010660"/>
                <a:gd name="connsiteY73" fmla="*/ 189232 h 1802203"/>
                <a:gd name="connsiteX74" fmla="*/ 563209 w 1010660"/>
                <a:gd name="connsiteY74" fmla="*/ 206558 h 1802203"/>
                <a:gd name="connsiteX75" fmla="*/ 563379 w 1010660"/>
                <a:gd name="connsiteY75" fmla="*/ 259554 h 1802203"/>
                <a:gd name="connsiteX76" fmla="*/ 561340 w 1010660"/>
                <a:gd name="connsiteY76" fmla="*/ 276370 h 1802203"/>
                <a:gd name="connsiteX77" fmla="*/ 570853 w 1010660"/>
                <a:gd name="connsiteY77" fmla="*/ 288260 h 1802203"/>
                <a:gd name="connsiteX78" fmla="*/ 584781 w 1010660"/>
                <a:gd name="connsiteY78" fmla="*/ 303887 h 1802203"/>
                <a:gd name="connsiteX79" fmla="*/ 590386 w 1010660"/>
                <a:gd name="connsiteY79" fmla="*/ 312380 h 1802203"/>
                <a:gd name="connsiteX80" fmla="*/ 601937 w 1010660"/>
                <a:gd name="connsiteY80" fmla="*/ 335311 h 1802203"/>
                <a:gd name="connsiteX81" fmla="*/ 603635 w 1010660"/>
                <a:gd name="connsiteY81" fmla="*/ 341595 h 1802203"/>
                <a:gd name="connsiteX82" fmla="*/ 616205 w 1010660"/>
                <a:gd name="connsiteY82" fmla="*/ 359940 h 1802203"/>
                <a:gd name="connsiteX83" fmla="*/ 637947 w 1010660"/>
                <a:gd name="connsiteY83" fmla="*/ 374888 h 1802203"/>
                <a:gd name="connsiteX84" fmla="*/ 660708 w 1010660"/>
                <a:gd name="connsiteY84" fmla="*/ 372510 h 1802203"/>
                <a:gd name="connsiteX85" fmla="*/ 685168 w 1010660"/>
                <a:gd name="connsiteY85" fmla="*/ 382362 h 1802203"/>
                <a:gd name="connsiteX86" fmla="*/ 698247 w 1010660"/>
                <a:gd name="connsiteY86" fmla="*/ 402065 h 1802203"/>
                <a:gd name="connsiteX87" fmla="*/ 694680 w 1010660"/>
                <a:gd name="connsiteY87" fmla="*/ 422788 h 1802203"/>
                <a:gd name="connsiteX88" fmla="*/ 690603 w 1010660"/>
                <a:gd name="connsiteY88" fmla="*/ 425846 h 1802203"/>
                <a:gd name="connsiteX89" fmla="*/ 656971 w 1010660"/>
                <a:gd name="connsiteY89" fmla="*/ 466442 h 1802203"/>
                <a:gd name="connsiteX90" fmla="*/ 637607 w 1010660"/>
                <a:gd name="connsiteY90" fmla="*/ 500414 h 1802203"/>
                <a:gd name="connsiteX91" fmla="*/ 635229 w 1010660"/>
                <a:gd name="connsiteY91" fmla="*/ 507378 h 1802203"/>
                <a:gd name="connsiteX92" fmla="*/ 628605 w 1010660"/>
                <a:gd name="connsiteY92" fmla="*/ 536084 h 1802203"/>
                <a:gd name="connsiteX93" fmla="*/ 601597 w 1010660"/>
                <a:gd name="connsiteY93" fmla="*/ 588910 h 1802203"/>
                <a:gd name="connsiteX94" fmla="*/ 576118 w 1010660"/>
                <a:gd name="connsiteY94" fmla="*/ 666876 h 1802203"/>
                <a:gd name="connsiteX95" fmla="*/ 566776 w 1010660"/>
                <a:gd name="connsiteY95" fmla="*/ 710699 h 1802203"/>
                <a:gd name="connsiteX96" fmla="*/ 552847 w 1010660"/>
                <a:gd name="connsiteY96" fmla="*/ 799535 h 1802203"/>
                <a:gd name="connsiteX97" fmla="*/ 547582 w 1010660"/>
                <a:gd name="connsiteY97" fmla="*/ 812784 h 1802203"/>
                <a:gd name="connsiteX98" fmla="*/ 532804 w 1010660"/>
                <a:gd name="connsiteY98" fmla="*/ 815332 h 1802203"/>
                <a:gd name="connsiteX99" fmla="*/ 491189 w 1010660"/>
                <a:gd name="connsiteY99" fmla="*/ 818220 h 1802203"/>
                <a:gd name="connsiteX100" fmla="*/ 458406 w 1010660"/>
                <a:gd name="connsiteY100" fmla="*/ 835885 h 1802203"/>
                <a:gd name="connsiteX101" fmla="*/ 411015 w 1010660"/>
                <a:gd name="connsiteY101" fmla="*/ 853720 h 1802203"/>
                <a:gd name="connsiteX102" fmla="*/ 394199 w 1010660"/>
                <a:gd name="connsiteY102" fmla="*/ 854400 h 1802203"/>
                <a:gd name="connsiteX103" fmla="*/ 375345 w 1010660"/>
                <a:gd name="connsiteY103" fmla="*/ 856948 h 1802203"/>
                <a:gd name="connsiteX104" fmla="*/ 367361 w 1010660"/>
                <a:gd name="connsiteY104" fmla="*/ 858646 h 1802203"/>
                <a:gd name="connsiteX105" fmla="*/ 355471 w 1010660"/>
                <a:gd name="connsiteY105" fmla="*/ 859156 h 1802203"/>
                <a:gd name="connsiteX106" fmla="*/ 346469 w 1010660"/>
                <a:gd name="connsiteY106" fmla="*/ 866800 h 1802203"/>
                <a:gd name="connsiteX107" fmla="*/ 318102 w 1010660"/>
                <a:gd name="connsiteY107" fmla="*/ 884125 h 1802203"/>
                <a:gd name="connsiteX108" fmla="*/ 274788 w 1010660"/>
                <a:gd name="connsiteY108" fmla="*/ 891259 h 1802203"/>
                <a:gd name="connsiteX109" fmla="*/ 219754 w 1010660"/>
                <a:gd name="connsiteY109" fmla="*/ 894487 h 1802203"/>
                <a:gd name="connsiteX110" fmla="*/ 211771 w 1010660"/>
                <a:gd name="connsiteY110" fmla="*/ 889391 h 1802203"/>
                <a:gd name="connsiteX111" fmla="*/ 186801 w 1010660"/>
                <a:gd name="connsiteY111" fmla="*/ 833677 h 1802203"/>
                <a:gd name="connsiteX112" fmla="*/ 87094 w 1010660"/>
                <a:gd name="connsiteY112" fmla="*/ 610992 h 1802203"/>
                <a:gd name="connsiteX113" fmla="*/ 76393 w 1010660"/>
                <a:gd name="connsiteY113" fmla="*/ 607255 h 1802203"/>
                <a:gd name="connsiteX114" fmla="*/ 5222 w 1010660"/>
                <a:gd name="connsiteY114" fmla="*/ 643095 h 1802203"/>
                <a:gd name="connsiteX115" fmla="*/ 1655 w 1010660"/>
                <a:gd name="connsiteY115" fmla="*/ 654306 h 1802203"/>
                <a:gd name="connsiteX116" fmla="*/ 35117 w 1010660"/>
                <a:gd name="connsiteY116" fmla="*/ 727515 h 1802203"/>
                <a:gd name="connsiteX117" fmla="*/ 141789 w 1010660"/>
                <a:gd name="connsiteY117" fmla="*/ 969394 h 1802203"/>
                <a:gd name="connsiteX118" fmla="*/ 138561 w 1010660"/>
                <a:gd name="connsiteY118" fmla="*/ 994194 h 1802203"/>
                <a:gd name="connsiteX119" fmla="*/ 135334 w 1010660"/>
                <a:gd name="connsiteY119" fmla="*/ 999969 h 1802203"/>
                <a:gd name="connsiteX120" fmla="*/ 125143 w 1010660"/>
                <a:gd name="connsiteY120" fmla="*/ 1013897 h 1802203"/>
                <a:gd name="connsiteX121" fmla="*/ 96436 w 1010660"/>
                <a:gd name="connsiteY121" fmla="*/ 1073178 h 1802203"/>
                <a:gd name="connsiteX122" fmla="*/ 96946 w 1010660"/>
                <a:gd name="connsiteY122" fmla="*/ 1119040 h 1802203"/>
                <a:gd name="connsiteX123" fmla="*/ 98305 w 1010660"/>
                <a:gd name="connsiteY123" fmla="*/ 1129062 h 1802203"/>
                <a:gd name="connsiteX124" fmla="*/ 105779 w 1010660"/>
                <a:gd name="connsiteY124" fmla="*/ 1168979 h 1802203"/>
                <a:gd name="connsiteX125" fmla="*/ 120726 w 1010660"/>
                <a:gd name="connsiteY125" fmla="*/ 1260872 h 1802203"/>
                <a:gd name="connsiteX126" fmla="*/ 157076 w 1010660"/>
                <a:gd name="connsiteY126" fmla="*/ 1380793 h 1802203"/>
                <a:gd name="connsiteX127" fmla="*/ 171514 w 1010660"/>
                <a:gd name="connsiteY127" fmla="*/ 1439224 h 1802203"/>
                <a:gd name="connsiteX128" fmla="*/ 162512 w 1010660"/>
                <a:gd name="connsiteY128" fmla="*/ 1504110 h 1802203"/>
                <a:gd name="connsiteX129" fmla="*/ 140430 w 1010660"/>
                <a:gd name="connsiteY129" fmla="*/ 1544197 h 1802203"/>
                <a:gd name="connsiteX130" fmla="*/ 123274 w 1010660"/>
                <a:gd name="connsiteY130" fmla="*/ 1557786 h 1802203"/>
                <a:gd name="connsiteX131" fmla="*/ 94228 w 1010660"/>
                <a:gd name="connsiteY131" fmla="*/ 1563731 h 1802203"/>
                <a:gd name="connsiteX132" fmla="*/ 85226 w 1010660"/>
                <a:gd name="connsiteY132" fmla="*/ 1569167 h 1802203"/>
                <a:gd name="connsiteX133" fmla="*/ 59917 w 1010660"/>
                <a:gd name="connsiteY133" fmla="*/ 1597533 h 1802203"/>
                <a:gd name="connsiteX134" fmla="*/ 47347 w 1010660"/>
                <a:gd name="connsiteY134" fmla="*/ 1636940 h 1802203"/>
                <a:gd name="connsiteX135" fmla="*/ 82848 w 1010660"/>
                <a:gd name="connsiteY135" fmla="*/ 1670233 h 1802203"/>
                <a:gd name="connsiteX136" fmla="*/ 168626 w 1010660"/>
                <a:gd name="connsiteY136" fmla="*/ 1675668 h 1802203"/>
                <a:gd name="connsiteX137" fmla="*/ 225699 w 1010660"/>
                <a:gd name="connsiteY137" fmla="*/ 1626239 h 1802203"/>
                <a:gd name="connsiteX138" fmla="*/ 241496 w 1010660"/>
                <a:gd name="connsiteY138" fmla="*/ 1605007 h 1802203"/>
                <a:gd name="connsiteX139" fmla="*/ 272750 w 1010660"/>
                <a:gd name="connsiteY139" fmla="*/ 1588021 h 1802203"/>
                <a:gd name="connsiteX140" fmla="*/ 282092 w 1010660"/>
                <a:gd name="connsiteY140" fmla="*/ 1593966 h 1802203"/>
                <a:gd name="connsiteX141" fmla="*/ 279884 w 1010660"/>
                <a:gd name="connsiteY141" fmla="*/ 1643055 h 1802203"/>
                <a:gd name="connsiteX142" fmla="*/ 287698 w 1010660"/>
                <a:gd name="connsiteY142" fmla="*/ 1653417 h 1802203"/>
                <a:gd name="connsiteX143" fmla="*/ 291095 w 1010660"/>
                <a:gd name="connsiteY143" fmla="*/ 1645943 h 1802203"/>
                <a:gd name="connsiteX144" fmla="*/ 292963 w 1010660"/>
                <a:gd name="connsiteY144" fmla="*/ 1604327 h 1802203"/>
                <a:gd name="connsiteX145" fmla="*/ 295681 w 1010660"/>
                <a:gd name="connsiteY145" fmla="*/ 1579188 h 1802203"/>
                <a:gd name="connsiteX146" fmla="*/ 311648 w 1010660"/>
                <a:gd name="connsiteY146" fmla="*/ 1549633 h 1802203"/>
                <a:gd name="connsiteX147" fmla="*/ 316234 w 1010660"/>
                <a:gd name="connsiteY147" fmla="*/ 1517190 h 1802203"/>
                <a:gd name="connsiteX148" fmla="*/ 316743 w 1010660"/>
                <a:gd name="connsiteY148" fmla="*/ 1507338 h 1802203"/>
                <a:gd name="connsiteX149" fmla="*/ 313686 w 1010660"/>
                <a:gd name="connsiteY149" fmla="*/ 1474385 h 1802203"/>
                <a:gd name="connsiteX150" fmla="*/ 294662 w 1010660"/>
                <a:gd name="connsiteY150" fmla="*/ 1451794 h 1802203"/>
                <a:gd name="connsiteX151" fmla="*/ 281073 w 1010660"/>
                <a:gd name="connsiteY151" fmla="*/ 1446189 h 1802203"/>
                <a:gd name="connsiteX152" fmla="*/ 272071 w 1010660"/>
                <a:gd name="connsiteY152" fmla="*/ 1439734 h 1802203"/>
                <a:gd name="connsiteX153" fmla="*/ 270542 w 1010660"/>
                <a:gd name="connsiteY153" fmla="*/ 1428863 h 1802203"/>
                <a:gd name="connsiteX154" fmla="*/ 278355 w 1010660"/>
                <a:gd name="connsiteY154" fmla="*/ 1303677 h 1802203"/>
                <a:gd name="connsiteX155" fmla="*/ 285659 w 1010660"/>
                <a:gd name="connsiteY155" fmla="*/ 1212293 h 1802203"/>
                <a:gd name="connsiteX156" fmla="*/ 280564 w 1010660"/>
                <a:gd name="connsiteY156" fmla="*/ 1182398 h 1802203"/>
                <a:gd name="connsiteX157" fmla="*/ 269862 w 1010660"/>
                <a:gd name="connsiteY157" fmla="*/ 1148596 h 1802203"/>
                <a:gd name="connsiteX158" fmla="*/ 278016 w 1010660"/>
                <a:gd name="connsiteY158" fmla="*/ 1137725 h 1802203"/>
                <a:gd name="connsiteX159" fmla="*/ 313686 w 1010660"/>
                <a:gd name="connsiteY159" fmla="*/ 1138234 h 1802203"/>
                <a:gd name="connsiteX160" fmla="*/ 323708 w 1010660"/>
                <a:gd name="connsiteY160" fmla="*/ 1148596 h 1802203"/>
                <a:gd name="connsiteX161" fmla="*/ 337296 w 1010660"/>
                <a:gd name="connsiteY161" fmla="*/ 1174414 h 1802203"/>
                <a:gd name="connsiteX162" fmla="*/ 383668 w 1010660"/>
                <a:gd name="connsiteY162" fmla="*/ 1187663 h 1802203"/>
                <a:gd name="connsiteX163" fmla="*/ 507325 w 1010660"/>
                <a:gd name="connsiteY163" fmla="*/ 1194797 h 1802203"/>
                <a:gd name="connsiteX164" fmla="*/ 517007 w 1010660"/>
                <a:gd name="connsiteY164" fmla="*/ 1204309 h 1802203"/>
                <a:gd name="connsiteX165" fmla="*/ 509194 w 1010660"/>
                <a:gd name="connsiteY165" fmla="*/ 1295524 h 1802203"/>
                <a:gd name="connsiteX166" fmla="*/ 499851 w 1010660"/>
                <a:gd name="connsiteY166" fmla="*/ 1395910 h 1802203"/>
                <a:gd name="connsiteX167" fmla="*/ 506816 w 1010660"/>
                <a:gd name="connsiteY167" fmla="*/ 1404064 h 1802203"/>
                <a:gd name="connsiteX168" fmla="*/ 593104 w 1010660"/>
                <a:gd name="connsiteY168" fmla="*/ 1408140 h 1802203"/>
                <a:gd name="connsiteX169" fmla="*/ 606693 w 1010660"/>
                <a:gd name="connsiteY169" fmla="*/ 1407970 h 1802203"/>
                <a:gd name="connsiteX170" fmla="*/ 615016 w 1010660"/>
                <a:gd name="connsiteY170" fmla="*/ 1416293 h 1802203"/>
                <a:gd name="connsiteX171" fmla="*/ 614167 w 1010660"/>
                <a:gd name="connsiteY171" fmla="*/ 1485936 h 1802203"/>
                <a:gd name="connsiteX172" fmla="*/ 610430 w 1010660"/>
                <a:gd name="connsiteY172" fmla="*/ 1490861 h 1802203"/>
                <a:gd name="connsiteX173" fmla="*/ 560831 w 1010660"/>
                <a:gd name="connsiteY173" fmla="*/ 1486105 h 1802203"/>
                <a:gd name="connsiteX174" fmla="*/ 452801 w 1010660"/>
                <a:gd name="connsiteY174" fmla="*/ 1450945 h 1802203"/>
                <a:gd name="connsiteX175" fmla="*/ 429870 w 1010660"/>
                <a:gd name="connsiteY175" fmla="*/ 1458928 h 1802203"/>
                <a:gd name="connsiteX176" fmla="*/ 428341 w 1010660"/>
                <a:gd name="connsiteY176" fmla="*/ 1467081 h 1802203"/>
                <a:gd name="connsiteX177" fmla="*/ 428171 w 1010660"/>
                <a:gd name="connsiteY177" fmla="*/ 1505300 h 1802203"/>
                <a:gd name="connsiteX178" fmla="*/ 434626 w 1010660"/>
                <a:gd name="connsiteY178" fmla="*/ 1523474 h 1802203"/>
                <a:gd name="connsiteX179" fmla="*/ 438193 w 1010660"/>
                <a:gd name="connsiteY179" fmla="*/ 1531628 h 1802203"/>
                <a:gd name="connsiteX180" fmla="*/ 448214 w 1010660"/>
                <a:gd name="connsiteY180" fmla="*/ 1551671 h 1802203"/>
                <a:gd name="connsiteX181" fmla="*/ 451611 w 1010660"/>
                <a:gd name="connsiteY181" fmla="*/ 1557956 h 1802203"/>
                <a:gd name="connsiteX182" fmla="*/ 446346 w 1010660"/>
                <a:gd name="connsiteY182" fmla="*/ 1561523 h 1802203"/>
                <a:gd name="connsiteX183" fmla="*/ 350715 w 1010660"/>
                <a:gd name="connsiteY183" fmla="*/ 1584454 h 1802203"/>
                <a:gd name="connsiteX184" fmla="*/ 327954 w 1010660"/>
                <a:gd name="connsiteY184" fmla="*/ 1610782 h 1802203"/>
                <a:gd name="connsiteX185" fmla="*/ 327954 w 1010660"/>
                <a:gd name="connsiteY185" fmla="*/ 1649850 h 1802203"/>
                <a:gd name="connsiteX186" fmla="*/ 335428 w 1010660"/>
                <a:gd name="connsiteY186" fmla="*/ 1668194 h 1802203"/>
                <a:gd name="connsiteX187" fmla="*/ 346809 w 1010660"/>
                <a:gd name="connsiteY187" fmla="*/ 1688407 h 1802203"/>
                <a:gd name="connsiteX188" fmla="*/ 351904 w 1010660"/>
                <a:gd name="connsiteY188" fmla="*/ 1693673 h 1802203"/>
                <a:gd name="connsiteX189" fmla="*/ 395558 w 1010660"/>
                <a:gd name="connsiteY189" fmla="*/ 1687219 h 1802203"/>
                <a:gd name="connsiteX190" fmla="*/ 410166 w 1010660"/>
                <a:gd name="connsiteY190" fmla="*/ 1651888 h 1802203"/>
                <a:gd name="connsiteX191" fmla="*/ 398615 w 1010660"/>
                <a:gd name="connsiteY191" fmla="*/ 1632354 h 1802203"/>
                <a:gd name="connsiteX192" fmla="*/ 395388 w 1010660"/>
                <a:gd name="connsiteY192" fmla="*/ 1623182 h 1802203"/>
                <a:gd name="connsiteX193" fmla="*/ 403032 w 1010660"/>
                <a:gd name="connsiteY193" fmla="*/ 1619445 h 1802203"/>
                <a:gd name="connsiteX194" fmla="*/ 500701 w 1010660"/>
                <a:gd name="connsiteY194" fmla="*/ 1603478 h 1802203"/>
                <a:gd name="connsiteX195" fmla="*/ 566606 w 1010660"/>
                <a:gd name="connsiteY195" fmla="*/ 1591928 h 1802203"/>
                <a:gd name="connsiteX196" fmla="*/ 616205 w 1010660"/>
                <a:gd name="connsiteY196" fmla="*/ 1587341 h 1802203"/>
                <a:gd name="connsiteX197" fmla="*/ 638626 w 1010660"/>
                <a:gd name="connsiteY197" fmla="*/ 1604667 h 1802203"/>
                <a:gd name="connsiteX198" fmla="*/ 663935 w 1010660"/>
                <a:gd name="connsiteY198" fmla="*/ 1683312 h 1802203"/>
                <a:gd name="connsiteX199" fmla="*/ 667502 w 1010660"/>
                <a:gd name="connsiteY199" fmla="*/ 1731891 h 1802203"/>
                <a:gd name="connsiteX200" fmla="*/ 665634 w 1010660"/>
                <a:gd name="connsiteY200" fmla="*/ 1757200 h 1802203"/>
                <a:gd name="connsiteX201" fmla="*/ 712345 w 1010660"/>
                <a:gd name="connsiteY201" fmla="*/ 1803402 h 1802203"/>
                <a:gd name="connsiteX202" fmla="*/ 763642 w 1010660"/>
                <a:gd name="connsiteY202" fmla="*/ 1762976 h 1802203"/>
                <a:gd name="connsiteX203" fmla="*/ 760415 w 1010660"/>
                <a:gd name="connsiteY203" fmla="*/ 1742423 h 1802203"/>
                <a:gd name="connsiteX204" fmla="*/ 730860 w 1010660"/>
                <a:gd name="connsiteY204" fmla="*/ 1710319 h 1802203"/>
                <a:gd name="connsiteX205" fmla="*/ 725934 w 1010660"/>
                <a:gd name="connsiteY205" fmla="*/ 1704204 h 1802203"/>
                <a:gd name="connsiteX206" fmla="*/ 695189 w 1010660"/>
                <a:gd name="connsiteY206" fmla="*/ 1594985 h 1802203"/>
                <a:gd name="connsiteX207" fmla="*/ 705890 w 1010660"/>
                <a:gd name="connsiteY207" fmla="*/ 1581736 h 1802203"/>
                <a:gd name="connsiteX208" fmla="*/ 711835 w 1010660"/>
                <a:gd name="connsiteY208" fmla="*/ 1582246 h 1802203"/>
                <a:gd name="connsiteX209" fmla="*/ 783516 w 1010660"/>
                <a:gd name="connsiteY209" fmla="*/ 1589719 h 1802203"/>
                <a:gd name="connsiteX210" fmla="*/ 928236 w 1010660"/>
                <a:gd name="connsiteY210" fmla="*/ 1601270 h 1802203"/>
                <a:gd name="connsiteX211" fmla="*/ 942844 w 1010660"/>
                <a:gd name="connsiteY211" fmla="*/ 1623182 h 1802203"/>
                <a:gd name="connsiteX212" fmla="*/ 943353 w 1010660"/>
                <a:gd name="connsiteY212" fmla="*/ 1639488 h 1802203"/>
                <a:gd name="connsiteX213" fmla="*/ 951506 w 1010660"/>
                <a:gd name="connsiteY213" fmla="*/ 1656984 h 1802203"/>
                <a:gd name="connsiteX214" fmla="*/ 958980 w 1010660"/>
                <a:gd name="connsiteY214" fmla="*/ 1663778 h 1802203"/>
                <a:gd name="connsiteX215" fmla="*/ 989385 w 1010660"/>
                <a:gd name="connsiteY215" fmla="*/ 1666496 h 1802203"/>
                <a:gd name="connsiteX216" fmla="*/ 1002974 w 1010660"/>
                <a:gd name="connsiteY216" fmla="*/ 1659531 h 1802203"/>
                <a:gd name="connsiteX217" fmla="*/ 1010278 w 1010660"/>
                <a:gd name="connsiteY217" fmla="*/ 1613160 h 1802203"/>
                <a:gd name="connsiteX218" fmla="*/ 893245 w 1010660"/>
                <a:gd name="connsiteY218" fmla="*/ 959203 h 1802203"/>
                <a:gd name="connsiteX219" fmla="*/ 911929 w 1010660"/>
                <a:gd name="connsiteY219" fmla="*/ 957674 h 1802203"/>
                <a:gd name="connsiteX220" fmla="*/ 923310 w 1010660"/>
                <a:gd name="connsiteY220" fmla="*/ 963110 h 1802203"/>
                <a:gd name="connsiteX221" fmla="*/ 941655 w 1010660"/>
                <a:gd name="connsiteY221" fmla="*/ 1071989 h 1802203"/>
                <a:gd name="connsiteX222" fmla="*/ 943183 w 1010660"/>
                <a:gd name="connsiteY222" fmla="*/ 1086257 h 1802203"/>
                <a:gd name="connsiteX223" fmla="*/ 942504 w 1010660"/>
                <a:gd name="connsiteY223" fmla="*/ 1086257 h 1802203"/>
                <a:gd name="connsiteX224" fmla="*/ 942504 w 1010660"/>
                <a:gd name="connsiteY224" fmla="*/ 1098147 h 1802203"/>
                <a:gd name="connsiteX225" fmla="*/ 937748 w 1010660"/>
                <a:gd name="connsiteY225" fmla="*/ 1103073 h 1802203"/>
                <a:gd name="connsiteX226" fmla="*/ 932822 w 1010660"/>
                <a:gd name="connsiteY226" fmla="*/ 1098317 h 1802203"/>
                <a:gd name="connsiteX227" fmla="*/ 912269 w 1010660"/>
                <a:gd name="connsiteY227" fmla="*/ 1033261 h 1802203"/>
                <a:gd name="connsiteX228" fmla="*/ 893245 w 1010660"/>
                <a:gd name="connsiteY228" fmla="*/ 974830 h 1802203"/>
                <a:gd name="connsiteX229" fmla="*/ 888998 w 1010660"/>
                <a:gd name="connsiteY229" fmla="*/ 962940 h 1802203"/>
                <a:gd name="connsiteX230" fmla="*/ 893245 w 1010660"/>
                <a:gd name="connsiteY230" fmla="*/ 959203 h 180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</a:cxnLst>
              <a:rect l="l" t="t" r="r" b="b"/>
              <a:pathLst>
                <a:path w="1010660" h="1802203">
                  <a:moveTo>
                    <a:pt x="1010278" y="1613160"/>
                  </a:moveTo>
                  <a:cubicBezTo>
                    <a:pt x="1009089" y="1607894"/>
                    <a:pt x="1006031" y="1602459"/>
                    <a:pt x="998557" y="1603308"/>
                  </a:cubicBezTo>
                  <a:cubicBezTo>
                    <a:pt x="993801" y="1603818"/>
                    <a:pt x="991253" y="1600760"/>
                    <a:pt x="990404" y="1596344"/>
                  </a:cubicBezTo>
                  <a:cubicBezTo>
                    <a:pt x="989725" y="1592437"/>
                    <a:pt x="989215" y="1588530"/>
                    <a:pt x="988536" y="1584624"/>
                  </a:cubicBezTo>
                  <a:cubicBezTo>
                    <a:pt x="986328" y="1571545"/>
                    <a:pt x="981232" y="1566449"/>
                    <a:pt x="968322" y="1564241"/>
                  </a:cubicBezTo>
                  <a:cubicBezTo>
                    <a:pt x="935879" y="1558975"/>
                    <a:pt x="903606" y="1553540"/>
                    <a:pt x="871163" y="1548444"/>
                  </a:cubicBezTo>
                  <a:cubicBezTo>
                    <a:pt x="830737" y="1542159"/>
                    <a:pt x="790140" y="1536214"/>
                    <a:pt x="749714" y="1529589"/>
                  </a:cubicBezTo>
                  <a:cubicBezTo>
                    <a:pt x="738843" y="1527721"/>
                    <a:pt x="728821" y="1521606"/>
                    <a:pt x="717101" y="1522625"/>
                  </a:cubicBezTo>
                  <a:cubicBezTo>
                    <a:pt x="717271" y="1521946"/>
                    <a:pt x="717441" y="1521096"/>
                    <a:pt x="717441" y="1520417"/>
                  </a:cubicBezTo>
                  <a:cubicBezTo>
                    <a:pt x="724915" y="1519228"/>
                    <a:pt x="732558" y="1518039"/>
                    <a:pt x="740032" y="1517020"/>
                  </a:cubicBezTo>
                  <a:cubicBezTo>
                    <a:pt x="741391" y="1516850"/>
                    <a:pt x="743599" y="1515491"/>
                    <a:pt x="743769" y="1518379"/>
                  </a:cubicBezTo>
                  <a:cubicBezTo>
                    <a:pt x="744109" y="1522795"/>
                    <a:pt x="748015" y="1522455"/>
                    <a:pt x="750563" y="1523474"/>
                  </a:cubicBezTo>
                  <a:cubicBezTo>
                    <a:pt x="768568" y="1530099"/>
                    <a:pt x="786404" y="1525853"/>
                    <a:pt x="804069" y="1521946"/>
                  </a:cubicBezTo>
                  <a:cubicBezTo>
                    <a:pt x="810354" y="1520587"/>
                    <a:pt x="812562" y="1514981"/>
                    <a:pt x="813581" y="1509036"/>
                  </a:cubicBezTo>
                  <a:cubicBezTo>
                    <a:pt x="814600" y="1502922"/>
                    <a:pt x="815110" y="1496637"/>
                    <a:pt x="816129" y="1490522"/>
                  </a:cubicBezTo>
                  <a:cubicBezTo>
                    <a:pt x="817827" y="1479821"/>
                    <a:pt x="815789" y="1474895"/>
                    <a:pt x="806277" y="1469459"/>
                  </a:cubicBezTo>
                  <a:cubicBezTo>
                    <a:pt x="800672" y="1466402"/>
                    <a:pt x="798124" y="1462155"/>
                    <a:pt x="798124" y="1455871"/>
                  </a:cubicBezTo>
                  <a:cubicBezTo>
                    <a:pt x="798124" y="1452473"/>
                    <a:pt x="798124" y="1449076"/>
                    <a:pt x="797274" y="1445849"/>
                  </a:cubicBezTo>
                  <a:cubicBezTo>
                    <a:pt x="795576" y="1439394"/>
                    <a:pt x="791839" y="1438375"/>
                    <a:pt x="786064" y="1441772"/>
                  </a:cubicBezTo>
                  <a:cubicBezTo>
                    <a:pt x="776722" y="1447208"/>
                    <a:pt x="767549" y="1452643"/>
                    <a:pt x="758037" y="1457739"/>
                  </a:cubicBezTo>
                  <a:cubicBezTo>
                    <a:pt x="738164" y="1468440"/>
                    <a:pt x="719649" y="1481349"/>
                    <a:pt x="698586" y="1490012"/>
                  </a:cubicBezTo>
                  <a:cubicBezTo>
                    <a:pt x="689584" y="1493749"/>
                    <a:pt x="685847" y="1491201"/>
                    <a:pt x="685507" y="1481859"/>
                  </a:cubicBezTo>
                  <a:cubicBezTo>
                    <a:pt x="684828" y="1460287"/>
                    <a:pt x="683979" y="1438885"/>
                    <a:pt x="683299" y="1417313"/>
                  </a:cubicBezTo>
                  <a:cubicBezTo>
                    <a:pt x="683129" y="1410688"/>
                    <a:pt x="686526" y="1405932"/>
                    <a:pt x="692302" y="1403214"/>
                  </a:cubicBezTo>
                  <a:cubicBezTo>
                    <a:pt x="697397" y="1400836"/>
                    <a:pt x="703003" y="1399817"/>
                    <a:pt x="708608" y="1399138"/>
                  </a:cubicBezTo>
                  <a:cubicBezTo>
                    <a:pt x="734087" y="1395910"/>
                    <a:pt x="759736" y="1392853"/>
                    <a:pt x="784875" y="1387417"/>
                  </a:cubicBezTo>
                  <a:cubicBezTo>
                    <a:pt x="802710" y="1383681"/>
                    <a:pt x="820375" y="1378755"/>
                    <a:pt x="833794" y="1365675"/>
                  </a:cubicBezTo>
                  <a:cubicBezTo>
                    <a:pt x="864369" y="1335780"/>
                    <a:pt x="892565" y="1303507"/>
                    <a:pt x="910231" y="1264100"/>
                  </a:cubicBezTo>
                  <a:cubicBezTo>
                    <a:pt x="921441" y="1239300"/>
                    <a:pt x="934011" y="1214671"/>
                    <a:pt x="935540" y="1186474"/>
                  </a:cubicBezTo>
                  <a:cubicBezTo>
                    <a:pt x="935710" y="1183417"/>
                    <a:pt x="936219" y="1180020"/>
                    <a:pt x="939616" y="1178661"/>
                  </a:cubicBezTo>
                  <a:cubicBezTo>
                    <a:pt x="949468" y="1174584"/>
                    <a:pt x="955243" y="1165582"/>
                    <a:pt x="960679" y="1157768"/>
                  </a:cubicBezTo>
                  <a:cubicBezTo>
                    <a:pt x="971380" y="1142141"/>
                    <a:pt x="975626" y="1123966"/>
                    <a:pt x="976646" y="1104602"/>
                  </a:cubicBezTo>
                  <a:cubicBezTo>
                    <a:pt x="978684" y="1059590"/>
                    <a:pt x="967473" y="1016615"/>
                    <a:pt x="958301" y="973301"/>
                  </a:cubicBezTo>
                  <a:cubicBezTo>
                    <a:pt x="957451" y="969564"/>
                    <a:pt x="954904" y="965318"/>
                    <a:pt x="956942" y="961751"/>
                  </a:cubicBezTo>
                  <a:cubicBezTo>
                    <a:pt x="961698" y="953767"/>
                    <a:pt x="959150" y="945784"/>
                    <a:pt x="957451" y="937970"/>
                  </a:cubicBezTo>
                  <a:cubicBezTo>
                    <a:pt x="954904" y="925571"/>
                    <a:pt x="953545" y="913511"/>
                    <a:pt x="957961" y="901281"/>
                  </a:cubicBezTo>
                  <a:cubicBezTo>
                    <a:pt x="959150" y="897884"/>
                    <a:pt x="958980" y="894656"/>
                    <a:pt x="957621" y="891259"/>
                  </a:cubicBezTo>
                  <a:cubicBezTo>
                    <a:pt x="953884" y="881407"/>
                    <a:pt x="954054" y="871046"/>
                    <a:pt x="957112" y="861364"/>
                  </a:cubicBezTo>
                  <a:cubicBezTo>
                    <a:pt x="961868" y="845567"/>
                    <a:pt x="962547" y="829770"/>
                    <a:pt x="959829" y="813804"/>
                  </a:cubicBezTo>
                  <a:cubicBezTo>
                    <a:pt x="958980" y="809047"/>
                    <a:pt x="959660" y="804971"/>
                    <a:pt x="962547" y="801064"/>
                  </a:cubicBezTo>
                  <a:cubicBezTo>
                    <a:pt x="971210" y="789174"/>
                    <a:pt x="967813" y="780171"/>
                    <a:pt x="953205" y="776435"/>
                  </a:cubicBezTo>
                  <a:cubicBezTo>
                    <a:pt x="950487" y="775755"/>
                    <a:pt x="947600" y="775246"/>
                    <a:pt x="944882" y="774566"/>
                  </a:cubicBezTo>
                  <a:cubicBezTo>
                    <a:pt x="930953" y="770999"/>
                    <a:pt x="930614" y="770489"/>
                    <a:pt x="930784" y="756561"/>
                  </a:cubicBezTo>
                  <a:cubicBezTo>
                    <a:pt x="930784" y="752315"/>
                    <a:pt x="931293" y="748068"/>
                    <a:pt x="931463" y="743822"/>
                  </a:cubicBezTo>
                  <a:cubicBezTo>
                    <a:pt x="932992" y="712398"/>
                    <a:pt x="939786" y="681483"/>
                    <a:pt x="939107" y="650059"/>
                  </a:cubicBezTo>
                  <a:cubicBezTo>
                    <a:pt x="938767" y="637490"/>
                    <a:pt x="928406" y="630526"/>
                    <a:pt x="916685" y="635112"/>
                  </a:cubicBezTo>
                  <a:cubicBezTo>
                    <a:pt x="902587" y="640547"/>
                    <a:pt x="901228" y="639698"/>
                    <a:pt x="902077" y="624581"/>
                  </a:cubicBezTo>
                  <a:cubicBezTo>
                    <a:pt x="902077" y="623392"/>
                    <a:pt x="902247" y="622372"/>
                    <a:pt x="902417" y="621183"/>
                  </a:cubicBezTo>
                  <a:cubicBezTo>
                    <a:pt x="908702" y="596044"/>
                    <a:pt x="906154" y="570565"/>
                    <a:pt x="907173" y="545087"/>
                  </a:cubicBezTo>
                  <a:cubicBezTo>
                    <a:pt x="908022" y="521816"/>
                    <a:pt x="906324" y="499395"/>
                    <a:pt x="896132" y="478162"/>
                  </a:cubicBezTo>
                  <a:cubicBezTo>
                    <a:pt x="893584" y="472896"/>
                    <a:pt x="890697" y="467631"/>
                    <a:pt x="888489" y="462195"/>
                  </a:cubicBezTo>
                  <a:cubicBezTo>
                    <a:pt x="886620" y="457779"/>
                    <a:pt x="884412" y="452344"/>
                    <a:pt x="887300" y="448267"/>
                  </a:cubicBezTo>
                  <a:cubicBezTo>
                    <a:pt x="892396" y="441303"/>
                    <a:pt x="891376" y="433829"/>
                    <a:pt x="891376" y="426355"/>
                  </a:cubicBezTo>
                  <a:cubicBezTo>
                    <a:pt x="891376" y="415484"/>
                    <a:pt x="898850" y="411238"/>
                    <a:pt x="908702" y="416333"/>
                  </a:cubicBezTo>
                  <a:cubicBezTo>
                    <a:pt x="911759" y="417862"/>
                    <a:pt x="914817" y="420240"/>
                    <a:pt x="919233" y="418881"/>
                  </a:cubicBezTo>
                  <a:cubicBezTo>
                    <a:pt x="916515" y="411747"/>
                    <a:pt x="910401" y="405462"/>
                    <a:pt x="913798" y="397819"/>
                  </a:cubicBezTo>
                  <a:cubicBezTo>
                    <a:pt x="919233" y="385759"/>
                    <a:pt x="916855" y="373359"/>
                    <a:pt x="915836" y="361129"/>
                  </a:cubicBezTo>
                  <a:cubicBezTo>
                    <a:pt x="915326" y="354165"/>
                    <a:pt x="912779" y="346861"/>
                    <a:pt x="915157" y="340067"/>
                  </a:cubicBezTo>
                  <a:cubicBezTo>
                    <a:pt x="922460" y="318834"/>
                    <a:pt x="918724" y="294545"/>
                    <a:pt x="933501" y="275520"/>
                  </a:cubicBezTo>
                  <a:cubicBezTo>
                    <a:pt x="933841" y="258704"/>
                    <a:pt x="943693" y="243417"/>
                    <a:pt x="941315" y="225922"/>
                  </a:cubicBezTo>
                  <a:cubicBezTo>
                    <a:pt x="940296" y="218108"/>
                    <a:pt x="940805" y="210125"/>
                    <a:pt x="940635" y="202141"/>
                  </a:cubicBezTo>
                  <a:cubicBezTo>
                    <a:pt x="940466" y="188213"/>
                    <a:pt x="939616" y="173945"/>
                    <a:pt x="934521" y="161205"/>
                  </a:cubicBezTo>
                  <a:cubicBezTo>
                    <a:pt x="929765" y="148806"/>
                    <a:pt x="933162" y="133348"/>
                    <a:pt x="920592" y="124006"/>
                  </a:cubicBezTo>
                  <a:cubicBezTo>
                    <a:pt x="914307" y="119250"/>
                    <a:pt x="917704" y="111437"/>
                    <a:pt x="914477" y="105661"/>
                  </a:cubicBezTo>
                  <a:cubicBezTo>
                    <a:pt x="907683" y="93262"/>
                    <a:pt x="900379" y="80692"/>
                    <a:pt x="893415" y="67783"/>
                  </a:cubicBezTo>
                  <a:cubicBezTo>
                    <a:pt x="871673" y="27696"/>
                    <a:pt x="841098" y="1028"/>
                    <a:pt x="792858" y="9"/>
                  </a:cubicBezTo>
                  <a:cubicBezTo>
                    <a:pt x="784535" y="-161"/>
                    <a:pt x="778420" y="2047"/>
                    <a:pt x="773834" y="8332"/>
                  </a:cubicBezTo>
                  <a:cubicBezTo>
                    <a:pt x="769078" y="14957"/>
                    <a:pt x="764322" y="21751"/>
                    <a:pt x="760415" y="28885"/>
                  </a:cubicBezTo>
                  <a:cubicBezTo>
                    <a:pt x="755659" y="37718"/>
                    <a:pt x="750393" y="40266"/>
                    <a:pt x="741221" y="35849"/>
                  </a:cubicBezTo>
                  <a:cubicBezTo>
                    <a:pt x="735786" y="33132"/>
                    <a:pt x="730010" y="32112"/>
                    <a:pt x="724235" y="30923"/>
                  </a:cubicBezTo>
                  <a:cubicBezTo>
                    <a:pt x="701814" y="26677"/>
                    <a:pt x="679053" y="25828"/>
                    <a:pt x="656801" y="30074"/>
                  </a:cubicBezTo>
                  <a:cubicBezTo>
                    <a:pt x="628435" y="35510"/>
                    <a:pt x="605674" y="52156"/>
                    <a:pt x="585630" y="72029"/>
                  </a:cubicBezTo>
                  <a:cubicBezTo>
                    <a:pt x="576628" y="81032"/>
                    <a:pt x="569833" y="91903"/>
                    <a:pt x="566946" y="104812"/>
                  </a:cubicBezTo>
                  <a:cubicBezTo>
                    <a:pt x="560831" y="132669"/>
                    <a:pt x="561171" y="161035"/>
                    <a:pt x="560491" y="189232"/>
                  </a:cubicBezTo>
                  <a:cubicBezTo>
                    <a:pt x="560321" y="195347"/>
                    <a:pt x="560831" y="200952"/>
                    <a:pt x="563209" y="206558"/>
                  </a:cubicBezTo>
                  <a:cubicBezTo>
                    <a:pt x="570853" y="224223"/>
                    <a:pt x="569324" y="241888"/>
                    <a:pt x="563379" y="259554"/>
                  </a:cubicBezTo>
                  <a:cubicBezTo>
                    <a:pt x="561510" y="264989"/>
                    <a:pt x="561680" y="270764"/>
                    <a:pt x="561340" y="276370"/>
                  </a:cubicBezTo>
                  <a:cubicBezTo>
                    <a:pt x="560831" y="283334"/>
                    <a:pt x="563039" y="287750"/>
                    <a:pt x="570853" y="288260"/>
                  </a:cubicBezTo>
                  <a:cubicBezTo>
                    <a:pt x="580534" y="288939"/>
                    <a:pt x="584951" y="294205"/>
                    <a:pt x="584781" y="303887"/>
                  </a:cubicBezTo>
                  <a:cubicBezTo>
                    <a:pt x="584781" y="307624"/>
                    <a:pt x="585970" y="311021"/>
                    <a:pt x="590386" y="312380"/>
                  </a:cubicBezTo>
                  <a:cubicBezTo>
                    <a:pt x="604654" y="317136"/>
                    <a:pt x="606353" y="320533"/>
                    <a:pt x="601937" y="335311"/>
                  </a:cubicBezTo>
                  <a:cubicBezTo>
                    <a:pt x="601087" y="338198"/>
                    <a:pt x="600918" y="339897"/>
                    <a:pt x="603635" y="341595"/>
                  </a:cubicBezTo>
                  <a:cubicBezTo>
                    <a:pt x="610599" y="345842"/>
                    <a:pt x="613827" y="352466"/>
                    <a:pt x="616205" y="359940"/>
                  </a:cubicBezTo>
                  <a:cubicBezTo>
                    <a:pt x="619772" y="370981"/>
                    <a:pt x="626227" y="375397"/>
                    <a:pt x="637947" y="374888"/>
                  </a:cubicBezTo>
                  <a:cubicBezTo>
                    <a:pt x="645590" y="374548"/>
                    <a:pt x="653234" y="373869"/>
                    <a:pt x="660708" y="372510"/>
                  </a:cubicBezTo>
                  <a:cubicBezTo>
                    <a:pt x="671239" y="370641"/>
                    <a:pt x="679222" y="374208"/>
                    <a:pt x="685168" y="382362"/>
                  </a:cubicBezTo>
                  <a:cubicBezTo>
                    <a:pt x="689924" y="388646"/>
                    <a:pt x="694000" y="395441"/>
                    <a:pt x="698247" y="402065"/>
                  </a:cubicBezTo>
                  <a:cubicBezTo>
                    <a:pt x="705381" y="413106"/>
                    <a:pt x="705041" y="414975"/>
                    <a:pt x="694680" y="422788"/>
                  </a:cubicBezTo>
                  <a:cubicBezTo>
                    <a:pt x="693321" y="423807"/>
                    <a:pt x="691962" y="424826"/>
                    <a:pt x="690603" y="425846"/>
                  </a:cubicBezTo>
                  <a:cubicBezTo>
                    <a:pt x="675995" y="436547"/>
                    <a:pt x="664954" y="450305"/>
                    <a:pt x="656971" y="466442"/>
                  </a:cubicBezTo>
                  <a:cubicBezTo>
                    <a:pt x="651196" y="478162"/>
                    <a:pt x="649327" y="492091"/>
                    <a:pt x="637607" y="500414"/>
                  </a:cubicBezTo>
                  <a:cubicBezTo>
                    <a:pt x="635399" y="501942"/>
                    <a:pt x="635908" y="505000"/>
                    <a:pt x="635229" y="507378"/>
                  </a:cubicBezTo>
                  <a:cubicBezTo>
                    <a:pt x="632851" y="516890"/>
                    <a:pt x="633021" y="527251"/>
                    <a:pt x="628605" y="536084"/>
                  </a:cubicBezTo>
                  <a:cubicBezTo>
                    <a:pt x="619942" y="553919"/>
                    <a:pt x="611449" y="571754"/>
                    <a:pt x="601597" y="588910"/>
                  </a:cubicBezTo>
                  <a:cubicBezTo>
                    <a:pt x="587499" y="613200"/>
                    <a:pt x="576798" y="638169"/>
                    <a:pt x="576118" y="666876"/>
                  </a:cubicBezTo>
                  <a:cubicBezTo>
                    <a:pt x="575778" y="681993"/>
                    <a:pt x="568474" y="695752"/>
                    <a:pt x="566776" y="710699"/>
                  </a:cubicBezTo>
                  <a:cubicBezTo>
                    <a:pt x="563209" y="740424"/>
                    <a:pt x="558453" y="769980"/>
                    <a:pt x="552847" y="799535"/>
                  </a:cubicBezTo>
                  <a:cubicBezTo>
                    <a:pt x="551998" y="804291"/>
                    <a:pt x="550300" y="808878"/>
                    <a:pt x="547582" y="812784"/>
                  </a:cubicBezTo>
                  <a:cubicBezTo>
                    <a:pt x="543505" y="818390"/>
                    <a:pt x="539768" y="819579"/>
                    <a:pt x="532804" y="815332"/>
                  </a:cubicBezTo>
                  <a:cubicBezTo>
                    <a:pt x="517177" y="805990"/>
                    <a:pt x="505457" y="802253"/>
                    <a:pt x="491189" y="818220"/>
                  </a:cubicBezTo>
                  <a:cubicBezTo>
                    <a:pt x="482866" y="827392"/>
                    <a:pt x="472334" y="835545"/>
                    <a:pt x="458406" y="835885"/>
                  </a:cubicBezTo>
                  <a:cubicBezTo>
                    <a:pt x="440571" y="836395"/>
                    <a:pt x="425114" y="844038"/>
                    <a:pt x="411015" y="853720"/>
                  </a:cubicBezTo>
                  <a:cubicBezTo>
                    <a:pt x="404391" y="858307"/>
                    <a:pt x="400654" y="861024"/>
                    <a:pt x="394199" y="854400"/>
                  </a:cubicBezTo>
                  <a:cubicBezTo>
                    <a:pt x="388424" y="848625"/>
                    <a:pt x="379761" y="850153"/>
                    <a:pt x="375345" y="856948"/>
                  </a:cubicBezTo>
                  <a:cubicBezTo>
                    <a:pt x="372967" y="860854"/>
                    <a:pt x="370249" y="861874"/>
                    <a:pt x="367361" y="858646"/>
                  </a:cubicBezTo>
                  <a:cubicBezTo>
                    <a:pt x="362945" y="853550"/>
                    <a:pt x="359208" y="855759"/>
                    <a:pt x="355471" y="859156"/>
                  </a:cubicBezTo>
                  <a:cubicBezTo>
                    <a:pt x="352414" y="861704"/>
                    <a:pt x="349526" y="864421"/>
                    <a:pt x="346469" y="866800"/>
                  </a:cubicBezTo>
                  <a:cubicBezTo>
                    <a:pt x="337806" y="873934"/>
                    <a:pt x="329143" y="882427"/>
                    <a:pt x="318102" y="884125"/>
                  </a:cubicBezTo>
                  <a:cubicBezTo>
                    <a:pt x="303664" y="886333"/>
                    <a:pt x="289566" y="890240"/>
                    <a:pt x="274788" y="891259"/>
                  </a:cubicBezTo>
                  <a:cubicBezTo>
                    <a:pt x="256444" y="892618"/>
                    <a:pt x="237929" y="891599"/>
                    <a:pt x="219754" y="894487"/>
                  </a:cubicBezTo>
                  <a:cubicBezTo>
                    <a:pt x="214998" y="895166"/>
                    <a:pt x="213469" y="893128"/>
                    <a:pt x="211771" y="889391"/>
                  </a:cubicBezTo>
                  <a:cubicBezTo>
                    <a:pt x="203617" y="870706"/>
                    <a:pt x="195124" y="852192"/>
                    <a:pt x="186801" y="833677"/>
                  </a:cubicBezTo>
                  <a:cubicBezTo>
                    <a:pt x="153509" y="759449"/>
                    <a:pt x="120047" y="685220"/>
                    <a:pt x="87094" y="610992"/>
                  </a:cubicBezTo>
                  <a:cubicBezTo>
                    <a:pt x="84207" y="604707"/>
                    <a:pt x="81998" y="604367"/>
                    <a:pt x="76393" y="607255"/>
                  </a:cubicBezTo>
                  <a:cubicBezTo>
                    <a:pt x="52783" y="619485"/>
                    <a:pt x="29172" y="631545"/>
                    <a:pt x="5222" y="643095"/>
                  </a:cubicBezTo>
                  <a:cubicBezTo>
                    <a:pt x="-1063" y="646153"/>
                    <a:pt x="-893" y="648701"/>
                    <a:pt x="1655" y="654306"/>
                  </a:cubicBezTo>
                  <a:cubicBezTo>
                    <a:pt x="13036" y="678596"/>
                    <a:pt x="23907" y="703225"/>
                    <a:pt x="35117" y="727515"/>
                  </a:cubicBezTo>
                  <a:cubicBezTo>
                    <a:pt x="71807" y="807689"/>
                    <a:pt x="107477" y="888202"/>
                    <a:pt x="141789" y="969394"/>
                  </a:cubicBezTo>
                  <a:cubicBezTo>
                    <a:pt x="145696" y="978567"/>
                    <a:pt x="147904" y="986890"/>
                    <a:pt x="138561" y="994194"/>
                  </a:cubicBezTo>
                  <a:cubicBezTo>
                    <a:pt x="136863" y="995553"/>
                    <a:pt x="135674" y="997931"/>
                    <a:pt x="135334" y="999969"/>
                  </a:cubicBezTo>
                  <a:cubicBezTo>
                    <a:pt x="133975" y="1006254"/>
                    <a:pt x="129729" y="1009991"/>
                    <a:pt x="125143" y="1013897"/>
                  </a:cubicBezTo>
                  <a:cubicBezTo>
                    <a:pt x="107138" y="1029524"/>
                    <a:pt x="94568" y="1047529"/>
                    <a:pt x="96436" y="1073178"/>
                  </a:cubicBezTo>
                  <a:cubicBezTo>
                    <a:pt x="97456" y="1088466"/>
                    <a:pt x="96776" y="1103753"/>
                    <a:pt x="96946" y="1119040"/>
                  </a:cubicBezTo>
                  <a:cubicBezTo>
                    <a:pt x="96946" y="1122437"/>
                    <a:pt x="97286" y="1125835"/>
                    <a:pt x="98305" y="1129062"/>
                  </a:cubicBezTo>
                  <a:cubicBezTo>
                    <a:pt x="102381" y="1142141"/>
                    <a:pt x="104760" y="1155390"/>
                    <a:pt x="105779" y="1168979"/>
                  </a:cubicBezTo>
                  <a:cubicBezTo>
                    <a:pt x="108157" y="1200063"/>
                    <a:pt x="112063" y="1230977"/>
                    <a:pt x="120726" y="1260872"/>
                  </a:cubicBezTo>
                  <a:cubicBezTo>
                    <a:pt x="132277" y="1300959"/>
                    <a:pt x="144676" y="1340876"/>
                    <a:pt x="157076" y="1380793"/>
                  </a:cubicBezTo>
                  <a:cubicBezTo>
                    <a:pt x="163021" y="1399987"/>
                    <a:pt x="167268" y="1419521"/>
                    <a:pt x="171514" y="1439224"/>
                  </a:cubicBezTo>
                  <a:cubicBezTo>
                    <a:pt x="176610" y="1461985"/>
                    <a:pt x="176270" y="1483727"/>
                    <a:pt x="162512" y="1504110"/>
                  </a:cubicBezTo>
                  <a:cubicBezTo>
                    <a:pt x="154019" y="1516680"/>
                    <a:pt x="147394" y="1530609"/>
                    <a:pt x="140430" y="1544197"/>
                  </a:cubicBezTo>
                  <a:cubicBezTo>
                    <a:pt x="136693" y="1551501"/>
                    <a:pt x="131597" y="1556257"/>
                    <a:pt x="123274" y="1557786"/>
                  </a:cubicBezTo>
                  <a:cubicBezTo>
                    <a:pt x="113592" y="1559485"/>
                    <a:pt x="103910" y="1561693"/>
                    <a:pt x="94228" y="1563731"/>
                  </a:cubicBezTo>
                  <a:cubicBezTo>
                    <a:pt x="90661" y="1564580"/>
                    <a:pt x="87604" y="1565599"/>
                    <a:pt x="85226" y="1569167"/>
                  </a:cubicBezTo>
                  <a:cubicBezTo>
                    <a:pt x="78092" y="1579698"/>
                    <a:pt x="70108" y="1589550"/>
                    <a:pt x="59917" y="1597533"/>
                  </a:cubicBezTo>
                  <a:cubicBezTo>
                    <a:pt x="47007" y="1607724"/>
                    <a:pt x="44120" y="1620974"/>
                    <a:pt x="47347" y="1636940"/>
                  </a:cubicBezTo>
                  <a:cubicBezTo>
                    <a:pt x="51424" y="1656984"/>
                    <a:pt x="66202" y="1666156"/>
                    <a:pt x="82848" y="1670233"/>
                  </a:cubicBezTo>
                  <a:cubicBezTo>
                    <a:pt x="110874" y="1677197"/>
                    <a:pt x="139750" y="1680764"/>
                    <a:pt x="168626" y="1675668"/>
                  </a:cubicBezTo>
                  <a:cubicBezTo>
                    <a:pt x="197333" y="1670572"/>
                    <a:pt x="219754" y="1658003"/>
                    <a:pt x="225699" y="1626239"/>
                  </a:cubicBezTo>
                  <a:cubicBezTo>
                    <a:pt x="227398" y="1616897"/>
                    <a:pt x="233343" y="1609763"/>
                    <a:pt x="241496" y="1605007"/>
                  </a:cubicBezTo>
                  <a:cubicBezTo>
                    <a:pt x="251687" y="1599062"/>
                    <a:pt x="262389" y="1593626"/>
                    <a:pt x="272750" y="1588021"/>
                  </a:cubicBezTo>
                  <a:cubicBezTo>
                    <a:pt x="280733" y="1583774"/>
                    <a:pt x="282092" y="1584284"/>
                    <a:pt x="282092" y="1593966"/>
                  </a:cubicBezTo>
                  <a:cubicBezTo>
                    <a:pt x="282262" y="1610272"/>
                    <a:pt x="283621" y="1626749"/>
                    <a:pt x="279884" y="1643055"/>
                  </a:cubicBezTo>
                  <a:cubicBezTo>
                    <a:pt x="278355" y="1649340"/>
                    <a:pt x="284300" y="1652397"/>
                    <a:pt x="287698" y="1653417"/>
                  </a:cubicBezTo>
                  <a:cubicBezTo>
                    <a:pt x="292114" y="1654606"/>
                    <a:pt x="290925" y="1648830"/>
                    <a:pt x="291095" y="1645943"/>
                  </a:cubicBezTo>
                  <a:cubicBezTo>
                    <a:pt x="291944" y="1632184"/>
                    <a:pt x="292284" y="1618256"/>
                    <a:pt x="292963" y="1604327"/>
                  </a:cubicBezTo>
                  <a:cubicBezTo>
                    <a:pt x="293473" y="1595834"/>
                    <a:pt x="293813" y="1587511"/>
                    <a:pt x="295681" y="1579188"/>
                  </a:cubicBezTo>
                  <a:cubicBezTo>
                    <a:pt x="298229" y="1567638"/>
                    <a:pt x="305363" y="1558805"/>
                    <a:pt x="311648" y="1549633"/>
                  </a:cubicBezTo>
                  <a:cubicBezTo>
                    <a:pt x="318612" y="1539441"/>
                    <a:pt x="322349" y="1529250"/>
                    <a:pt x="316234" y="1517190"/>
                  </a:cubicBezTo>
                  <a:cubicBezTo>
                    <a:pt x="314535" y="1513962"/>
                    <a:pt x="315045" y="1510395"/>
                    <a:pt x="316743" y="1507338"/>
                  </a:cubicBezTo>
                  <a:cubicBezTo>
                    <a:pt x="323028" y="1495618"/>
                    <a:pt x="319631" y="1484916"/>
                    <a:pt x="313686" y="1474385"/>
                  </a:cubicBezTo>
                  <a:cubicBezTo>
                    <a:pt x="308760" y="1465553"/>
                    <a:pt x="300947" y="1459268"/>
                    <a:pt x="294662" y="1451794"/>
                  </a:cubicBezTo>
                  <a:cubicBezTo>
                    <a:pt x="290755" y="1447378"/>
                    <a:pt x="287528" y="1444490"/>
                    <a:pt x="281073" y="1446189"/>
                  </a:cubicBezTo>
                  <a:cubicBezTo>
                    <a:pt x="276317" y="1447378"/>
                    <a:pt x="272920" y="1444830"/>
                    <a:pt x="272071" y="1439734"/>
                  </a:cubicBezTo>
                  <a:cubicBezTo>
                    <a:pt x="271391" y="1436167"/>
                    <a:pt x="270882" y="1432430"/>
                    <a:pt x="270542" y="1428863"/>
                  </a:cubicBezTo>
                  <a:cubicBezTo>
                    <a:pt x="266975" y="1386738"/>
                    <a:pt x="275298" y="1345292"/>
                    <a:pt x="278355" y="1303677"/>
                  </a:cubicBezTo>
                  <a:cubicBezTo>
                    <a:pt x="280564" y="1273272"/>
                    <a:pt x="285829" y="1243037"/>
                    <a:pt x="285659" y="1212293"/>
                  </a:cubicBezTo>
                  <a:cubicBezTo>
                    <a:pt x="285659" y="1202101"/>
                    <a:pt x="285150" y="1191230"/>
                    <a:pt x="280564" y="1182398"/>
                  </a:cubicBezTo>
                  <a:cubicBezTo>
                    <a:pt x="274958" y="1171527"/>
                    <a:pt x="273769" y="1159806"/>
                    <a:pt x="269862" y="1148596"/>
                  </a:cubicBezTo>
                  <a:cubicBezTo>
                    <a:pt x="267315" y="1141292"/>
                    <a:pt x="270372" y="1137725"/>
                    <a:pt x="278016" y="1137725"/>
                  </a:cubicBezTo>
                  <a:cubicBezTo>
                    <a:pt x="289906" y="1137555"/>
                    <a:pt x="301796" y="1138404"/>
                    <a:pt x="313686" y="1138234"/>
                  </a:cubicBezTo>
                  <a:cubicBezTo>
                    <a:pt x="321160" y="1138064"/>
                    <a:pt x="324217" y="1140952"/>
                    <a:pt x="323708" y="1148596"/>
                  </a:cubicBezTo>
                  <a:cubicBezTo>
                    <a:pt x="323198" y="1159636"/>
                    <a:pt x="328803" y="1167280"/>
                    <a:pt x="337296" y="1174414"/>
                  </a:cubicBezTo>
                  <a:cubicBezTo>
                    <a:pt x="351055" y="1185625"/>
                    <a:pt x="368041" y="1187154"/>
                    <a:pt x="383668" y="1187663"/>
                  </a:cubicBezTo>
                  <a:cubicBezTo>
                    <a:pt x="424944" y="1189362"/>
                    <a:pt x="466049" y="1193269"/>
                    <a:pt x="507325" y="1194797"/>
                  </a:cubicBezTo>
                  <a:cubicBezTo>
                    <a:pt x="514120" y="1194967"/>
                    <a:pt x="517007" y="1197345"/>
                    <a:pt x="517007" y="1204309"/>
                  </a:cubicBezTo>
                  <a:cubicBezTo>
                    <a:pt x="516837" y="1234884"/>
                    <a:pt x="513100" y="1265289"/>
                    <a:pt x="509194" y="1295524"/>
                  </a:cubicBezTo>
                  <a:cubicBezTo>
                    <a:pt x="504947" y="1328986"/>
                    <a:pt x="502229" y="1362448"/>
                    <a:pt x="499851" y="1395910"/>
                  </a:cubicBezTo>
                  <a:cubicBezTo>
                    <a:pt x="499512" y="1401176"/>
                    <a:pt x="501210" y="1403724"/>
                    <a:pt x="506816" y="1404064"/>
                  </a:cubicBezTo>
                  <a:cubicBezTo>
                    <a:pt x="535522" y="1405592"/>
                    <a:pt x="564228" y="1410688"/>
                    <a:pt x="593104" y="1408140"/>
                  </a:cubicBezTo>
                  <a:cubicBezTo>
                    <a:pt x="597520" y="1407801"/>
                    <a:pt x="602107" y="1407970"/>
                    <a:pt x="606693" y="1407970"/>
                  </a:cubicBezTo>
                  <a:cubicBezTo>
                    <a:pt x="612128" y="1407970"/>
                    <a:pt x="615016" y="1410348"/>
                    <a:pt x="615016" y="1416293"/>
                  </a:cubicBezTo>
                  <a:cubicBezTo>
                    <a:pt x="614676" y="1439564"/>
                    <a:pt x="614506" y="1462665"/>
                    <a:pt x="614167" y="1485936"/>
                  </a:cubicBezTo>
                  <a:cubicBezTo>
                    <a:pt x="614167" y="1488484"/>
                    <a:pt x="614336" y="1491201"/>
                    <a:pt x="610430" y="1490861"/>
                  </a:cubicBezTo>
                  <a:cubicBezTo>
                    <a:pt x="593953" y="1489672"/>
                    <a:pt x="577137" y="1491541"/>
                    <a:pt x="560831" y="1486105"/>
                  </a:cubicBezTo>
                  <a:cubicBezTo>
                    <a:pt x="524991" y="1474046"/>
                    <a:pt x="488980" y="1462325"/>
                    <a:pt x="452801" y="1450945"/>
                  </a:cubicBezTo>
                  <a:cubicBezTo>
                    <a:pt x="438363" y="1446358"/>
                    <a:pt x="436154" y="1447717"/>
                    <a:pt x="429870" y="1458928"/>
                  </a:cubicBezTo>
                  <a:cubicBezTo>
                    <a:pt x="428341" y="1461646"/>
                    <a:pt x="428341" y="1464194"/>
                    <a:pt x="428341" y="1467081"/>
                  </a:cubicBezTo>
                  <a:cubicBezTo>
                    <a:pt x="428341" y="1479821"/>
                    <a:pt x="428511" y="1492560"/>
                    <a:pt x="428171" y="1505300"/>
                  </a:cubicBezTo>
                  <a:cubicBezTo>
                    <a:pt x="428001" y="1512264"/>
                    <a:pt x="428341" y="1518718"/>
                    <a:pt x="434626" y="1523474"/>
                  </a:cubicBezTo>
                  <a:cubicBezTo>
                    <a:pt x="437004" y="1525343"/>
                    <a:pt x="439042" y="1528570"/>
                    <a:pt x="438193" y="1531628"/>
                  </a:cubicBezTo>
                  <a:cubicBezTo>
                    <a:pt x="435645" y="1541479"/>
                    <a:pt x="440571" y="1547085"/>
                    <a:pt x="448214" y="1551671"/>
                  </a:cubicBezTo>
                  <a:cubicBezTo>
                    <a:pt x="450592" y="1553030"/>
                    <a:pt x="451951" y="1555238"/>
                    <a:pt x="451611" y="1557956"/>
                  </a:cubicBezTo>
                  <a:cubicBezTo>
                    <a:pt x="451272" y="1560843"/>
                    <a:pt x="448554" y="1560843"/>
                    <a:pt x="446346" y="1561523"/>
                  </a:cubicBezTo>
                  <a:cubicBezTo>
                    <a:pt x="414582" y="1569846"/>
                    <a:pt x="382988" y="1578679"/>
                    <a:pt x="350715" y="1584454"/>
                  </a:cubicBezTo>
                  <a:cubicBezTo>
                    <a:pt x="336277" y="1587002"/>
                    <a:pt x="327954" y="1598722"/>
                    <a:pt x="327954" y="1610782"/>
                  </a:cubicBezTo>
                  <a:cubicBezTo>
                    <a:pt x="327954" y="1623861"/>
                    <a:pt x="327784" y="1636770"/>
                    <a:pt x="327954" y="1649850"/>
                  </a:cubicBezTo>
                  <a:cubicBezTo>
                    <a:pt x="327954" y="1656984"/>
                    <a:pt x="330332" y="1662929"/>
                    <a:pt x="335428" y="1668194"/>
                  </a:cubicBezTo>
                  <a:cubicBezTo>
                    <a:pt x="340863" y="1673800"/>
                    <a:pt x="346639" y="1679575"/>
                    <a:pt x="346809" y="1688407"/>
                  </a:cubicBezTo>
                  <a:cubicBezTo>
                    <a:pt x="346809" y="1691125"/>
                    <a:pt x="349866" y="1692314"/>
                    <a:pt x="351904" y="1693673"/>
                  </a:cubicBezTo>
                  <a:cubicBezTo>
                    <a:pt x="363285" y="1701317"/>
                    <a:pt x="383498" y="1698259"/>
                    <a:pt x="395558" y="1687219"/>
                  </a:cubicBezTo>
                  <a:cubicBezTo>
                    <a:pt x="405919" y="1677706"/>
                    <a:pt x="408637" y="1664627"/>
                    <a:pt x="410166" y="1651888"/>
                  </a:cubicBezTo>
                  <a:cubicBezTo>
                    <a:pt x="411015" y="1643905"/>
                    <a:pt x="405070" y="1637450"/>
                    <a:pt x="398615" y="1632354"/>
                  </a:cubicBezTo>
                  <a:cubicBezTo>
                    <a:pt x="395728" y="1630146"/>
                    <a:pt x="394539" y="1626919"/>
                    <a:pt x="395388" y="1623182"/>
                  </a:cubicBezTo>
                  <a:cubicBezTo>
                    <a:pt x="396407" y="1619105"/>
                    <a:pt x="400314" y="1619785"/>
                    <a:pt x="403032" y="1619445"/>
                  </a:cubicBezTo>
                  <a:cubicBezTo>
                    <a:pt x="435645" y="1614349"/>
                    <a:pt x="468597" y="1611971"/>
                    <a:pt x="500701" y="1603478"/>
                  </a:cubicBezTo>
                  <a:cubicBezTo>
                    <a:pt x="522103" y="1597703"/>
                    <a:pt x="544694" y="1595665"/>
                    <a:pt x="566606" y="1591928"/>
                  </a:cubicBezTo>
                  <a:cubicBezTo>
                    <a:pt x="583082" y="1589210"/>
                    <a:pt x="599389" y="1584963"/>
                    <a:pt x="616205" y="1587341"/>
                  </a:cubicBezTo>
                  <a:cubicBezTo>
                    <a:pt x="626736" y="1588870"/>
                    <a:pt x="634719" y="1592947"/>
                    <a:pt x="638626" y="1604667"/>
                  </a:cubicBezTo>
                  <a:cubicBezTo>
                    <a:pt x="647629" y="1630655"/>
                    <a:pt x="655952" y="1656984"/>
                    <a:pt x="663935" y="1683312"/>
                  </a:cubicBezTo>
                  <a:cubicBezTo>
                    <a:pt x="668861" y="1699448"/>
                    <a:pt x="672938" y="1715075"/>
                    <a:pt x="667502" y="1731891"/>
                  </a:cubicBezTo>
                  <a:cubicBezTo>
                    <a:pt x="664954" y="1739875"/>
                    <a:pt x="665124" y="1748707"/>
                    <a:pt x="665634" y="1757200"/>
                  </a:cubicBezTo>
                  <a:cubicBezTo>
                    <a:pt x="666993" y="1780471"/>
                    <a:pt x="688735" y="1802043"/>
                    <a:pt x="712345" y="1803402"/>
                  </a:cubicBezTo>
                  <a:cubicBezTo>
                    <a:pt x="734257" y="1804591"/>
                    <a:pt x="759905" y="1784378"/>
                    <a:pt x="763642" y="1762976"/>
                  </a:cubicBezTo>
                  <a:cubicBezTo>
                    <a:pt x="765001" y="1755842"/>
                    <a:pt x="763642" y="1748877"/>
                    <a:pt x="760415" y="1742423"/>
                  </a:cubicBezTo>
                  <a:cubicBezTo>
                    <a:pt x="753791" y="1728664"/>
                    <a:pt x="742580" y="1719152"/>
                    <a:pt x="730860" y="1710319"/>
                  </a:cubicBezTo>
                  <a:cubicBezTo>
                    <a:pt x="728482" y="1708451"/>
                    <a:pt x="726783" y="1707092"/>
                    <a:pt x="725934" y="1704204"/>
                  </a:cubicBezTo>
                  <a:cubicBezTo>
                    <a:pt x="714553" y="1668024"/>
                    <a:pt x="702663" y="1632184"/>
                    <a:pt x="695189" y="1594985"/>
                  </a:cubicBezTo>
                  <a:cubicBezTo>
                    <a:pt x="692811" y="1583435"/>
                    <a:pt x="694000" y="1581906"/>
                    <a:pt x="705890" y="1581736"/>
                  </a:cubicBezTo>
                  <a:cubicBezTo>
                    <a:pt x="707929" y="1581736"/>
                    <a:pt x="709797" y="1582076"/>
                    <a:pt x="711835" y="1582246"/>
                  </a:cubicBezTo>
                  <a:cubicBezTo>
                    <a:pt x="735786" y="1584793"/>
                    <a:pt x="759566" y="1587681"/>
                    <a:pt x="783516" y="1589719"/>
                  </a:cubicBezTo>
                  <a:cubicBezTo>
                    <a:pt x="831756" y="1593626"/>
                    <a:pt x="879996" y="1596514"/>
                    <a:pt x="928236" y="1601270"/>
                  </a:cubicBezTo>
                  <a:cubicBezTo>
                    <a:pt x="948449" y="1603308"/>
                    <a:pt x="948449" y="1603138"/>
                    <a:pt x="942844" y="1623182"/>
                  </a:cubicBezTo>
                  <a:cubicBezTo>
                    <a:pt x="941315" y="1628617"/>
                    <a:pt x="939446" y="1634732"/>
                    <a:pt x="943353" y="1639488"/>
                  </a:cubicBezTo>
                  <a:cubicBezTo>
                    <a:pt x="947600" y="1644754"/>
                    <a:pt x="950148" y="1650529"/>
                    <a:pt x="951506" y="1656984"/>
                  </a:cubicBezTo>
                  <a:cubicBezTo>
                    <a:pt x="952356" y="1661060"/>
                    <a:pt x="954734" y="1662759"/>
                    <a:pt x="958980" y="1663778"/>
                  </a:cubicBezTo>
                  <a:cubicBezTo>
                    <a:pt x="969002" y="1665986"/>
                    <a:pt x="979193" y="1665816"/>
                    <a:pt x="989385" y="1666496"/>
                  </a:cubicBezTo>
                  <a:cubicBezTo>
                    <a:pt x="996179" y="1667005"/>
                    <a:pt x="999916" y="1664118"/>
                    <a:pt x="1002974" y="1659531"/>
                  </a:cubicBezTo>
                  <a:cubicBezTo>
                    <a:pt x="1012656" y="1645263"/>
                    <a:pt x="1014015" y="1629297"/>
                    <a:pt x="1010278" y="1613160"/>
                  </a:cubicBezTo>
                  <a:close/>
                  <a:moveTo>
                    <a:pt x="893245" y="959203"/>
                  </a:moveTo>
                  <a:cubicBezTo>
                    <a:pt x="900379" y="964808"/>
                    <a:pt x="906154" y="960732"/>
                    <a:pt x="911929" y="957674"/>
                  </a:cubicBezTo>
                  <a:cubicBezTo>
                    <a:pt x="921611" y="952748"/>
                    <a:pt x="921611" y="952578"/>
                    <a:pt x="923310" y="963110"/>
                  </a:cubicBezTo>
                  <a:cubicBezTo>
                    <a:pt x="929425" y="999459"/>
                    <a:pt x="935540" y="1035639"/>
                    <a:pt x="941655" y="1071989"/>
                  </a:cubicBezTo>
                  <a:cubicBezTo>
                    <a:pt x="942504" y="1076745"/>
                    <a:pt x="942674" y="1081501"/>
                    <a:pt x="943183" y="1086257"/>
                  </a:cubicBezTo>
                  <a:cubicBezTo>
                    <a:pt x="943013" y="1086257"/>
                    <a:pt x="942844" y="1086257"/>
                    <a:pt x="942504" y="1086257"/>
                  </a:cubicBezTo>
                  <a:cubicBezTo>
                    <a:pt x="942504" y="1090164"/>
                    <a:pt x="942674" y="1094241"/>
                    <a:pt x="942504" y="1098147"/>
                  </a:cubicBezTo>
                  <a:cubicBezTo>
                    <a:pt x="942334" y="1100865"/>
                    <a:pt x="940805" y="1103073"/>
                    <a:pt x="937748" y="1103073"/>
                  </a:cubicBezTo>
                  <a:cubicBezTo>
                    <a:pt x="934690" y="1103243"/>
                    <a:pt x="933501" y="1101205"/>
                    <a:pt x="932822" y="1098317"/>
                  </a:cubicBezTo>
                  <a:cubicBezTo>
                    <a:pt x="928066" y="1076066"/>
                    <a:pt x="919573" y="1054833"/>
                    <a:pt x="912269" y="1033261"/>
                  </a:cubicBezTo>
                  <a:cubicBezTo>
                    <a:pt x="905645" y="1013897"/>
                    <a:pt x="897152" y="995213"/>
                    <a:pt x="893245" y="974830"/>
                  </a:cubicBezTo>
                  <a:cubicBezTo>
                    <a:pt x="892565" y="970753"/>
                    <a:pt x="888828" y="967526"/>
                    <a:pt x="888998" y="962940"/>
                  </a:cubicBezTo>
                  <a:cubicBezTo>
                    <a:pt x="888998" y="960562"/>
                    <a:pt x="889508" y="956145"/>
                    <a:pt x="893245" y="959203"/>
                  </a:cubicBezTo>
                  <a:close/>
                </a:path>
              </a:pathLst>
            </a:custGeom>
            <a:solidFill>
              <a:schemeClr val="accent5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5EFA2F4-6D13-4033-B969-489F4842C8DE}"/>
              </a:ext>
            </a:extLst>
          </p:cNvPr>
          <p:cNvSpPr txBox="1"/>
          <p:nvPr/>
        </p:nvSpPr>
        <p:spPr>
          <a:xfrm>
            <a:off x="343899" y="3018975"/>
            <a:ext cx="39274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Bagaimana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proses/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tahapan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penyusunan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informasi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Skripsi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yang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tersusun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dengan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baik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dan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benar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di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Universitas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Pamulang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yang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interaktif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dan </a:t>
            </a:r>
            <a:r>
              <a:rPr lang="en-GB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efektif</a:t>
            </a:r>
            <a:r>
              <a:rPr lang="en-GB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?</a:t>
            </a:r>
            <a:endParaRPr lang="en-ID" sz="2000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B742A5A-FEF0-4305-9EED-2C46AEF05010}"/>
              </a:ext>
            </a:extLst>
          </p:cNvPr>
          <p:cNvSpPr/>
          <p:nvPr/>
        </p:nvSpPr>
        <p:spPr>
          <a:xfrm>
            <a:off x="4622719" y="4864591"/>
            <a:ext cx="1364523" cy="13645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RUMUSAN</a:t>
            </a:r>
            <a:endParaRPr lang="ko-KR" altLang="en-US" sz="1100" dirty="0">
              <a:solidFill>
                <a:schemeClr val="bg1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05E68B-6069-43D3-90FC-50948AAFDFD6}"/>
              </a:ext>
            </a:extLst>
          </p:cNvPr>
          <p:cNvSpPr/>
          <p:nvPr/>
        </p:nvSpPr>
        <p:spPr>
          <a:xfrm>
            <a:off x="6184405" y="4864591"/>
            <a:ext cx="1364523" cy="13645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Century Gothic" panose="020B0502020202020204" pitchFamily="34" charset="0"/>
              </a:rPr>
              <a:t>TUJUAN</a:t>
            </a:r>
            <a:endParaRPr lang="ko-KR" altLang="en-US" sz="1200" dirty="0">
              <a:latin typeface="Century Gothic" panose="020B0502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096191-A457-4802-95C4-5147EA170F39}"/>
              </a:ext>
            </a:extLst>
          </p:cNvPr>
          <p:cNvGrpSpPr/>
          <p:nvPr/>
        </p:nvGrpSpPr>
        <p:grpSpPr>
          <a:xfrm>
            <a:off x="7640905" y="2002855"/>
            <a:ext cx="3697054" cy="1569660"/>
            <a:chOff x="7640907" y="1956475"/>
            <a:chExt cx="3697054" cy="156966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434DD6B-5F23-4CC7-9E47-024A4962D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0907" y="2207809"/>
              <a:ext cx="570944" cy="1313729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8D4BA7E-A6B2-4191-9885-6ED4342BA9BC}"/>
                </a:ext>
              </a:extLst>
            </p:cNvPr>
            <p:cNvSpPr txBox="1"/>
            <p:nvPr/>
          </p:nvSpPr>
          <p:spPr>
            <a:xfrm>
              <a:off x="8290969" y="1956475"/>
              <a:ext cx="304699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err="1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Perancangan</a:t>
              </a:r>
              <a:r>
                <a:rPr lang="en-GB" sz="16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600" dirty="0" err="1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aplikasi</a:t>
              </a:r>
              <a:r>
                <a:rPr lang="en-GB" sz="16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600" i="1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web</a:t>
              </a:r>
              <a:r>
                <a:rPr lang="en-GB" sz="16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600" dirty="0" err="1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untuk</a:t>
              </a:r>
              <a:r>
                <a:rPr lang="en-GB" sz="16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600" dirty="0" err="1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layanan</a:t>
              </a:r>
              <a:r>
                <a:rPr lang="en-GB" sz="16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600" dirty="0" err="1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informasi</a:t>
              </a:r>
              <a:r>
                <a:rPr lang="en-GB" sz="16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600" dirty="0" err="1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skripsi</a:t>
              </a:r>
              <a:r>
                <a:rPr lang="en-GB" sz="16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yang </a:t>
              </a:r>
              <a:r>
                <a:rPr lang="en-GB" sz="1600" dirty="0" err="1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interaktif</a:t>
              </a:r>
              <a:r>
                <a:rPr lang="en-GB" sz="16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600" dirty="0" err="1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dalam</a:t>
              </a:r>
              <a:r>
                <a:rPr lang="en-GB" sz="16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600" dirty="0" err="1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menjawab</a:t>
              </a:r>
              <a:r>
                <a:rPr lang="en-GB" sz="16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600" dirty="0" err="1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pertanyaan</a:t>
              </a:r>
              <a:r>
                <a:rPr lang="en-GB" sz="16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600" dirty="0" err="1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seputar</a:t>
              </a:r>
              <a:r>
                <a:rPr lang="en-GB" sz="16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600" dirty="0" err="1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Skripsi</a:t>
              </a:r>
              <a:r>
                <a:rPr lang="en-GB" sz="16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600" dirty="0" err="1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jurusan</a:t>
              </a:r>
              <a:r>
                <a:rPr lang="en-GB" sz="16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Teknik </a:t>
              </a:r>
              <a:r>
                <a:rPr lang="en-GB" sz="1600" dirty="0" err="1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Informatika</a:t>
              </a:r>
              <a:r>
                <a:rPr lang="en-GB" sz="16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UNPAM</a:t>
              </a:r>
              <a:endParaRPr lang="en-ID" sz="1600" dirty="0">
                <a:effectLst/>
                <a:latin typeface="Century Gothic" panose="020B0502020202020204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EC982C-4CED-42A7-865E-5C0B804E48ED}"/>
              </a:ext>
            </a:extLst>
          </p:cNvPr>
          <p:cNvGrpSpPr/>
          <p:nvPr/>
        </p:nvGrpSpPr>
        <p:grpSpPr>
          <a:xfrm>
            <a:off x="7640905" y="3735938"/>
            <a:ext cx="4309629" cy="2365702"/>
            <a:chOff x="7640905" y="3735938"/>
            <a:chExt cx="4309629" cy="2365702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01DED47-1ECE-425E-A984-DD5C701588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40905" y="3735938"/>
              <a:ext cx="570946" cy="475454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36A7386-FC39-4342-A3B9-5F239FBE970B}"/>
                </a:ext>
              </a:extLst>
            </p:cNvPr>
            <p:cNvSpPr txBox="1"/>
            <p:nvPr/>
          </p:nvSpPr>
          <p:spPr>
            <a:xfrm>
              <a:off x="8290968" y="4070315"/>
              <a:ext cx="365956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 err="1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Melihat</a:t>
              </a:r>
              <a:r>
                <a:rPr lang="en-GB" sz="18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800" dirty="0" err="1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pengaruh</a:t>
              </a:r>
              <a:r>
                <a:rPr lang="en-GB" sz="18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800" dirty="0" err="1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adanya</a:t>
              </a:r>
              <a:r>
                <a:rPr lang="en-GB" sz="18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800" dirty="0" err="1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aplikasi</a:t>
              </a:r>
              <a:r>
                <a:rPr lang="en-GB" sz="18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800" dirty="0" err="1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ini</a:t>
              </a:r>
              <a:r>
                <a:rPr lang="en-GB" sz="18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800" dirty="0" err="1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dengan</a:t>
              </a:r>
              <a:r>
                <a:rPr lang="en-GB" sz="18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800" dirty="0" err="1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cara</a:t>
              </a:r>
              <a:r>
                <a:rPr lang="en-GB" sz="18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800" dirty="0" err="1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membandingkan</a:t>
              </a:r>
              <a:r>
                <a:rPr lang="en-GB" sz="18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800" dirty="0" err="1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kondisi</a:t>
              </a:r>
              <a:r>
                <a:rPr lang="en-GB" sz="18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800" dirty="0" err="1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mahasiswa</a:t>
              </a:r>
              <a:r>
                <a:rPr lang="en-GB" sz="18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800" dirty="0" err="1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saat</a:t>
              </a:r>
              <a:r>
                <a:rPr lang="en-GB" sz="18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800" dirty="0" err="1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mencari</a:t>
              </a:r>
              <a:r>
                <a:rPr lang="en-GB" sz="18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800" dirty="0" err="1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informasi</a:t>
              </a:r>
              <a:r>
                <a:rPr lang="en-GB" sz="18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800" dirty="0" err="1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setelah</a:t>
              </a:r>
              <a:r>
                <a:rPr lang="en-GB" sz="18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800" dirty="0" err="1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adanya</a:t>
              </a:r>
              <a:r>
                <a:rPr lang="en-GB" sz="1800" dirty="0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800" dirty="0" err="1"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aplikasi</a:t>
              </a:r>
              <a:endPara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endParaRPr>
            </a:p>
            <a:p>
              <a:endParaRPr lang="en-ID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15692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9" grpId="0"/>
      <p:bldP spid="27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B56CD5C-78BA-48B7-B351-924ADBA4DB1A}"/>
              </a:ext>
            </a:extLst>
          </p:cNvPr>
          <p:cNvGrpSpPr/>
          <p:nvPr/>
        </p:nvGrpSpPr>
        <p:grpSpPr>
          <a:xfrm>
            <a:off x="6102987" y="858606"/>
            <a:ext cx="5637267" cy="1077558"/>
            <a:chOff x="6102987" y="858606"/>
            <a:chExt cx="5637267" cy="107755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3B75C5-9BDB-4B5F-AB3F-CB12A702F1F8}"/>
                </a:ext>
              </a:extLst>
            </p:cNvPr>
            <p:cNvSpPr txBox="1"/>
            <p:nvPr/>
          </p:nvSpPr>
          <p:spPr>
            <a:xfrm>
              <a:off x="7078414" y="858946"/>
              <a:ext cx="466184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GB" sz="16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Aplikasi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6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ini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6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hanya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6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ditujukan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6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untuk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6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menginformasikan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6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sesuatu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yang </a:t>
              </a:r>
              <a:r>
                <a:rPr lang="en-GB" sz="16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umum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6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seputar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6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Skripsi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pada </a:t>
              </a:r>
              <a:r>
                <a:rPr lang="en-GB" sz="16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jurusan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Teknik </a:t>
              </a:r>
              <a:r>
                <a:rPr lang="en-GB" sz="16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Informatika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UNPAM</a:t>
              </a:r>
              <a:endParaRPr lang="en-ID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987" y="85860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D077696-26C5-460A-AE55-FACF36EE2BB7}"/>
              </a:ext>
            </a:extLst>
          </p:cNvPr>
          <p:cNvGrpSpPr/>
          <p:nvPr/>
        </p:nvGrpSpPr>
        <p:grpSpPr>
          <a:xfrm>
            <a:off x="6102987" y="2153798"/>
            <a:ext cx="5637267" cy="882839"/>
            <a:chOff x="6102987" y="2153798"/>
            <a:chExt cx="5637267" cy="8828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A41E9E-1812-4ACE-A417-73C9AF47F355}"/>
                </a:ext>
              </a:extLst>
            </p:cNvPr>
            <p:cNvSpPr txBox="1"/>
            <p:nvPr/>
          </p:nvSpPr>
          <p:spPr>
            <a:xfrm>
              <a:off x="7078414" y="2205640"/>
              <a:ext cx="46618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GB" sz="16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Aplikasi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6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ini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6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hanya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6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menampilkan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6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informasi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6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kontak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6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Dosen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6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jurusan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Teknik </a:t>
              </a:r>
              <a:r>
                <a:rPr lang="en-GB" sz="16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Informatika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UNPAM</a:t>
              </a:r>
              <a:endParaRPr lang="en-ID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987" y="2153798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85F633-EF77-4E9A-9DAD-683DAA3005EF}"/>
              </a:ext>
            </a:extLst>
          </p:cNvPr>
          <p:cNvGrpSpPr/>
          <p:nvPr/>
        </p:nvGrpSpPr>
        <p:grpSpPr>
          <a:xfrm>
            <a:off x="6102987" y="3450594"/>
            <a:ext cx="5637267" cy="777510"/>
            <a:chOff x="6102987" y="3450594"/>
            <a:chExt cx="5637267" cy="7775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1B5E5-22C6-4CAE-BC59-0EB34CC7C043}"/>
                </a:ext>
              </a:extLst>
            </p:cNvPr>
            <p:cNvSpPr txBox="1"/>
            <p:nvPr/>
          </p:nvSpPr>
          <p:spPr>
            <a:xfrm>
              <a:off x="7078414" y="3528207"/>
              <a:ext cx="46618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GB" sz="16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Aplikasi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6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ini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6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hanya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6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menampilkan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6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judul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6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Skripsi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yang </a:t>
              </a:r>
              <a:r>
                <a:rPr lang="en-GB" sz="16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sudah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6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pernah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6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dibuat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di UNPAM</a:t>
              </a:r>
              <a:endParaRPr lang="en-ID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987" y="3450594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0F09F0B-4639-4F7E-BBCB-7F1410E7D706}"/>
              </a:ext>
            </a:extLst>
          </p:cNvPr>
          <p:cNvGrpSpPr/>
          <p:nvPr/>
        </p:nvGrpSpPr>
        <p:grpSpPr>
          <a:xfrm>
            <a:off x="6102987" y="4744181"/>
            <a:ext cx="5637267" cy="777510"/>
            <a:chOff x="6102987" y="4744181"/>
            <a:chExt cx="5637267" cy="7775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7A4661-D2A4-40E5-9248-83B3298A506A}"/>
                </a:ext>
              </a:extLst>
            </p:cNvPr>
            <p:cNvSpPr txBox="1"/>
            <p:nvPr/>
          </p:nvSpPr>
          <p:spPr>
            <a:xfrm>
              <a:off x="7078414" y="4902615"/>
              <a:ext cx="46618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GB" sz="16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Aplikasi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6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ini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6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hanya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6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dapat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6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diakses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6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jika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6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ada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</a:t>
              </a:r>
              <a:r>
                <a:rPr lang="en-GB" sz="160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koneksi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ea typeface="Calibri" panose="020F0502020204030204" pitchFamily="34" charset="0"/>
                </a:rPr>
                <a:t> internet</a:t>
              </a:r>
              <a:endParaRPr lang="en-ID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987" y="4744181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954F0BA-9A5C-4E47-ABC4-5CB0E0F1CA6F}"/>
              </a:ext>
            </a:extLst>
          </p:cNvPr>
          <p:cNvGrpSpPr/>
          <p:nvPr/>
        </p:nvGrpSpPr>
        <p:grpSpPr>
          <a:xfrm>
            <a:off x="1234136" y="0"/>
            <a:ext cx="4661840" cy="6858000"/>
            <a:chOff x="1234136" y="0"/>
            <a:chExt cx="466184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C4E829-C98C-406A-899E-9DF9815FA231}"/>
                </a:ext>
              </a:extLst>
            </p:cNvPr>
            <p:cNvSpPr/>
            <p:nvPr/>
          </p:nvSpPr>
          <p:spPr>
            <a:xfrm>
              <a:off x="1234136" y="0"/>
              <a:ext cx="4661840" cy="68580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42C12F7-AE9B-40D2-A6C4-2F1B6BC860EE}"/>
                </a:ext>
              </a:extLst>
            </p:cNvPr>
            <p:cNvSpPr txBox="1"/>
            <p:nvPr/>
          </p:nvSpPr>
          <p:spPr>
            <a:xfrm>
              <a:off x="1635618" y="1212889"/>
              <a:ext cx="3566588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4400" dirty="0">
                  <a:solidFill>
                    <a:schemeClr val="bg1"/>
                  </a:solidFill>
                  <a:latin typeface="Century Gothic" panose="020B0502020202020204" pitchFamily="34" charset="0"/>
                  <a:cs typeface="Arial" pitchFamily="34" charset="0"/>
                </a:rPr>
                <a:t>Batasan </a:t>
              </a:r>
              <a:r>
                <a:rPr lang="en-US" altLang="ko-KR" sz="44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rial" pitchFamily="34" charset="0"/>
                </a:rPr>
                <a:t>Masalah</a:t>
              </a:r>
              <a:endParaRPr lang="ko-KR" altLang="en-US" sz="44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000" dirty="0" err="1">
                <a:latin typeface="Century Gothic" panose="020B0502020202020204" pitchFamily="34" charset="0"/>
              </a:rPr>
              <a:t>Metode</a:t>
            </a:r>
            <a:r>
              <a:rPr lang="en-US" sz="4000" dirty="0">
                <a:latin typeface="Century Gothic" panose="020B0502020202020204" pitchFamily="34" charset="0"/>
              </a:rPr>
              <a:t> </a:t>
            </a:r>
            <a:r>
              <a:rPr lang="en-US" sz="4000" dirty="0" err="1">
                <a:latin typeface="Century Gothic" panose="020B0502020202020204" pitchFamily="34" charset="0"/>
              </a:rPr>
              <a:t>Pengembangan</a:t>
            </a:r>
            <a:r>
              <a:rPr lang="en-US" sz="4000" dirty="0">
                <a:latin typeface="Century Gothic" panose="020B0502020202020204" pitchFamily="34" charset="0"/>
              </a:rPr>
              <a:t> </a:t>
            </a:r>
            <a:r>
              <a:rPr lang="en-US" sz="4000" dirty="0" err="1">
                <a:latin typeface="Century Gothic" panose="020B0502020202020204" pitchFamily="34" charset="0"/>
              </a:rPr>
              <a:t>Aplikasi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410FB4-252E-4A68-8BCA-8800B6F92BE5}"/>
              </a:ext>
            </a:extLst>
          </p:cNvPr>
          <p:cNvSpPr/>
          <p:nvPr/>
        </p:nvSpPr>
        <p:spPr>
          <a:xfrm rot="16200000">
            <a:off x="5126524" y="-180182"/>
            <a:ext cx="1938955" cy="12191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68A3F8-C769-4FB4-8127-458B780B931D}"/>
              </a:ext>
            </a:extLst>
          </p:cNvPr>
          <p:cNvSpPr/>
          <p:nvPr/>
        </p:nvSpPr>
        <p:spPr>
          <a:xfrm rot="16200000">
            <a:off x="5699962" y="-1548348"/>
            <a:ext cx="792088" cy="12192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8CDC47-4F80-49AA-B0A9-28F6155566C2}"/>
              </a:ext>
            </a:extLst>
          </p:cNvPr>
          <p:cNvGrpSpPr/>
          <p:nvPr/>
        </p:nvGrpSpPr>
        <p:grpSpPr>
          <a:xfrm>
            <a:off x="543243" y="1452263"/>
            <a:ext cx="2250926" cy="5702739"/>
            <a:chOff x="8501432" y="77155"/>
            <a:chExt cx="2685350" cy="6803354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50C564-A9FF-476D-80FC-D2D1118051A7}"/>
                </a:ext>
              </a:extLst>
            </p:cNvPr>
            <p:cNvSpPr/>
            <p:nvPr/>
          </p:nvSpPr>
          <p:spPr>
            <a:xfrm>
              <a:off x="9594444" y="6200794"/>
              <a:ext cx="1005942" cy="467880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6F1C5CF-2B72-4AF9-9F9D-047672EE0370}"/>
                </a:ext>
              </a:extLst>
            </p:cNvPr>
            <p:cNvSpPr/>
            <p:nvPr/>
          </p:nvSpPr>
          <p:spPr>
            <a:xfrm>
              <a:off x="9061971" y="6285779"/>
              <a:ext cx="444486" cy="584850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8FD5DE7-74E0-4E0B-B421-346BF92FD415}"/>
                </a:ext>
              </a:extLst>
            </p:cNvPr>
            <p:cNvSpPr/>
            <p:nvPr/>
          </p:nvSpPr>
          <p:spPr>
            <a:xfrm>
              <a:off x="9229390" y="444935"/>
              <a:ext cx="652894" cy="1140679"/>
            </a:xfrm>
            <a:custGeom>
              <a:avLst/>
              <a:gdLst>
                <a:gd name="connsiteX0" fmla="*/ 693217 w 725213"/>
                <a:gd name="connsiteY0" fmla="*/ 121584 h 1216487"/>
                <a:gd name="connsiteX1" fmla="*/ 697896 w 725213"/>
                <a:gd name="connsiteY1" fmla="*/ 166033 h 1216487"/>
                <a:gd name="connsiteX2" fmla="*/ 697896 w 725213"/>
                <a:gd name="connsiteY2" fmla="*/ 273645 h 1216487"/>
                <a:gd name="connsiteX3" fmla="*/ 655787 w 725213"/>
                <a:gd name="connsiteY3" fmla="*/ 456118 h 1216487"/>
                <a:gd name="connsiteX4" fmla="*/ 599641 w 725213"/>
                <a:gd name="connsiteY4" fmla="*/ 589464 h 1216487"/>
                <a:gd name="connsiteX5" fmla="*/ 543496 w 725213"/>
                <a:gd name="connsiteY5" fmla="*/ 666664 h 1216487"/>
                <a:gd name="connsiteX6" fmla="*/ 513084 w 725213"/>
                <a:gd name="connsiteY6" fmla="*/ 734507 h 1216487"/>
                <a:gd name="connsiteX7" fmla="*/ 452259 w 725213"/>
                <a:gd name="connsiteY7" fmla="*/ 750883 h 1216487"/>
                <a:gd name="connsiteX8" fmla="*/ 274465 w 725213"/>
                <a:gd name="connsiteY8" fmla="*/ 661986 h 1216487"/>
                <a:gd name="connsiteX9" fmla="*/ 501387 w 725213"/>
                <a:gd name="connsiteY9" fmla="*/ 764919 h 1216487"/>
                <a:gd name="connsiteX10" fmla="*/ 508405 w 725213"/>
                <a:gd name="connsiteY10" fmla="*/ 776616 h 1216487"/>
                <a:gd name="connsiteX11" fmla="*/ 475653 w 725213"/>
                <a:gd name="connsiteY11" fmla="*/ 1059684 h 1216487"/>
                <a:gd name="connsiteX12" fmla="*/ 456938 w 725213"/>
                <a:gd name="connsiteY12" fmla="*/ 1143902 h 1216487"/>
                <a:gd name="connsiteX13" fmla="*/ 438223 w 725213"/>
                <a:gd name="connsiteY13" fmla="*/ 1183672 h 1216487"/>
                <a:gd name="connsiteX14" fmla="*/ 253410 w 725213"/>
                <a:gd name="connsiteY14" fmla="*/ 926338 h 1216487"/>
                <a:gd name="connsiteX15" fmla="*/ 143459 w 725213"/>
                <a:gd name="connsiteY15" fmla="*/ 849138 h 1216487"/>
                <a:gd name="connsiteX16" fmla="*/ 59240 w 725213"/>
                <a:gd name="connsiteY16" fmla="*/ 605840 h 1216487"/>
                <a:gd name="connsiteX17" fmla="*/ 103689 w 725213"/>
                <a:gd name="connsiteY17" fmla="*/ 406991 h 1216487"/>
                <a:gd name="connsiteX18" fmla="*/ 192586 w 725213"/>
                <a:gd name="connsiteY18" fmla="*/ 411670 h 1216487"/>
                <a:gd name="connsiteX19" fmla="*/ 99010 w 725213"/>
                <a:gd name="connsiteY19" fmla="*/ 336809 h 1216487"/>
                <a:gd name="connsiteX20" fmla="*/ 66258 w 725213"/>
                <a:gd name="connsiteY20" fmla="*/ 261948 h 1216487"/>
                <a:gd name="connsiteX21" fmla="*/ 56901 w 725213"/>
                <a:gd name="connsiteY21" fmla="*/ 163694 h 1216487"/>
                <a:gd name="connsiteX22" fmla="*/ 204283 w 725213"/>
                <a:gd name="connsiteY22" fmla="*/ 297039 h 1216487"/>
                <a:gd name="connsiteX23" fmla="*/ 234695 w 725213"/>
                <a:gd name="connsiteY23" fmla="*/ 217500 h 1216487"/>
                <a:gd name="connsiteX24" fmla="*/ 279144 w 725213"/>
                <a:gd name="connsiteY24" fmla="*/ 170712 h 1216487"/>
                <a:gd name="connsiteX25" fmla="*/ 363362 w 725213"/>
                <a:gd name="connsiteY25" fmla="*/ 109887 h 1216487"/>
                <a:gd name="connsiteX26" fmla="*/ 506066 w 725213"/>
                <a:gd name="connsiteY26" fmla="*/ 63099 h 1216487"/>
                <a:gd name="connsiteX27" fmla="*/ 693217 w 725213"/>
                <a:gd name="connsiteY27" fmla="*/ 121584 h 1216487"/>
                <a:gd name="connsiteX0" fmla="*/ 650223 w 654902"/>
                <a:gd name="connsiteY0" fmla="*/ 78590 h 1140678"/>
                <a:gd name="connsiteX1" fmla="*/ 654902 w 654902"/>
                <a:gd name="connsiteY1" fmla="*/ 123039 h 1140678"/>
                <a:gd name="connsiteX2" fmla="*/ 654902 w 654902"/>
                <a:gd name="connsiteY2" fmla="*/ 230651 h 1140678"/>
                <a:gd name="connsiteX3" fmla="*/ 612793 w 654902"/>
                <a:gd name="connsiteY3" fmla="*/ 413124 h 1140678"/>
                <a:gd name="connsiteX4" fmla="*/ 556647 w 654902"/>
                <a:gd name="connsiteY4" fmla="*/ 546470 h 1140678"/>
                <a:gd name="connsiteX5" fmla="*/ 500502 w 654902"/>
                <a:gd name="connsiteY5" fmla="*/ 623670 h 1140678"/>
                <a:gd name="connsiteX6" fmla="*/ 470090 w 654902"/>
                <a:gd name="connsiteY6" fmla="*/ 691513 h 1140678"/>
                <a:gd name="connsiteX7" fmla="*/ 409265 w 654902"/>
                <a:gd name="connsiteY7" fmla="*/ 707889 h 1140678"/>
                <a:gd name="connsiteX8" fmla="*/ 231471 w 654902"/>
                <a:gd name="connsiteY8" fmla="*/ 618992 h 1140678"/>
                <a:gd name="connsiteX9" fmla="*/ 458393 w 654902"/>
                <a:gd name="connsiteY9" fmla="*/ 721925 h 1140678"/>
                <a:gd name="connsiteX10" fmla="*/ 465411 w 654902"/>
                <a:gd name="connsiteY10" fmla="*/ 733622 h 1140678"/>
                <a:gd name="connsiteX11" fmla="*/ 432659 w 654902"/>
                <a:gd name="connsiteY11" fmla="*/ 1016690 h 1140678"/>
                <a:gd name="connsiteX12" fmla="*/ 413944 w 654902"/>
                <a:gd name="connsiteY12" fmla="*/ 1100908 h 1140678"/>
                <a:gd name="connsiteX13" fmla="*/ 395229 w 654902"/>
                <a:gd name="connsiteY13" fmla="*/ 1140678 h 1140678"/>
                <a:gd name="connsiteX14" fmla="*/ 210416 w 654902"/>
                <a:gd name="connsiteY14" fmla="*/ 883344 h 1140678"/>
                <a:gd name="connsiteX15" fmla="*/ 100465 w 654902"/>
                <a:gd name="connsiteY15" fmla="*/ 806144 h 1140678"/>
                <a:gd name="connsiteX16" fmla="*/ 16246 w 654902"/>
                <a:gd name="connsiteY16" fmla="*/ 562846 h 1140678"/>
                <a:gd name="connsiteX17" fmla="*/ 57735 w 654902"/>
                <a:gd name="connsiteY17" fmla="*/ 346242 h 1140678"/>
                <a:gd name="connsiteX18" fmla="*/ 149592 w 654902"/>
                <a:gd name="connsiteY18" fmla="*/ 368676 h 1140678"/>
                <a:gd name="connsiteX19" fmla="*/ 56016 w 654902"/>
                <a:gd name="connsiteY19" fmla="*/ 293815 h 1140678"/>
                <a:gd name="connsiteX20" fmla="*/ 23264 w 654902"/>
                <a:gd name="connsiteY20" fmla="*/ 218954 h 1140678"/>
                <a:gd name="connsiteX21" fmla="*/ 13907 w 654902"/>
                <a:gd name="connsiteY21" fmla="*/ 120700 h 1140678"/>
                <a:gd name="connsiteX22" fmla="*/ 161289 w 654902"/>
                <a:gd name="connsiteY22" fmla="*/ 254045 h 1140678"/>
                <a:gd name="connsiteX23" fmla="*/ 191701 w 654902"/>
                <a:gd name="connsiteY23" fmla="*/ 174506 h 1140678"/>
                <a:gd name="connsiteX24" fmla="*/ 236150 w 654902"/>
                <a:gd name="connsiteY24" fmla="*/ 127718 h 1140678"/>
                <a:gd name="connsiteX25" fmla="*/ 320368 w 654902"/>
                <a:gd name="connsiteY25" fmla="*/ 66893 h 1140678"/>
                <a:gd name="connsiteX26" fmla="*/ 463072 w 654902"/>
                <a:gd name="connsiteY26" fmla="*/ 20105 h 1140678"/>
                <a:gd name="connsiteX27" fmla="*/ 650223 w 654902"/>
                <a:gd name="connsiteY27" fmla="*/ 78590 h 1140678"/>
                <a:gd name="connsiteX0" fmla="*/ 648214 w 652893"/>
                <a:gd name="connsiteY0" fmla="*/ 78590 h 1140678"/>
                <a:gd name="connsiteX1" fmla="*/ 652893 w 652893"/>
                <a:gd name="connsiteY1" fmla="*/ 123039 h 1140678"/>
                <a:gd name="connsiteX2" fmla="*/ 652893 w 652893"/>
                <a:gd name="connsiteY2" fmla="*/ 230651 h 1140678"/>
                <a:gd name="connsiteX3" fmla="*/ 610784 w 652893"/>
                <a:gd name="connsiteY3" fmla="*/ 413124 h 1140678"/>
                <a:gd name="connsiteX4" fmla="*/ 554638 w 652893"/>
                <a:gd name="connsiteY4" fmla="*/ 546470 h 1140678"/>
                <a:gd name="connsiteX5" fmla="*/ 498493 w 652893"/>
                <a:gd name="connsiteY5" fmla="*/ 623670 h 1140678"/>
                <a:gd name="connsiteX6" fmla="*/ 468081 w 652893"/>
                <a:gd name="connsiteY6" fmla="*/ 691513 h 1140678"/>
                <a:gd name="connsiteX7" fmla="*/ 407256 w 652893"/>
                <a:gd name="connsiteY7" fmla="*/ 707889 h 1140678"/>
                <a:gd name="connsiteX8" fmla="*/ 229462 w 652893"/>
                <a:gd name="connsiteY8" fmla="*/ 618992 h 1140678"/>
                <a:gd name="connsiteX9" fmla="*/ 456384 w 652893"/>
                <a:gd name="connsiteY9" fmla="*/ 721925 h 1140678"/>
                <a:gd name="connsiteX10" fmla="*/ 463402 w 652893"/>
                <a:gd name="connsiteY10" fmla="*/ 733622 h 1140678"/>
                <a:gd name="connsiteX11" fmla="*/ 430650 w 652893"/>
                <a:gd name="connsiteY11" fmla="*/ 1016690 h 1140678"/>
                <a:gd name="connsiteX12" fmla="*/ 411935 w 652893"/>
                <a:gd name="connsiteY12" fmla="*/ 1100908 h 1140678"/>
                <a:gd name="connsiteX13" fmla="*/ 393220 w 652893"/>
                <a:gd name="connsiteY13" fmla="*/ 1140678 h 1140678"/>
                <a:gd name="connsiteX14" fmla="*/ 208407 w 652893"/>
                <a:gd name="connsiteY14" fmla="*/ 883344 h 1140678"/>
                <a:gd name="connsiteX15" fmla="*/ 98456 w 652893"/>
                <a:gd name="connsiteY15" fmla="*/ 806144 h 1140678"/>
                <a:gd name="connsiteX16" fmla="*/ 14237 w 652893"/>
                <a:gd name="connsiteY16" fmla="*/ 562846 h 1140678"/>
                <a:gd name="connsiteX17" fmla="*/ 55726 w 652893"/>
                <a:gd name="connsiteY17" fmla="*/ 346242 h 1140678"/>
                <a:gd name="connsiteX18" fmla="*/ 147583 w 652893"/>
                <a:gd name="connsiteY18" fmla="*/ 368676 h 1140678"/>
                <a:gd name="connsiteX19" fmla="*/ 54007 w 652893"/>
                <a:gd name="connsiteY19" fmla="*/ 293815 h 1140678"/>
                <a:gd name="connsiteX20" fmla="*/ 21255 w 652893"/>
                <a:gd name="connsiteY20" fmla="*/ 218954 h 1140678"/>
                <a:gd name="connsiteX21" fmla="*/ 11898 w 652893"/>
                <a:gd name="connsiteY21" fmla="*/ 111822 h 1140678"/>
                <a:gd name="connsiteX22" fmla="*/ 159280 w 652893"/>
                <a:gd name="connsiteY22" fmla="*/ 254045 h 1140678"/>
                <a:gd name="connsiteX23" fmla="*/ 189692 w 652893"/>
                <a:gd name="connsiteY23" fmla="*/ 174506 h 1140678"/>
                <a:gd name="connsiteX24" fmla="*/ 234141 w 652893"/>
                <a:gd name="connsiteY24" fmla="*/ 127718 h 1140678"/>
                <a:gd name="connsiteX25" fmla="*/ 318359 w 652893"/>
                <a:gd name="connsiteY25" fmla="*/ 66893 h 1140678"/>
                <a:gd name="connsiteX26" fmla="*/ 461063 w 652893"/>
                <a:gd name="connsiteY26" fmla="*/ 20105 h 1140678"/>
                <a:gd name="connsiteX27" fmla="*/ 648214 w 652893"/>
                <a:gd name="connsiteY27" fmla="*/ 78590 h 1140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52893" h="1140678">
                  <a:moveTo>
                    <a:pt x="648214" y="78590"/>
                  </a:moveTo>
                  <a:cubicBezTo>
                    <a:pt x="650554" y="99645"/>
                    <a:pt x="652893" y="109003"/>
                    <a:pt x="652893" y="123039"/>
                  </a:cubicBezTo>
                  <a:lnTo>
                    <a:pt x="652893" y="230651"/>
                  </a:lnTo>
                  <a:cubicBezTo>
                    <a:pt x="615463" y="289136"/>
                    <a:pt x="608445" y="340603"/>
                    <a:pt x="610784" y="413124"/>
                  </a:cubicBezTo>
                  <a:cubicBezTo>
                    <a:pt x="613123" y="462252"/>
                    <a:pt x="589729" y="509040"/>
                    <a:pt x="554638" y="546470"/>
                  </a:cubicBezTo>
                  <a:cubicBezTo>
                    <a:pt x="533584" y="569864"/>
                    <a:pt x="517208" y="586240"/>
                    <a:pt x="498493" y="623670"/>
                  </a:cubicBezTo>
                  <a:cubicBezTo>
                    <a:pt x="486796" y="649404"/>
                    <a:pt x="479778" y="670458"/>
                    <a:pt x="468081" y="691513"/>
                  </a:cubicBezTo>
                  <a:cubicBezTo>
                    <a:pt x="456384" y="721925"/>
                    <a:pt x="430650" y="719586"/>
                    <a:pt x="407256" y="707889"/>
                  </a:cubicBezTo>
                  <a:cubicBezTo>
                    <a:pt x="344093" y="672798"/>
                    <a:pt x="271571" y="656422"/>
                    <a:pt x="229462" y="618992"/>
                  </a:cubicBezTo>
                  <a:cubicBezTo>
                    <a:pt x="290286" y="656422"/>
                    <a:pt x="369826" y="698531"/>
                    <a:pt x="456384" y="721925"/>
                  </a:cubicBezTo>
                  <a:cubicBezTo>
                    <a:pt x="461063" y="724265"/>
                    <a:pt x="463402" y="728943"/>
                    <a:pt x="463402" y="733622"/>
                  </a:cubicBezTo>
                  <a:cubicBezTo>
                    <a:pt x="482117" y="831877"/>
                    <a:pt x="442347" y="920774"/>
                    <a:pt x="430650" y="1016690"/>
                  </a:cubicBezTo>
                  <a:cubicBezTo>
                    <a:pt x="428311" y="1044762"/>
                    <a:pt x="418953" y="1072835"/>
                    <a:pt x="411935" y="1100908"/>
                  </a:cubicBezTo>
                  <a:cubicBezTo>
                    <a:pt x="397899" y="1110266"/>
                    <a:pt x="418953" y="1135999"/>
                    <a:pt x="393220" y="1140678"/>
                  </a:cubicBezTo>
                  <a:cubicBezTo>
                    <a:pt x="346432" y="1044762"/>
                    <a:pt x="273911" y="965223"/>
                    <a:pt x="208407" y="883344"/>
                  </a:cubicBezTo>
                  <a:cubicBezTo>
                    <a:pt x="180335" y="850592"/>
                    <a:pt x="135886" y="829538"/>
                    <a:pt x="98456" y="806144"/>
                  </a:cubicBezTo>
                  <a:cubicBezTo>
                    <a:pt x="9558" y="749998"/>
                    <a:pt x="-20854" y="658761"/>
                    <a:pt x="14237" y="562846"/>
                  </a:cubicBezTo>
                  <a:cubicBezTo>
                    <a:pt x="39971" y="499682"/>
                    <a:pt x="44029" y="414085"/>
                    <a:pt x="55726" y="346242"/>
                  </a:cubicBezTo>
                  <a:cubicBezTo>
                    <a:pt x="83799" y="360278"/>
                    <a:pt x="114831" y="406106"/>
                    <a:pt x="147583" y="368676"/>
                  </a:cubicBezTo>
                  <a:cubicBezTo>
                    <a:pt x="82080" y="368676"/>
                    <a:pt x="70383" y="354639"/>
                    <a:pt x="54007" y="293815"/>
                  </a:cubicBezTo>
                  <a:cubicBezTo>
                    <a:pt x="46989" y="268082"/>
                    <a:pt x="28273" y="249286"/>
                    <a:pt x="21255" y="218954"/>
                  </a:cubicBezTo>
                  <a:cubicBezTo>
                    <a:pt x="14237" y="188622"/>
                    <a:pt x="-13836" y="144573"/>
                    <a:pt x="11898" y="111822"/>
                  </a:cubicBezTo>
                  <a:cubicBezTo>
                    <a:pt x="86759" y="109482"/>
                    <a:pt x="154601" y="151112"/>
                    <a:pt x="159280" y="254045"/>
                  </a:cubicBezTo>
                  <a:cubicBezTo>
                    <a:pt x="192032" y="235330"/>
                    <a:pt x="192032" y="204918"/>
                    <a:pt x="189692" y="174506"/>
                  </a:cubicBezTo>
                  <a:cubicBezTo>
                    <a:pt x="187353" y="141754"/>
                    <a:pt x="194371" y="120700"/>
                    <a:pt x="234141" y="127718"/>
                  </a:cubicBezTo>
                  <a:cubicBezTo>
                    <a:pt x="283268" y="137075"/>
                    <a:pt x="304323" y="106663"/>
                    <a:pt x="318359" y="66893"/>
                  </a:cubicBezTo>
                  <a:cubicBezTo>
                    <a:pt x="337074" y="6069"/>
                    <a:pt x="411935" y="-22004"/>
                    <a:pt x="461063" y="20105"/>
                  </a:cubicBezTo>
                  <a:cubicBezTo>
                    <a:pt x="514869" y="57536"/>
                    <a:pt x="587390" y="66893"/>
                    <a:pt x="648214" y="7859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9F1A927-B5A3-44B4-BA2C-FE0566AE2826}"/>
                </a:ext>
              </a:extLst>
            </p:cNvPr>
            <p:cNvSpPr/>
            <p:nvPr/>
          </p:nvSpPr>
          <p:spPr>
            <a:xfrm>
              <a:off x="8501432" y="926512"/>
              <a:ext cx="1777943" cy="1567398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F363208-3B86-400C-9FA6-5E25A8C9E242}"/>
                </a:ext>
              </a:extLst>
            </p:cNvPr>
            <p:cNvSpPr/>
            <p:nvPr/>
          </p:nvSpPr>
          <p:spPr>
            <a:xfrm>
              <a:off x="10126872" y="2025953"/>
              <a:ext cx="655032" cy="561456"/>
            </a:xfrm>
            <a:custGeom>
              <a:avLst/>
              <a:gdLst>
                <a:gd name="connsiteX0" fmla="*/ 52515 w 655031"/>
                <a:gd name="connsiteY0" fmla="*/ 534570 h 561455"/>
                <a:gd name="connsiteX1" fmla="*/ 43157 w 655031"/>
                <a:gd name="connsiteY1" fmla="*/ 525213 h 561455"/>
                <a:gd name="connsiteX2" fmla="*/ 78248 w 655031"/>
                <a:gd name="connsiteY2" fmla="*/ 490122 h 561455"/>
                <a:gd name="connsiteX3" fmla="*/ 270079 w 655031"/>
                <a:gd name="connsiteY3" fmla="*/ 349758 h 561455"/>
                <a:gd name="connsiteX4" fmla="*/ 548468 w 655031"/>
                <a:gd name="connsiteY4" fmla="*/ 104121 h 561455"/>
                <a:gd name="connsiteX5" fmla="*/ 553146 w 655031"/>
                <a:gd name="connsiteY5" fmla="*/ 57333 h 561455"/>
                <a:gd name="connsiteX6" fmla="*/ 606953 w 655031"/>
                <a:gd name="connsiteY6" fmla="*/ 69030 h 561455"/>
                <a:gd name="connsiteX7" fmla="*/ 635025 w 655031"/>
                <a:gd name="connsiteY7" fmla="*/ 87745 h 561455"/>
                <a:gd name="connsiteX8" fmla="*/ 525074 w 655031"/>
                <a:gd name="connsiteY8" fmla="*/ 164945 h 561455"/>
                <a:gd name="connsiteX9" fmla="*/ 167146 w 655031"/>
                <a:gd name="connsiteY9" fmla="*/ 469067 h 561455"/>
                <a:gd name="connsiteX10" fmla="*/ 52515 w 655031"/>
                <a:gd name="connsiteY10" fmla="*/ 534570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5031" h="561455">
                  <a:moveTo>
                    <a:pt x="52515" y="534570"/>
                  </a:moveTo>
                  <a:cubicBezTo>
                    <a:pt x="50176" y="532231"/>
                    <a:pt x="45497" y="527552"/>
                    <a:pt x="43157" y="525213"/>
                  </a:cubicBezTo>
                  <a:cubicBezTo>
                    <a:pt x="40818" y="499479"/>
                    <a:pt x="64212" y="497140"/>
                    <a:pt x="78248" y="490122"/>
                  </a:cubicBezTo>
                  <a:cubicBezTo>
                    <a:pt x="148430" y="452691"/>
                    <a:pt x="209255" y="398885"/>
                    <a:pt x="270079" y="349758"/>
                  </a:cubicBezTo>
                  <a:cubicBezTo>
                    <a:pt x="365994" y="270218"/>
                    <a:pt x="459570" y="188339"/>
                    <a:pt x="548468" y="104121"/>
                  </a:cubicBezTo>
                  <a:cubicBezTo>
                    <a:pt x="567183" y="85406"/>
                    <a:pt x="574201" y="73709"/>
                    <a:pt x="553146" y="57333"/>
                  </a:cubicBezTo>
                  <a:cubicBezTo>
                    <a:pt x="576540" y="40957"/>
                    <a:pt x="599934" y="31599"/>
                    <a:pt x="606953" y="69030"/>
                  </a:cubicBezTo>
                  <a:cubicBezTo>
                    <a:pt x="611631" y="87745"/>
                    <a:pt x="625668" y="83066"/>
                    <a:pt x="635025" y="87745"/>
                  </a:cubicBezTo>
                  <a:cubicBezTo>
                    <a:pt x="588237" y="101781"/>
                    <a:pt x="555486" y="132194"/>
                    <a:pt x="525074" y="164945"/>
                  </a:cubicBezTo>
                  <a:cubicBezTo>
                    <a:pt x="417461" y="279576"/>
                    <a:pt x="286455" y="366133"/>
                    <a:pt x="167146" y="469067"/>
                  </a:cubicBezTo>
                  <a:cubicBezTo>
                    <a:pt x="132055" y="499479"/>
                    <a:pt x="92285" y="515855"/>
                    <a:pt x="52515" y="534570"/>
                  </a:cubicBezTo>
                  <a:close/>
                </a:path>
              </a:pathLst>
            </a:custGeom>
            <a:solidFill>
              <a:srgbClr val="6D6A6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651982F-E2B7-42AA-BC80-093F795EDC8D}"/>
                </a:ext>
              </a:extLst>
            </p:cNvPr>
            <p:cNvSpPr/>
            <p:nvPr/>
          </p:nvSpPr>
          <p:spPr>
            <a:xfrm>
              <a:off x="8876498" y="2106020"/>
              <a:ext cx="1427033" cy="4304495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AF89F98-CE64-425E-8AB1-D98C3FDAF27D}"/>
                </a:ext>
              </a:extLst>
            </p:cNvPr>
            <p:cNvSpPr/>
            <p:nvPr/>
          </p:nvSpPr>
          <p:spPr>
            <a:xfrm>
              <a:off x="9579449" y="6174010"/>
              <a:ext cx="1029336" cy="538062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AFF24B3-F191-47D0-A483-9BB8D1F28BCE}"/>
                </a:ext>
              </a:extLst>
            </p:cNvPr>
            <p:cNvSpPr/>
            <p:nvPr/>
          </p:nvSpPr>
          <p:spPr>
            <a:xfrm>
              <a:off x="9189890" y="77155"/>
              <a:ext cx="772002" cy="65503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215407C-F7BE-4376-89C6-E33F9421C373}"/>
                </a:ext>
              </a:extLst>
            </p:cNvPr>
            <p:cNvSpPr/>
            <p:nvPr/>
          </p:nvSpPr>
          <p:spPr>
            <a:xfrm>
              <a:off x="9178941" y="503306"/>
              <a:ext cx="233940" cy="514668"/>
            </a:xfrm>
            <a:custGeom>
              <a:avLst/>
              <a:gdLst>
                <a:gd name="connsiteX0" fmla="*/ 57668 w 233939"/>
                <a:gd name="connsiteY0" fmla="*/ 42994 h 514667"/>
                <a:gd name="connsiteX1" fmla="*/ 67026 w 233939"/>
                <a:gd name="connsiteY1" fmla="*/ 54691 h 514667"/>
                <a:gd name="connsiteX2" fmla="*/ 116153 w 233939"/>
                <a:gd name="connsiteY2" fmla="*/ 255880 h 514667"/>
                <a:gd name="connsiteX3" fmla="*/ 155923 w 233939"/>
                <a:gd name="connsiteY3" fmla="*/ 297989 h 514667"/>
                <a:gd name="connsiteX4" fmla="*/ 191014 w 233939"/>
                <a:gd name="connsiteY4" fmla="*/ 302668 h 514667"/>
                <a:gd name="connsiteX5" fmla="*/ 160601 w 233939"/>
                <a:gd name="connsiteY5" fmla="*/ 321383 h 514667"/>
                <a:gd name="connsiteX6" fmla="*/ 116153 w 233939"/>
                <a:gd name="connsiteY6" fmla="*/ 300328 h 514667"/>
                <a:gd name="connsiteX7" fmla="*/ 102117 w 233939"/>
                <a:gd name="connsiteY7" fmla="*/ 384547 h 514667"/>
                <a:gd name="connsiteX8" fmla="*/ 76383 w 233939"/>
                <a:gd name="connsiteY8" fmla="*/ 473444 h 514667"/>
                <a:gd name="connsiteX9" fmla="*/ 67026 w 233939"/>
                <a:gd name="connsiteY9" fmla="*/ 466426 h 514667"/>
                <a:gd name="connsiteX10" fmla="*/ 99777 w 233939"/>
                <a:gd name="connsiteY10" fmla="*/ 272255 h 514667"/>
                <a:gd name="connsiteX11" fmla="*/ 81062 w 233939"/>
                <a:gd name="connsiteY11" fmla="*/ 183358 h 514667"/>
                <a:gd name="connsiteX12" fmla="*/ 57668 w 233939"/>
                <a:gd name="connsiteY12" fmla="*/ 42994 h 51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939" h="514667">
                  <a:moveTo>
                    <a:pt x="57668" y="42994"/>
                  </a:moveTo>
                  <a:cubicBezTo>
                    <a:pt x="64686" y="50013"/>
                    <a:pt x="64686" y="50013"/>
                    <a:pt x="67026" y="54691"/>
                  </a:cubicBezTo>
                  <a:cubicBezTo>
                    <a:pt x="24916" y="131892"/>
                    <a:pt x="97438" y="136570"/>
                    <a:pt x="116153" y="255880"/>
                  </a:cubicBezTo>
                  <a:cubicBezTo>
                    <a:pt x="118492" y="274595"/>
                    <a:pt x="137207" y="295649"/>
                    <a:pt x="155923" y="297989"/>
                  </a:cubicBezTo>
                  <a:cubicBezTo>
                    <a:pt x="167620" y="300328"/>
                    <a:pt x="179317" y="302668"/>
                    <a:pt x="191014" y="302668"/>
                  </a:cubicBezTo>
                  <a:cubicBezTo>
                    <a:pt x="214408" y="302668"/>
                    <a:pt x="172298" y="326062"/>
                    <a:pt x="160601" y="321383"/>
                  </a:cubicBezTo>
                  <a:cubicBezTo>
                    <a:pt x="139547" y="314365"/>
                    <a:pt x="123171" y="305007"/>
                    <a:pt x="116153" y="300328"/>
                  </a:cubicBezTo>
                  <a:cubicBezTo>
                    <a:pt x="106795" y="295649"/>
                    <a:pt x="106795" y="358813"/>
                    <a:pt x="102117" y="384547"/>
                  </a:cubicBezTo>
                  <a:cubicBezTo>
                    <a:pt x="95098" y="421977"/>
                    <a:pt x="88080" y="440692"/>
                    <a:pt x="76383" y="473444"/>
                  </a:cubicBezTo>
                  <a:cubicBezTo>
                    <a:pt x="71704" y="464086"/>
                    <a:pt x="78723" y="473444"/>
                    <a:pt x="67026" y="466426"/>
                  </a:cubicBezTo>
                  <a:cubicBezTo>
                    <a:pt x="90420" y="398583"/>
                    <a:pt x="99777" y="340098"/>
                    <a:pt x="99777" y="272255"/>
                  </a:cubicBezTo>
                  <a:cubicBezTo>
                    <a:pt x="99777" y="244183"/>
                    <a:pt x="95098" y="204413"/>
                    <a:pt x="81062" y="183358"/>
                  </a:cubicBezTo>
                  <a:cubicBezTo>
                    <a:pt x="36613" y="122534"/>
                    <a:pt x="34274" y="96801"/>
                    <a:pt x="57668" y="42994"/>
                  </a:cubicBezTo>
                  <a:close/>
                </a:path>
              </a:pathLst>
            </a:custGeom>
            <a:solidFill>
              <a:srgbClr val="9F9E9E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AB33D3B-D51B-4712-AAB5-907D4852F5B2}"/>
                </a:ext>
              </a:extLst>
            </p:cNvPr>
            <p:cNvSpPr/>
            <p:nvPr/>
          </p:nvSpPr>
          <p:spPr>
            <a:xfrm>
              <a:off x="8540922" y="2405238"/>
              <a:ext cx="467880" cy="210546"/>
            </a:xfrm>
            <a:custGeom>
              <a:avLst/>
              <a:gdLst>
                <a:gd name="connsiteX0" fmla="*/ 42994 w 467879"/>
                <a:gd name="connsiteY0" fmla="*/ 45334 h 210545"/>
                <a:gd name="connsiteX1" fmla="*/ 61710 w 467879"/>
                <a:gd name="connsiteY1" fmla="*/ 42994 h 210545"/>
                <a:gd name="connsiteX2" fmla="*/ 108498 w 467879"/>
                <a:gd name="connsiteY2" fmla="*/ 134231 h 210545"/>
                <a:gd name="connsiteX3" fmla="*/ 234825 w 467879"/>
                <a:gd name="connsiteY3" fmla="*/ 162304 h 210545"/>
                <a:gd name="connsiteX4" fmla="*/ 400922 w 467879"/>
                <a:gd name="connsiteY4" fmla="*/ 117855 h 210545"/>
                <a:gd name="connsiteX5" fmla="*/ 440692 w 467879"/>
                <a:gd name="connsiteY5" fmla="*/ 110837 h 210545"/>
                <a:gd name="connsiteX6" fmla="*/ 426656 w 467879"/>
                <a:gd name="connsiteY6" fmla="*/ 155286 h 210545"/>
                <a:gd name="connsiteX7" fmla="*/ 405601 w 467879"/>
                <a:gd name="connsiteY7" fmla="*/ 127213 h 210545"/>
                <a:gd name="connsiteX8" fmla="*/ 239504 w 467879"/>
                <a:gd name="connsiteY8" fmla="*/ 178680 h 210545"/>
                <a:gd name="connsiteX9" fmla="*/ 99140 w 467879"/>
                <a:gd name="connsiteY9" fmla="*/ 145928 h 210545"/>
                <a:gd name="connsiteX10" fmla="*/ 57031 w 467879"/>
                <a:gd name="connsiteY10" fmla="*/ 75746 h 210545"/>
                <a:gd name="connsiteX11" fmla="*/ 42994 w 467879"/>
                <a:gd name="connsiteY11" fmla="*/ 45334 h 21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879" h="210545">
                  <a:moveTo>
                    <a:pt x="42994" y="45334"/>
                  </a:moveTo>
                  <a:cubicBezTo>
                    <a:pt x="57031" y="45334"/>
                    <a:pt x="57031" y="45334"/>
                    <a:pt x="61710" y="42994"/>
                  </a:cubicBezTo>
                  <a:cubicBezTo>
                    <a:pt x="78085" y="85104"/>
                    <a:pt x="87443" y="108498"/>
                    <a:pt x="108498" y="134231"/>
                  </a:cubicBezTo>
                  <a:cubicBezTo>
                    <a:pt x="150607" y="188037"/>
                    <a:pt x="190377" y="181019"/>
                    <a:pt x="234825" y="162304"/>
                  </a:cubicBezTo>
                  <a:cubicBezTo>
                    <a:pt x="290971" y="141249"/>
                    <a:pt x="342437" y="124873"/>
                    <a:pt x="400922" y="117855"/>
                  </a:cubicBezTo>
                  <a:cubicBezTo>
                    <a:pt x="417298" y="115516"/>
                    <a:pt x="431335" y="113176"/>
                    <a:pt x="440692" y="110837"/>
                  </a:cubicBezTo>
                  <a:cubicBezTo>
                    <a:pt x="424316" y="129552"/>
                    <a:pt x="431335" y="141249"/>
                    <a:pt x="426656" y="155286"/>
                  </a:cubicBezTo>
                  <a:cubicBezTo>
                    <a:pt x="428995" y="131892"/>
                    <a:pt x="426656" y="122534"/>
                    <a:pt x="405601" y="127213"/>
                  </a:cubicBezTo>
                  <a:cubicBezTo>
                    <a:pt x="342437" y="141249"/>
                    <a:pt x="295649" y="155286"/>
                    <a:pt x="239504" y="178680"/>
                  </a:cubicBezTo>
                  <a:cubicBezTo>
                    <a:pt x="204413" y="190377"/>
                    <a:pt x="145928" y="209092"/>
                    <a:pt x="99140" y="145928"/>
                  </a:cubicBezTo>
                  <a:cubicBezTo>
                    <a:pt x="78085" y="115516"/>
                    <a:pt x="73407" y="103819"/>
                    <a:pt x="57031" y="75746"/>
                  </a:cubicBezTo>
                  <a:cubicBezTo>
                    <a:pt x="52352" y="64049"/>
                    <a:pt x="54691" y="57031"/>
                    <a:pt x="42994" y="45334"/>
                  </a:cubicBezTo>
                  <a:close/>
                </a:path>
              </a:pathLst>
            </a:custGeom>
            <a:solidFill>
              <a:srgbClr val="706E6E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5537CDD-FA06-4528-B4DE-00B04DF9D650}"/>
                </a:ext>
              </a:extLst>
            </p:cNvPr>
            <p:cNvSpPr/>
            <p:nvPr/>
          </p:nvSpPr>
          <p:spPr>
            <a:xfrm>
              <a:off x="9047229" y="6295659"/>
              <a:ext cx="491274" cy="584850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BDCB65-A00F-4A47-B5D5-1A05C047551D}"/>
                </a:ext>
              </a:extLst>
            </p:cNvPr>
            <p:cNvSpPr/>
            <p:nvPr/>
          </p:nvSpPr>
          <p:spPr>
            <a:xfrm>
              <a:off x="8559637" y="1946560"/>
              <a:ext cx="1660973" cy="655032"/>
            </a:xfrm>
            <a:custGeom>
              <a:avLst/>
              <a:gdLst>
                <a:gd name="connsiteX0" fmla="*/ 421977 w 1660973"/>
                <a:gd name="connsiteY0" fmla="*/ 569515 h 655031"/>
                <a:gd name="connsiteX1" fmla="*/ 216110 w 1660973"/>
                <a:gd name="connsiteY1" fmla="*/ 620982 h 655031"/>
                <a:gd name="connsiteX2" fmla="*/ 106158 w 1660973"/>
                <a:gd name="connsiteY2" fmla="*/ 611624 h 655031"/>
                <a:gd name="connsiteX3" fmla="*/ 42994 w 1660973"/>
                <a:gd name="connsiteY3" fmla="*/ 501672 h 655031"/>
                <a:gd name="connsiteX4" fmla="*/ 166983 w 1660973"/>
                <a:gd name="connsiteY4" fmla="*/ 370666 h 655031"/>
                <a:gd name="connsiteX5" fmla="*/ 503856 w 1660973"/>
                <a:gd name="connsiteY5" fmla="*/ 267732 h 655031"/>
                <a:gd name="connsiteX6" fmla="*/ 716741 w 1660973"/>
                <a:gd name="connsiteY6" fmla="*/ 232641 h 655031"/>
                <a:gd name="connsiteX7" fmla="*/ 969396 w 1660973"/>
                <a:gd name="connsiteY7" fmla="*/ 171817 h 655031"/>
                <a:gd name="connsiteX8" fmla="*/ 1203336 w 1660973"/>
                <a:gd name="connsiteY8" fmla="*/ 61865 h 655031"/>
                <a:gd name="connsiteX9" fmla="*/ 1626768 w 1660973"/>
                <a:gd name="connsiteY9" fmla="*/ 82920 h 655031"/>
                <a:gd name="connsiteX10" fmla="*/ 1640804 w 1660973"/>
                <a:gd name="connsiteY10" fmla="*/ 94617 h 655031"/>
                <a:gd name="connsiteX11" fmla="*/ 1624428 w 1660973"/>
                <a:gd name="connsiteY11" fmla="*/ 110993 h 655031"/>
                <a:gd name="connsiteX12" fmla="*/ 1551907 w 1660973"/>
                <a:gd name="connsiteY12" fmla="*/ 118011 h 655031"/>
                <a:gd name="connsiteX13" fmla="*/ 1467688 w 1660973"/>
                <a:gd name="connsiteY13" fmla="*/ 103975 h 655031"/>
                <a:gd name="connsiteX14" fmla="*/ 1369434 w 1660973"/>
                <a:gd name="connsiteY14" fmla="*/ 99296 h 655031"/>
                <a:gd name="connsiteX15" fmla="*/ 1467688 w 1660973"/>
                <a:gd name="connsiteY15" fmla="*/ 122690 h 655031"/>
                <a:gd name="connsiteX16" fmla="*/ 1416222 w 1660973"/>
                <a:gd name="connsiteY16" fmla="*/ 155441 h 655031"/>
                <a:gd name="connsiteX17" fmla="*/ 1313288 w 1660973"/>
                <a:gd name="connsiteY17" fmla="*/ 143744 h 655031"/>
                <a:gd name="connsiteX18" fmla="*/ 1271179 w 1660973"/>
                <a:gd name="connsiteY18" fmla="*/ 153102 h 655031"/>
                <a:gd name="connsiteX19" fmla="*/ 1313288 w 1660973"/>
                <a:gd name="connsiteY19" fmla="*/ 155441 h 655031"/>
                <a:gd name="connsiteX20" fmla="*/ 1383470 w 1660973"/>
                <a:gd name="connsiteY20" fmla="*/ 174157 h 655031"/>
                <a:gd name="connsiteX21" fmla="*/ 1231409 w 1660973"/>
                <a:gd name="connsiteY21" fmla="*/ 216266 h 655031"/>
                <a:gd name="connsiteX22" fmla="*/ 1037239 w 1660973"/>
                <a:gd name="connsiteY22" fmla="*/ 249017 h 655031"/>
                <a:gd name="connsiteX23" fmla="*/ 997469 w 1660973"/>
                <a:gd name="connsiteY23" fmla="*/ 277090 h 655031"/>
                <a:gd name="connsiteX24" fmla="*/ 943663 w 1660973"/>
                <a:gd name="connsiteY24" fmla="*/ 312181 h 655031"/>
                <a:gd name="connsiteX25" fmla="*/ 793941 w 1660973"/>
                <a:gd name="connsiteY25" fmla="*/ 403418 h 655031"/>
                <a:gd name="connsiteX26" fmla="*/ 421977 w 1660973"/>
                <a:gd name="connsiteY26" fmla="*/ 569515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60973" h="655031">
                  <a:moveTo>
                    <a:pt x="421977" y="569515"/>
                  </a:moveTo>
                  <a:cubicBezTo>
                    <a:pt x="412619" y="571854"/>
                    <a:pt x="295649" y="588230"/>
                    <a:pt x="216110" y="620982"/>
                  </a:cubicBezTo>
                  <a:cubicBezTo>
                    <a:pt x="174001" y="639697"/>
                    <a:pt x="136570" y="642036"/>
                    <a:pt x="106158" y="611624"/>
                  </a:cubicBezTo>
                  <a:cubicBezTo>
                    <a:pt x="75746" y="578873"/>
                    <a:pt x="59370" y="548460"/>
                    <a:pt x="42994" y="501672"/>
                  </a:cubicBezTo>
                  <a:cubicBezTo>
                    <a:pt x="120195" y="436169"/>
                    <a:pt x="106158" y="415115"/>
                    <a:pt x="166983" y="370666"/>
                  </a:cubicBezTo>
                  <a:cubicBezTo>
                    <a:pt x="368171" y="246678"/>
                    <a:pt x="452389" y="270072"/>
                    <a:pt x="503856" y="267732"/>
                  </a:cubicBezTo>
                  <a:cubicBezTo>
                    <a:pt x="562341" y="260714"/>
                    <a:pt x="630184" y="260714"/>
                    <a:pt x="716741" y="232641"/>
                  </a:cubicBezTo>
                  <a:cubicBezTo>
                    <a:pt x="831372" y="197550"/>
                    <a:pt x="887517" y="195211"/>
                    <a:pt x="969396" y="171817"/>
                  </a:cubicBezTo>
                  <a:cubicBezTo>
                    <a:pt x="1077009" y="143744"/>
                    <a:pt x="1130815" y="92278"/>
                    <a:pt x="1203336" y="61865"/>
                  </a:cubicBezTo>
                  <a:cubicBezTo>
                    <a:pt x="1367094" y="29114"/>
                    <a:pt x="1477046" y="40811"/>
                    <a:pt x="1626768" y="82920"/>
                  </a:cubicBezTo>
                  <a:cubicBezTo>
                    <a:pt x="1633786" y="85259"/>
                    <a:pt x="1640804" y="85259"/>
                    <a:pt x="1640804" y="94617"/>
                  </a:cubicBezTo>
                  <a:cubicBezTo>
                    <a:pt x="1643143" y="106314"/>
                    <a:pt x="1633786" y="108653"/>
                    <a:pt x="1624428" y="110993"/>
                  </a:cubicBezTo>
                  <a:cubicBezTo>
                    <a:pt x="1601034" y="120350"/>
                    <a:pt x="1579980" y="129708"/>
                    <a:pt x="1551907" y="118011"/>
                  </a:cubicBezTo>
                  <a:cubicBezTo>
                    <a:pt x="1526173" y="106314"/>
                    <a:pt x="1495761" y="108653"/>
                    <a:pt x="1467688" y="103975"/>
                  </a:cubicBezTo>
                  <a:cubicBezTo>
                    <a:pt x="1439616" y="92278"/>
                    <a:pt x="1402185" y="89938"/>
                    <a:pt x="1369434" y="99296"/>
                  </a:cubicBezTo>
                  <a:cubicBezTo>
                    <a:pt x="1402185" y="103975"/>
                    <a:pt x="1446634" y="108653"/>
                    <a:pt x="1467688" y="122690"/>
                  </a:cubicBezTo>
                  <a:cubicBezTo>
                    <a:pt x="1470028" y="169478"/>
                    <a:pt x="1434937" y="150763"/>
                    <a:pt x="1416222" y="155441"/>
                  </a:cubicBezTo>
                  <a:cubicBezTo>
                    <a:pt x="1385809" y="148423"/>
                    <a:pt x="1339021" y="139066"/>
                    <a:pt x="1313288" y="143744"/>
                  </a:cubicBezTo>
                  <a:cubicBezTo>
                    <a:pt x="1299252" y="148423"/>
                    <a:pt x="1278197" y="150763"/>
                    <a:pt x="1271179" y="153102"/>
                  </a:cubicBezTo>
                  <a:cubicBezTo>
                    <a:pt x="1278197" y="155441"/>
                    <a:pt x="1296912" y="157781"/>
                    <a:pt x="1313288" y="155441"/>
                  </a:cubicBezTo>
                  <a:cubicBezTo>
                    <a:pt x="1350718" y="150763"/>
                    <a:pt x="1374112" y="153102"/>
                    <a:pt x="1383470" y="174157"/>
                  </a:cubicBezTo>
                  <a:cubicBezTo>
                    <a:pt x="1334343" y="192872"/>
                    <a:pt x="1278197" y="185854"/>
                    <a:pt x="1231409" y="216266"/>
                  </a:cubicBezTo>
                  <a:cubicBezTo>
                    <a:pt x="1165906" y="227963"/>
                    <a:pt x="1102742" y="239660"/>
                    <a:pt x="1037239" y="249017"/>
                  </a:cubicBezTo>
                  <a:cubicBezTo>
                    <a:pt x="1018524" y="251357"/>
                    <a:pt x="1006827" y="260714"/>
                    <a:pt x="997469" y="277090"/>
                  </a:cubicBezTo>
                  <a:cubicBezTo>
                    <a:pt x="992790" y="284108"/>
                    <a:pt x="964718" y="298145"/>
                    <a:pt x="943663" y="312181"/>
                  </a:cubicBezTo>
                  <a:cubicBezTo>
                    <a:pt x="889857" y="344933"/>
                    <a:pt x="843069" y="373005"/>
                    <a:pt x="793941" y="403418"/>
                  </a:cubicBezTo>
                  <a:cubicBezTo>
                    <a:pt x="676972" y="478278"/>
                    <a:pt x="560002" y="534424"/>
                    <a:pt x="421977" y="5695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15F4B31-DF6B-4295-A5ED-44F49FB15102}"/>
                </a:ext>
              </a:extLst>
            </p:cNvPr>
            <p:cNvSpPr/>
            <p:nvPr/>
          </p:nvSpPr>
          <p:spPr>
            <a:xfrm>
              <a:off x="9989523" y="2036256"/>
              <a:ext cx="772002" cy="561456"/>
            </a:xfrm>
            <a:custGeom>
              <a:avLst/>
              <a:gdLst>
                <a:gd name="connsiteX0" fmla="*/ 688156 w 772001"/>
                <a:gd name="connsiteY0" fmla="*/ 44691 h 561455"/>
                <a:gd name="connsiteX1" fmla="*/ 730265 w 772001"/>
                <a:gd name="connsiteY1" fmla="*/ 54048 h 561455"/>
                <a:gd name="connsiteX2" fmla="*/ 709211 w 772001"/>
                <a:gd name="connsiteY2" fmla="*/ 89139 h 561455"/>
                <a:gd name="connsiteX3" fmla="*/ 381695 w 772001"/>
                <a:gd name="connsiteY3" fmla="*/ 376885 h 561455"/>
                <a:gd name="connsiteX4" fmla="*/ 180506 w 772001"/>
                <a:gd name="connsiteY4" fmla="*/ 514910 h 561455"/>
                <a:gd name="connsiteX5" fmla="*/ 51839 w 772001"/>
                <a:gd name="connsiteY5" fmla="*/ 437710 h 561455"/>
                <a:gd name="connsiteX6" fmla="*/ 222615 w 772001"/>
                <a:gd name="connsiteY6" fmla="*/ 210788 h 561455"/>
                <a:gd name="connsiteX7" fmla="*/ 253028 w 772001"/>
                <a:gd name="connsiteY7" fmla="*/ 199091 h 561455"/>
                <a:gd name="connsiteX8" fmla="*/ 243670 w 772001"/>
                <a:gd name="connsiteY8" fmla="*/ 178036 h 561455"/>
                <a:gd name="connsiteX9" fmla="*/ 208579 w 772001"/>
                <a:gd name="connsiteY9" fmla="*/ 140606 h 561455"/>
                <a:gd name="connsiteX10" fmla="*/ 269403 w 772001"/>
                <a:gd name="connsiteY10" fmla="*/ 135927 h 561455"/>
                <a:gd name="connsiteX11" fmla="*/ 332567 w 772001"/>
                <a:gd name="connsiteY11" fmla="*/ 161661 h 561455"/>
                <a:gd name="connsiteX12" fmla="*/ 332567 w 772001"/>
                <a:gd name="connsiteY12" fmla="*/ 114873 h 561455"/>
                <a:gd name="connsiteX13" fmla="*/ 391052 w 772001"/>
                <a:gd name="connsiteY13" fmla="*/ 114873 h 561455"/>
                <a:gd name="connsiteX14" fmla="*/ 503343 w 772001"/>
                <a:gd name="connsiteY14" fmla="*/ 112533 h 561455"/>
                <a:gd name="connsiteX15" fmla="*/ 622653 w 772001"/>
                <a:gd name="connsiteY15" fmla="*/ 86800 h 561455"/>
                <a:gd name="connsiteX16" fmla="*/ 688156 w 772001"/>
                <a:gd name="connsiteY16" fmla="*/ 44691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2001" h="561455">
                  <a:moveTo>
                    <a:pt x="688156" y="44691"/>
                  </a:moveTo>
                  <a:cubicBezTo>
                    <a:pt x="702192" y="49369"/>
                    <a:pt x="720908" y="32994"/>
                    <a:pt x="730265" y="54048"/>
                  </a:cubicBezTo>
                  <a:cubicBezTo>
                    <a:pt x="739623" y="72763"/>
                    <a:pt x="718568" y="77442"/>
                    <a:pt x="709211" y="89139"/>
                  </a:cubicBezTo>
                  <a:cubicBezTo>
                    <a:pt x="608616" y="194412"/>
                    <a:pt x="491646" y="280970"/>
                    <a:pt x="381695" y="376885"/>
                  </a:cubicBezTo>
                  <a:cubicBezTo>
                    <a:pt x="320870" y="430692"/>
                    <a:pt x="250688" y="472801"/>
                    <a:pt x="180506" y="514910"/>
                  </a:cubicBezTo>
                  <a:cubicBezTo>
                    <a:pt x="91609" y="535965"/>
                    <a:pt x="72894" y="524268"/>
                    <a:pt x="51839" y="437710"/>
                  </a:cubicBezTo>
                  <a:cubicBezTo>
                    <a:pt x="19088" y="302025"/>
                    <a:pt x="77573" y="222485"/>
                    <a:pt x="222615" y="210788"/>
                  </a:cubicBezTo>
                  <a:cubicBezTo>
                    <a:pt x="234312" y="210788"/>
                    <a:pt x="246009" y="210788"/>
                    <a:pt x="253028" y="199091"/>
                  </a:cubicBezTo>
                  <a:cubicBezTo>
                    <a:pt x="257706" y="189733"/>
                    <a:pt x="250688" y="185055"/>
                    <a:pt x="243670" y="178036"/>
                  </a:cubicBezTo>
                  <a:cubicBezTo>
                    <a:pt x="231973" y="164000"/>
                    <a:pt x="199221" y="161661"/>
                    <a:pt x="208579" y="140606"/>
                  </a:cubicBezTo>
                  <a:cubicBezTo>
                    <a:pt x="220276" y="117212"/>
                    <a:pt x="248349" y="131248"/>
                    <a:pt x="269403" y="135927"/>
                  </a:cubicBezTo>
                  <a:cubicBezTo>
                    <a:pt x="290458" y="145285"/>
                    <a:pt x="313852" y="147624"/>
                    <a:pt x="332567" y="161661"/>
                  </a:cubicBezTo>
                  <a:cubicBezTo>
                    <a:pt x="344264" y="142945"/>
                    <a:pt x="313852" y="131248"/>
                    <a:pt x="332567" y="114873"/>
                  </a:cubicBezTo>
                  <a:cubicBezTo>
                    <a:pt x="353622" y="91479"/>
                    <a:pt x="372337" y="98497"/>
                    <a:pt x="391052" y="114873"/>
                  </a:cubicBezTo>
                  <a:cubicBezTo>
                    <a:pt x="430822" y="168679"/>
                    <a:pt x="465913" y="121891"/>
                    <a:pt x="503343" y="112533"/>
                  </a:cubicBezTo>
                  <a:cubicBezTo>
                    <a:pt x="540774" y="100836"/>
                    <a:pt x="566507" y="42351"/>
                    <a:pt x="622653" y="86800"/>
                  </a:cubicBezTo>
                  <a:cubicBezTo>
                    <a:pt x="632010" y="100836"/>
                    <a:pt x="667101" y="63406"/>
                    <a:pt x="688156" y="4469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9D69C2A-CB24-4D3D-9164-8C89B33ACB00}"/>
                </a:ext>
              </a:extLst>
            </p:cNvPr>
            <p:cNvSpPr/>
            <p:nvPr/>
          </p:nvSpPr>
          <p:spPr>
            <a:xfrm>
              <a:off x="10218271" y="2115152"/>
              <a:ext cx="163758" cy="140364"/>
            </a:xfrm>
            <a:custGeom>
              <a:avLst/>
              <a:gdLst>
                <a:gd name="connsiteX0" fmla="*/ 106158 w 163757"/>
                <a:gd name="connsiteY0" fmla="*/ 42994 h 140363"/>
                <a:gd name="connsiteX1" fmla="*/ 122534 w 163757"/>
                <a:gd name="connsiteY1" fmla="*/ 96801 h 140363"/>
                <a:gd name="connsiteX2" fmla="*/ 61710 w 163757"/>
                <a:gd name="connsiteY2" fmla="*/ 71067 h 140363"/>
                <a:gd name="connsiteX3" fmla="*/ 42994 w 163757"/>
                <a:gd name="connsiteY3" fmla="*/ 57031 h 140363"/>
                <a:gd name="connsiteX4" fmla="*/ 61710 w 163757"/>
                <a:gd name="connsiteY4" fmla="*/ 59370 h 140363"/>
                <a:gd name="connsiteX5" fmla="*/ 115516 w 163757"/>
                <a:gd name="connsiteY5" fmla="*/ 89782 h 140363"/>
                <a:gd name="connsiteX6" fmla="*/ 106158 w 163757"/>
                <a:gd name="connsiteY6" fmla="*/ 42994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757" h="140363">
                  <a:moveTo>
                    <a:pt x="106158" y="42994"/>
                  </a:moveTo>
                  <a:cubicBezTo>
                    <a:pt x="110837" y="66388"/>
                    <a:pt x="143589" y="87443"/>
                    <a:pt x="122534" y="96801"/>
                  </a:cubicBezTo>
                  <a:cubicBezTo>
                    <a:pt x="96801" y="110837"/>
                    <a:pt x="92122" y="85104"/>
                    <a:pt x="61710" y="71067"/>
                  </a:cubicBezTo>
                  <a:cubicBezTo>
                    <a:pt x="54691" y="68728"/>
                    <a:pt x="47673" y="61710"/>
                    <a:pt x="42994" y="57031"/>
                  </a:cubicBezTo>
                  <a:cubicBezTo>
                    <a:pt x="47673" y="57031"/>
                    <a:pt x="59370" y="59370"/>
                    <a:pt x="61710" y="59370"/>
                  </a:cubicBezTo>
                  <a:cubicBezTo>
                    <a:pt x="71067" y="61710"/>
                    <a:pt x="94461" y="94461"/>
                    <a:pt x="115516" y="89782"/>
                  </a:cubicBezTo>
                  <a:cubicBezTo>
                    <a:pt x="129552" y="87443"/>
                    <a:pt x="89782" y="50013"/>
                    <a:pt x="106158" y="42994"/>
                  </a:cubicBezTo>
                  <a:close/>
                </a:path>
              </a:pathLst>
            </a:custGeom>
            <a:solidFill>
              <a:srgbClr val="73717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A5C7A67-979E-44F1-9A7A-BD92ABDAC408}"/>
                </a:ext>
              </a:extLst>
            </p:cNvPr>
            <p:cNvSpPr/>
            <p:nvPr/>
          </p:nvSpPr>
          <p:spPr>
            <a:xfrm>
              <a:off x="10339920" y="2109185"/>
              <a:ext cx="163758" cy="140364"/>
            </a:xfrm>
            <a:custGeom>
              <a:avLst/>
              <a:gdLst>
                <a:gd name="connsiteX0" fmla="*/ 110837 w 163757"/>
                <a:gd name="connsiteY0" fmla="*/ 46623 h 140363"/>
                <a:gd name="connsiteX1" fmla="*/ 89782 w 163757"/>
                <a:gd name="connsiteY1" fmla="*/ 72356 h 140363"/>
                <a:gd name="connsiteX2" fmla="*/ 64049 w 163757"/>
                <a:gd name="connsiteY2" fmla="*/ 72356 h 140363"/>
                <a:gd name="connsiteX3" fmla="*/ 66388 w 163757"/>
                <a:gd name="connsiteY3" fmla="*/ 48962 h 140363"/>
                <a:gd name="connsiteX4" fmla="*/ 42994 w 163757"/>
                <a:gd name="connsiteY4" fmla="*/ 51302 h 140363"/>
                <a:gd name="connsiteX5" fmla="*/ 106158 w 163757"/>
                <a:gd name="connsiteY5" fmla="*/ 74696 h 140363"/>
                <a:gd name="connsiteX6" fmla="*/ 136570 w 163757"/>
                <a:gd name="connsiteY6" fmla="*/ 48962 h 140363"/>
                <a:gd name="connsiteX7" fmla="*/ 110837 w 163757"/>
                <a:gd name="connsiteY7" fmla="*/ 4662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57" h="140363">
                  <a:moveTo>
                    <a:pt x="110837" y="46623"/>
                  </a:moveTo>
                  <a:cubicBezTo>
                    <a:pt x="108497" y="58320"/>
                    <a:pt x="96800" y="65338"/>
                    <a:pt x="89782" y="72356"/>
                  </a:cubicBezTo>
                  <a:cubicBezTo>
                    <a:pt x="80425" y="79374"/>
                    <a:pt x="68728" y="81714"/>
                    <a:pt x="64049" y="72356"/>
                  </a:cubicBezTo>
                  <a:cubicBezTo>
                    <a:pt x="54691" y="55980"/>
                    <a:pt x="61709" y="58320"/>
                    <a:pt x="66388" y="48962"/>
                  </a:cubicBezTo>
                  <a:cubicBezTo>
                    <a:pt x="52352" y="48962"/>
                    <a:pt x="59370" y="51302"/>
                    <a:pt x="42994" y="51302"/>
                  </a:cubicBezTo>
                  <a:cubicBezTo>
                    <a:pt x="64049" y="109787"/>
                    <a:pt x="59370" y="107447"/>
                    <a:pt x="106158" y="74696"/>
                  </a:cubicBezTo>
                  <a:cubicBezTo>
                    <a:pt x="120194" y="65338"/>
                    <a:pt x="124873" y="58320"/>
                    <a:pt x="136570" y="48962"/>
                  </a:cubicBezTo>
                  <a:cubicBezTo>
                    <a:pt x="122534" y="48962"/>
                    <a:pt x="122534" y="37265"/>
                    <a:pt x="110837" y="46623"/>
                  </a:cubicBezTo>
                  <a:close/>
                </a:path>
              </a:pathLst>
            </a:custGeom>
            <a:solidFill>
              <a:srgbClr val="6C696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52A0D1A-B83A-46AA-8ACB-2DCD6C345152}"/>
                </a:ext>
              </a:extLst>
            </p:cNvPr>
            <p:cNvSpPr/>
            <p:nvPr/>
          </p:nvSpPr>
          <p:spPr>
            <a:xfrm>
              <a:off x="10473266" y="2083394"/>
              <a:ext cx="140364" cy="116970"/>
            </a:xfrm>
            <a:custGeom>
              <a:avLst/>
              <a:gdLst>
                <a:gd name="connsiteX0" fmla="*/ 94461 w 140363"/>
                <a:gd name="connsiteY0" fmla="*/ 46680 h 116969"/>
                <a:gd name="connsiteX1" fmla="*/ 78085 w 140363"/>
                <a:gd name="connsiteY1" fmla="*/ 72413 h 116969"/>
                <a:gd name="connsiteX2" fmla="*/ 59370 w 140363"/>
                <a:gd name="connsiteY2" fmla="*/ 72413 h 116969"/>
                <a:gd name="connsiteX3" fmla="*/ 61710 w 140363"/>
                <a:gd name="connsiteY3" fmla="*/ 49019 h 116969"/>
                <a:gd name="connsiteX4" fmla="*/ 42994 w 140363"/>
                <a:gd name="connsiteY4" fmla="*/ 49019 h 116969"/>
                <a:gd name="connsiteX5" fmla="*/ 89782 w 140363"/>
                <a:gd name="connsiteY5" fmla="*/ 72413 h 116969"/>
                <a:gd name="connsiteX6" fmla="*/ 113176 w 140363"/>
                <a:gd name="connsiteY6" fmla="*/ 46680 h 116969"/>
                <a:gd name="connsiteX7" fmla="*/ 94461 w 140363"/>
                <a:gd name="connsiteY7" fmla="*/ 46680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63" h="116969">
                  <a:moveTo>
                    <a:pt x="94461" y="46680"/>
                  </a:moveTo>
                  <a:cubicBezTo>
                    <a:pt x="92122" y="58377"/>
                    <a:pt x="85104" y="65395"/>
                    <a:pt x="78085" y="72413"/>
                  </a:cubicBezTo>
                  <a:cubicBezTo>
                    <a:pt x="71067" y="79432"/>
                    <a:pt x="64049" y="81771"/>
                    <a:pt x="59370" y="72413"/>
                  </a:cubicBezTo>
                  <a:cubicBezTo>
                    <a:pt x="52352" y="56038"/>
                    <a:pt x="57031" y="58377"/>
                    <a:pt x="61710" y="49019"/>
                  </a:cubicBezTo>
                  <a:cubicBezTo>
                    <a:pt x="50013" y="49019"/>
                    <a:pt x="54691" y="49019"/>
                    <a:pt x="42994" y="49019"/>
                  </a:cubicBezTo>
                  <a:cubicBezTo>
                    <a:pt x="59370" y="107504"/>
                    <a:pt x="54691" y="105165"/>
                    <a:pt x="89782" y="72413"/>
                  </a:cubicBezTo>
                  <a:cubicBezTo>
                    <a:pt x="99140" y="63056"/>
                    <a:pt x="103819" y="56038"/>
                    <a:pt x="113176" y="46680"/>
                  </a:cubicBezTo>
                  <a:cubicBezTo>
                    <a:pt x="103819" y="49019"/>
                    <a:pt x="103819" y="37322"/>
                    <a:pt x="94461" y="46680"/>
                  </a:cubicBezTo>
                  <a:close/>
                </a:path>
              </a:pathLst>
            </a:custGeom>
            <a:solidFill>
              <a:srgbClr val="6C696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BBB734F-F004-4631-A7A2-BB5806D95600}"/>
                </a:ext>
              </a:extLst>
            </p:cNvPr>
            <p:cNvGrpSpPr/>
            <p:nvPr/>
          </p:nvGrpSpPr>
          <p:grpSpPr>
            <a:xfrm>
              <a:off x="8963351" y="2835327"/>
              <a:ext cx="1121835" cy="315595"/>
              <a:chOff x="8963351" y="2835327"/>
              <a:chExt cx="1121835" cy="315595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E6B3A95-B532-476E-8ABB-94DD48AFE193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0CFA93F-D4F6-4D7C-96F1-4D8AECD40AD2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6AF1BC2-934C-493A-AFCD-5D2481B46874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A9EDCFB-8683-4271-B062-ED8748D299D5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5307DD7-5E2A-4B5A-9A8D-AA096940FF6B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1E52E487-540C-4906-949D-E25A6DB3E49E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4E2C14D-21B0-49F1-AB9B-EE03EA0972E1}"/>
                </a:ext>
              </a:extLst>
            </p:cNvPr>
            <p:cNvSpPr/>
            <p:nvPr/>
          </p:nvSpPr>
          <p:spPr>
            <a:xfrm>
              <a:off x="9763854" y="2540923"/>
              <a:ext cx="116970" cy="116970"/>
            </a:xfrm>
            <a:custGeom>
              <a:avLst/>
              <a:gdLst>
                <a:gd name="connsiteX0" fmla="*/ 66963 w 116969"/>
                <a:gd name="connsiteY0" fmla="*/ 42994 h 116969"/>
                <a:gd name="connsiteX1" fmla="*/ 85678 w 116969"/>
                <a:gd name="connsiteY1" fmla="*/ 66388 h 116969"/>
                <a:gd name="connsiteX2" fmla="*/ 59945 w 116969"/>
                <a:gd name="connsiteY2" fmla="*/ 87443 h 116969"/>
                <a:gd name="connsiteX3" fmla="*/ 43569 w 116969"/>
                <a:gd name="connsiteY3" fmla="*/ 61709 h 116969"/>
                <a:gd name="connsiteX4" fmla="*/ 66963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6963" y="42994"/>
                  </a:moveTo>
                  <a:cubicBezTo>
                    <a:pt x="78660" y="45334"/>
                    <a:pt x="88017" y="54691"/>
                    <a:pt x="85678" y="66388"/>
                  </a:cubicBezTo>
                  <a:cubicBezTo>
                    <a:pt x="85678" y="80425"/>
                    <a:pt x="76320" y="92122"/>
                    <a:pt x="59945" y="87443"/>
                  </a:cubicBezTo>
                  <a:cubicBezTo>
                    <a:pt x="45908" y="85103"/>
                    <a:pt x="41229" y="73406"/>
                    <a:pt x="43569" y="61709"/>
                  </a:cubicBezTo>
                  <a:cubicBezTo>
                    <a:pt x="45908" y="50012"/>
                    <a:pt x="52926" y="42994"/>
                    <a:pt x="66963" y="42994"/>
                  </a:cubicBezTo>
                  <a:close/>
                </a:path>
              </a:pathLst>
            </a:custGeom>
            <a:solidFill>
              <a:srgbClr val="D6D6D6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B0E7F6C-5140-4DE7-B1D8-18122DBA2DB4}"/>
                </a:ext>
              </a:extLst>
            </p:cNvPr>
            <p:cNvSpPr/>
            <p:nvPr/>
          </p:nvSpPr>
          <p:spPr>
            <a:xfrm>
              <a:off x="9783143" y="2858633"/>
              <a:ext cx="116970" cy="116970"/>
            </a:xfrm>
            <a:custGeom>
              <a:avLst/>
              <a:gdLst>
                <a:gd name="connsiteX0" fmla="*/ 80425 w 116969"/>
                <a:gd name="connsiteY0" fmla="*/ 59818 h 116969"/>
                <a:gd name="connsiteX1" fmla="*/ 64049 w 116969"/>
                <a:gd name="connsiteY1" fmla="*/ 80873 h 116969"/>
                <a:gd name="connsiteX2" fmla="*/ 42994 w 116969"/>
                <a:gd name="connsiteY2" fmla="*/ 64497 h 116969"/>
                <a:gd name="connsiteX3" fmla="*/ 61710 w 116969"/>
                <a:gd name="connsiteY3" fmla="*/ 43443 h 116969"/>
                <a:gd name="connsiteX4" fmla="*/ 80425 w 116969"/>
                <a:gd name="connsiteY4" fmla="*/ 59818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80425" y="59818"/>
                  </a:moveTo>
                  <a:cubicBezTo>
                    <a:pt x="80425" y="71515"/>
                    <a:pt x="75746" y="78534"/>
                    <a:pt x="64049" y="80873"/>
                  </a:cubicBezTo>
                  <a:cubicBezTo>
                    <a:pt x="52352" y="80873"/>
                    <a:pt x="45334" y="73855"/>
                    <a:pt x="42994" y="64497"/>
                  </a:cubicBezTo>
                  <a:cubicBezTo>
                    <a:pt x="42994" y="52800"/>
                    <a:pt x="50013" y="45782"/>
                    <a:pt x="61710" y="43443"/>
                  </a:cubicBezTo>
                  <a:cubicBezTo>
                    <a:pt x="71067" y="41103"/>
                    <a:pt x="78085" y="48121"/>
                    <a:pt x="80425" y="59818"/>
                  </a:cubicBezTo>
                  <a:close/>
                </a:path>
              </a:pathLst>
            </a:custGeom>
            <a:solidFill>
              <a:srgbClr val="CFCFCF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FB02A5F-4E96-45F8-BAA6-28F78C7EA83C}"/>
                </a:ext>
              </a:extLst>
            </p:cNvPr>
            <p:cNvSpPr/>
            <p:nvPr/>
          </p:nvSpPr>
          <p:spPr>
            <a:xfrm>
              <a:off x="9700816" y="2238692"/>
              <a:ext cx="116970" cy="116970"/>
            </a:xfrm>
            <a:custGeom>
              <a:avLst/>
              <a:gdLst>
                <a:gd name="connsiteX0" fmla="*/ 59818 w 116969"/>
                <a:gd name="connsiteY0" fmla="*/ 80873 h 116969"/>
                <a:gd name="connsiteX1" fmla="*/ 43443 w 116969"/>
                <a:gd name="connsiteY1" fmla="*/ 59818 h 116969"/>
                <a:gd name="connsiteX2" fmla="*/ 64497 w 116969"/>
                <a:gd name="connsiteY2" fmla="*/ 43443 h 116969"/>
                <a:gd name="connsiteX3" fmla="*/ 78534 w 116969"/>
                <a:gd name="connsiteY3" fmla="*/ 62158 h 116969"/>
                <a:gd name="connsiteX4" fmla="*/ 59818 w 116969"/>
                <a:gd name="connsiteY4" fmla="*/ 80873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59818" y="80873"/>
                  </a:moveTo>
                  <a:cubicBezTo>
                    <a:pt x="48121" y="78534"/>
                    <a:pt x="41103" y="73855"/>
                    <a:pt x="43443" y="59818"/>
                  </a:cubicBezTo>
                  <a:cubicBezTo>
                    <a:pt x="45782" y="48121"/>
                    <a:pt x="52800" y="41103"/>
                    <a:pt x="64497" y="43443"/>
                  </a:cubicBezTo>
                  <a:cubicBezTo>
                    <a:pt x="73855" y="45782"/>
                    <a:pt x="80873" y="52800"/>
                    <a:pt x="78534" y="62158"/>
                  </a:cubicBezTo>
                  <a:cubicBezTo>
                    <a:pt x="78534" y="73855"/>
                    <a:pt x="71515" y="80873"/>
                    <a:pt x="59818" y="80873"/>
                  </a:cubicBezTo>
                  <a:close/>
                </a:path>
              </a:pathLst>
            </a:custGeom>
            <a:solidFill>
              <a:srgbClr val="D6D5D5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415E213-9C34-4625-8439-7899BC337602}"/>
                </a:ext>
              </a:extLst>
            </p:cNvPr>
            <p:cNvSpPr/>
            <p:nvPr/>
          </p:nvSpPr>
          <p:spPr>
            <a:xfrm>
              <a:off x="9371409" y="468215"/>
              <a:ext cx="561456" cy="725214"/>
            </a:xfrm>
            <a:custGeom>
              <a:avLst/>
              <a:gdLst>
                <a:gd name="connsiteX0" fmla="*/ 515553 w 561455"/>
                <a:gd name="connsiteY0" fmla="*/ 42994 h 725213"/>
                <a:gd name="connsiteX1" fmla="*/ 501517 w 561455"/>
                <a:gd name="connsiteY1" fmla="*/ 57031 h 725213"/>
                <a:gd name="connsiteX2" fmla="*/ 506195 w 561455"/>
                <a:gd name="connsiteY2" fmla="*/ 204413 h 725213"/>
                <a:gd name="connsiteX3" fmla="*/ 396244 w 561455"/>
                <a:gd name="connsiteY3" fmla="*/ 534268 h 725213"/>
                <a:gd name="connsiteX4" fmla="*/ 351795 w 561455"/>
                <a:gd name="connsiteY4" fmla="*/ 597432 h 725213"/>
                <a:gd name="connsiteX5" fmla="*/ 293310 w 561455"/>
                <a:gd name="connsiteY5" fmla="*/ 691008 h 725213"/>
                <a:gd name="connsiteX6" fmla="*/ 42994 w 561455"/>
                <a:gd name="connsiteY6" fmla="*/ 564680 h 725213"/>
                <a:gd name="connsiteX7" fmla="*/ 283952 w 561455"/>
                <a:gd name="connsiteY7" fmla="*/ 700366 h 725213"/>
                <a:gd name="connsiteX8" fmla="*/ 326062 w 561455"/>
                <a:gd name="connsiteY8" fmla="*/ 681650 h 725213"/>
                <a:gd name="connsiteX9" fmla="*/ 363492 w 561455"/>
                <a:gd name="connsiteY9" fmla="*/ 595093 h 725213"/>
                <a:gd name="connsiteX10" fmla="*/ 398583 w 561455"/>
                <a:gd name="connsiteY10" fmla="*/ 543626 h 725213"/>
                <a:gd name="connsiteX11" fmla="*/ 468765 w 561455"/>
                <a:gd name="connsiteY11" fmla="*/ 412619 h 725213"/>
                <a:gd name="connsiteX12" fmla="*/ 515553 w 561455"/>
                <a:gd name="connsiteY12" fmla="*/ 206752 h 725213"/>
                <a:gd name="connsiteX13" fmla="*/ 515553 w 561455"/>
                <a:gd name="connsiteY13" fmla="*/ 42994 h 7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1455" h="725213">
                  <a:moveTo>
                    <a:pt x="515553" y="42994"/>
                  </a:moveTo>
                  <a:cubicBezTo>
                    <a:pt x="503856" y="50013"/>
                    <a:pt x="513214" y="50013"/>
                    <a:pt x="501517" y="57031"/>
                  </a:cubicBezTo>
                  <a:cubicBezTo>
                    <a:pt x="506195" y="106158"/>
                    <a:pt x="510874" y="143589"/>
                    <a:pt x="506195" y="204413"/>
                  </a:cubicBezTo>
                  <a:cubicBezTo>
                    <a:pt x="424316" y="354134"/>
                    <a:pt x="517892" y="396244"/>
                    <a:pt x="396244" y="534268"/>
                  </a:cubicBezTo>
                  <a:cubicBezTo>
                    <a:pt x="384547" y="548305"/>
                    <a:pt x="351795" y="597432"/>
                    <a:pt x="351795" y="597432"/>
                  </a:cubicBezTo>
                  <a:cubicBezTo>
                    <a:pt x="330740" y="632523"/>
                    <a:pt x="309686" y="695687"/>
                    <a:pt x="293310" y="691008"/>
                  </a:cubicBezTo>
                  <a:cubicBezTo>
                    <a:pt x="220789" y="665275"/>
                    <a:pt x="106158" y="613808"/>
                    <a:pt x="42994" y="564680"/>
                  </a:cubicBezTo>
                  <a:cubicBezTo>
                    <a:pt x="110837" y="632523"/>
                    <a:pt x="197395" y="669953"/>
                    <a:pt x="283952" y="700366"/>
                  </a:cubicBezTo>
                  <a:cubicBezTo>
                    <a:pt x="300328" y="705044"/>
                    <a:pt x="319043" y="698026"/>
                    <a:pt x="326062" y="681650"/>
                  </a:cubicBezTo>
                  <a:cubicBezTo>
                    <a:pt x="337759" y="653578"/>
                    <a:pt x="356474" y="611468"/>
                    <a:pt x="363492" y="595093"/>
                  </a:cubicBezTo>
                  <a:cubicBezTo>
                    <a:pt x="363492" y="595093"/>
                    <a:pt x="386886" y="560002"/>
                    <a:pt x="398583" y="543626"/>
                  </a:cubicBezTo>
                  <a:cubicBezTo>
                    <a:pt x="431335" y="503856"/>
                    <a:pt x="461747" y="464086"/>
                    <a:pt x="468765" y="412619"/>
                  </a:cubicBezTo>
                  <a:cubicBezTo>
                    <a:pt x="475783" y="342437"/>
                    <a:pt x="473444" y="269916"/>
                    <a:pt x="515553" y="206752"/>
                  </a:cubicBezTo>
                  <a:cubicBezTo>
                    <a:pt x="527250" y="148267"/>
                    <a:pt x="515553" y="101479"/>
                    <a:pt x="515553" y="42994"/>
                  </a:cubicBezTo>
                  <a:close/>
                </a:path>
              </a:pathLst>
            </a:custGeom>
            <a:solidFill>
              <a:srgbClr val="949393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17B495B-B560-4153-8B9E-EEBED30B502F}"/>
                </a:ext>
              </a:extLst>
            </p:cNvPr>
            <p:cNvSpPr/>
            <p:nvPr/>
          </p:nvSpPr>
          <p:spPr>
            <a:xfrm>
              <a:off x="9783143" y="2049064"/>
              <a:ext cx="210546" cy="116970"/>
            </a:xfrm>
            <a:custGeom>
              <a:avLst/>
              <a:gdLst>
                <a:gd name="connsiteX0" fmla="*/ 159964 w 210545"/>
                <a:gd name="connsiteY0" fmla="*/ 73991 h 116969"/>
                <a:gd name="connsiteX1" fmla="*/ 42994 w 210545"/>
                <a:gd name="connsiteY1" fmla="*/ 55276 h 116969"/>
                <a:gd name="connsiteX2" fmla="*/ 190376 w 210545"/>
                <a:gd name="connsiteY2" fmla="*/ 55276 h 116969"/>
                <a:gd name="connsiteX3" fmla="*/ 159964 w 210545"/>
                <a:gd name="connsiteY3" fmla="*/ 73991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545" h="116969">
                  <a:moveTo>
                    <a:pt x="159964" y="73991"/>
                  </a:moveTo>
                  <a:cubicBezTo>
                    <a:pt x="127213" y="34222"/>
                    <a:pt x="82764" y="69313"/>
                    <a:pt x="42994" y="55276"/>
                  </a:cubicBezTo>
                  <a:cubicBezTo>
                    <a:pt x="92122" y="38900"/>
                    <a:pt x="136570" y="38900"/>
                    <a:pt x="190376" y="55276"/>
                  </a:cubicBezTo>
                  <a:cubicBezTo>
                    <a:pt x="181019" y="59955"/>
                    <a:pt x="171661" y="66973"/>
                    <a:pt x="159964" y="73991"/>
                  </a:cubicBezTo>
                  <a:close/>
                </a:path>
              </a:pathLst>
            </a:custGeom>
            <a:solidFill>
              <a:srgbClr val="AFAEAE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F230576-7F20-476B-80FF-D8807D7991AE}"/>
                </a:ext>
              </a:extLst>
            </p:cNvPr>
            <p:cNvSpPr/>
            <p:nvPr/>
          </p:nvSpPr>
          <p:spPr>
            <a:xfrm>
              <a:off x="9682264" y="2227159"/>
              <a:ext cx="163758" cy="772002"/>
            </a:xfrm>
            <a:custGeom>
              <a:avLst/>
              <a:gdLst>
                <a:gd name="connsiteX0" fmla="*/ 122818 w 163757"/>
                <a:gd name="connsiteY0" fmla="*/ 412904 h 772001"/>
                <a:gd name="connsiteX1" fmla="*/ 73691 w 163757"/>
                <a:gd name="connsiteY1" fmla="*/ 244467 h 772001"/>
                <a:gd name="connsiteX2" fmla="*/ 38600 w 163757"/>
                <a:gd name="connsiteY2" fmla="*/ 45618 h 772001"/>
                <a:gd name="connsiteX3" fmla="*/ 17545 w 163757"/>
                <a:gd name="connsiteY3" fmla="*/ 17545 h 772001"/>
                <a:gd name="connsiteX4" fmla="*/ 17545 w 163757"/>
                <a:gd name="connsiteY4" fmla="*/ 17545 h 772001"/>
                <a:gd name="connsiteX5" fmla="*/ 57315 w 163757"/>
                <a:gd name="connsiteY5" fmla="*/ 214055 h 772001"/>
                <a:gd name="connsiteX6" fmla="*/ 106443 w 163757"/>
                <a:gd name="connsiteY6" fmla="*/ 412904 h 772001"/>
                <a:gd name="connsiteX7" fmla="*/ 115800 w 163757"/>
                <a:gd name="connsiteY7" fmla="*/ 674917 h 772001"/>
                <a:gd name="connsiteX8" fmla="*/ 92406 w 163757"/>
                <a:gd name="connsiteY8" fmla="*/ 754456 h 772001"/>
                <a:gd name="connsiteX9" fmla="*/ 104103 w 163757"/>
                <a:gd name="connsiteY9" fmla="*/ 756796 h 772001"/>
                <a:gd name="connsiteX10" fmla="*/ 132176 w 163757"/>
                <a:gd name="connsiteY10" fmla="*/ 677256 h 772001"/>
                <a:gd name="connsiteX11" fmla="*/ 122818 w 163757"/>
                <a:gd name="connsiteY11" fmla="*/ 412904 h 77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757" h="772001">
                  <a:moveTo>
                    <a:pt x="122818" y="412904"/>
                  </a:moveTo>
                  <a:cubicBezTo>
                    <a:pt x="94746" y="359098"/>
                    <a:pt x="71352" y="300613"/>
                    <a:pt x="73691" y="244467"/>
                  </a:cubicBezTo>
                  <a:cubicBezTo>
                    <a:pt x="76030" y="174285"/>
                    <a:pt x="54976" y="111121"/>
                    <a:pt x="38600" y="45618"/>
                  </a:cubicBezTo>
                  <a:cubicBezTo>
                    <a:pt x="36261" y="31582"/>
                    <a:pt x="36261" y="17545"/>
                    <a:pt x="17545" y="17545"/>
                  </a:cubicBezTo>
                  <a:lnTo>
                    <a:pt x="17545" y="17545"/>
                  </a:lnTo>
                  <a:cubicBezTo>
                    <a:pt x="22224" y="85388"/>
                    <a:pt x="61994" y="146212"/>
                    <a:pt x="57315" y="214055"/>
                  </a:cubicBezTo>
                  <a:cubicBezTo>
                    <a:pt x="52636" y="284237"/>
                    <a:pt x="76030" y="349740"/>
                    <a:pt x="106443" y="412904"/>
                  </a:cubicBezTo>
                  <a:cubicBezTo>
                    <a:pt x="148552" y="497122"/>
                    <a:pt x="169606" y="583680"/>
                    <a:pt x="115800" y="674917"/>
                  </a:cubicBezTo>
                  <a:cubicBezTo>
                    <a:pt x="101764" y="698311"/>
                    <a:pt x="99424" y="728723"/>
                    <a:pt x="92406" y="754456"/>
                  </a:cubicBezTo>
                  <a:cubicBezTo>
                    <a:pt x="97085" y="754456"/>
                    <a:pt x="99424" y="756796"/>
                    <a:pt x="104103" y="756796"/>
                  </a:cubicBezTo>
                  <a:cubicBezTo>
                    <a:pt x="113461" y="731062"/>
                    <a:pt x="118140" y="700650"/>
                    <a:pt x="132176" y="677256"/>
                  </a:cubicBezTo>
                  <a:cubicBezTo>
                    <a:pt x="188322" y="586019"/>
                    <a:pt x="167267" y="499462"/>
                    <a:pt x="122818" y="412904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95D8F32-344B-4C26-A62B-F52A92531B8C}"/>
                </a:ext>
              </a:extLst>
            </p:cNvPr>
            <p:cNvSpPr/>
            <p:nvPr/>
          </p:nvSpPr>
          <p:spPr>
            <a:xfrm>
              <a:off x="9605064" y="1537036"/>
              <a:ext cx="70182" cy="538062"/>
            </a:xfrm>
            <a:custGeom>
              <a:avLst/>
              <a:gdLst>
                <a:gd name="connsiteX0" fmla="*/ 43279 w 70181"/>
                <a:gd name="connsiteY0" fmla="*/ 267861 h 538061"/>
                <a:gd name="connsiteX1" fmla="*/ 29242 w 70181"/>
                <a:gd name="connsiteY1" fmla="*/ 127497 h 538061"/>
                <a:gd name="connsiteX2" fmla="*/ 26903 w 70181"/>
                <a:gd name="connsiteY2" fmla="*/ 17545 h 538061"/>
                <a:gd name="connsiteX3" fmla="*/ 17545 w 70181"/>
                <a:gd name="connsiteY3" fmla="*/ 50297 h 538061"/>
                <a:gd name="connsiteX4" fmla="*/ 19885 w 70181"/>
                <a:gd name="connsiteY4" fmla="*/ 139194 h 538061"/>
                <a:gd name="connsiteX5" fmla="*/ 19885 w 70181"/>
                <a:gd name="connsiteY5" fmla="*/ 139194 h 538061"/>
                <a:gd name="connsiteX6" fmla="*/ 19885 w 70181"/>
                <a:gd name="connsiteY6" fmla="*/ 139194 h 538061"/>
                <a:gd name="connsiteX7" fmla="*/ 45618 w 70181"/>
                <a:gd name="connsiteY7" fmla="*/ 536892 h 538061"/>
                <a:gd name="connsiteX8" fmla="*/ 64333 w 70181"/>
                <a:gd name="connsiteY8" fmla="*/ 527535 h 538061"/>
                <a:gd name="connsiteX9" fmla="*/ 43279 w 70181"/>
                <a:gd name="connsiteY9" fmla="*/ 267861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81" h="538061">
                  <a:moveTo>
                    <a:pt x="43279" y="267861"/>
                  </a:moveTo>
                  <a:cubicBezTo>
                    <a:pt x="40939" y="228092"/>
                    <a:pt x="31582" y="171946"/>
                    <a:pt x="29242" y="127497"/>
                  </a:cubicBezTo>
                  <a:cubicBezTo>
                    <a:pt x="29242" y="87728"/>
                    <a:pt x="26903" y="57315"/>
                    <a:pt x="26903" y="17545"/>
                  </a:cubicBezTo>
                  <a:cubicBezTo>
                    <a:pt x="22224" y="33921"/>
                    <a:pt x="22224" y="29242"/>
                    <a:pt x="17545" y="50297"/>
                  </a:cubicBezTo>
                  <a:cubicBezTo>
                    <a:pt x="19885" y="78370"/>
                    <a:pt x="15206" y="106443"/>
                    <a:pt x="19885" y="139194"/>
                  </a:cubicBezTo>
                  <a:cubicBezTo>
                    <a:pt x="19885" y="139194"/>
                    <a:pt x="19885" y="139194"/>
                    <a:pt x="19885" y="139194"/>
                  </a:cubicBezTo>
                  <a:lnTo>
                    <a:pt x="19885" y="139194"/>
                  </a:lnTo>
                  <a:cubicBezTo>
                    <a:pt x="29242" y="263183"/>
                    <a:pt x="24564" y="405886"/>
                    <a:pt x="45618" y="536892"/>
                  </a:cubicBezTo>
                  <a:cubicBezTo>
                    <a:pt x="54976" y="532213"/>
                    <a:pt x="54976" y="529874"/>
                    <a:pt x="64333" y="527535"/>
                  </a:cubicBezTo>
                  <a:cubicBezTo>
                    <a:pt x="64333" y="525195"/>
                    <a:pt x="47958" y="340383"/>
                    <a:pt x="43279" y="267861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413B7C-2A7C-409C-9D95-FB1295EC8CB1}"/>
                </a:ext>
              </a:extLst>
            </p:cNvPr>
            <p:cNvSpPr/>
            <p:nvPr/>
          </p:nvSpPr>
          <p:spPr>
            <a:xfrm>
              <a:off x="9617046" y="1644933"/>
              <a:ext cx="116970" cy="116970"/>
            </a:xfrm>
            <a:custGeom>
              <a:avLst/>
              <a:gdLst>
                <a:gd name="connsiteX0" fmla="*/ 61710 w 116969"/>
                <a:gd name="connsiteY0" fmla="*/ 42994 h 116969"/>
                <a:gd name="connsiteX1" fmla="*/ 80425 w 116969"/>
                <a:gd name="connsiteY1" fmla="*/ 61710 h 116969"/>
                <a:gd name="connsiteX2" fmla="*/ 64049 w 116969"/>
                <a:gd name="connsiteY2" fmla="*/ 80425 h 116969"/>
                <a:gd name="connsiteX3" fmla="*/ 42994 w 116969"/>
                <a:gd name="connsiteY3" fmla="*/ 64049 h 116969"/>
                <a:gd name="connsiteX4" fmla="*/ 61710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1710" y="42994"/>
                  </a:moveTo>
                  <a:cubicBezTo>
                    <a:pt x="73407" y="42994"/>
                    <a:pt x="80425" y="50013"/>
                    <a:pt x="80425" y="61710"/>
                  </a:cubicBezTo>
                  <a:cubicBezTo>
                    <a:pt x="80425" y="73407"/>
                    <a:pt x="75746" y="80425"/>
                    <a:pt x="64049" y="80425"/>
                  </a:cubicBezTo>
                  <a:cubicBezTo>
                    <a:pt x="52352" y="80425"/>
                    <a:pt x="45334" y="75746"/>
                    <a:pt x="42994" y="64049"/>
                  </a:cubicBezTo>
                  <a:cubicBezTo>
                    <a:pt x="42994" y="52352"/>
                    <a:pt x="50013" y="47673"/>
                    <a:pt x="61710" y="42994"/>
                  </a:cubicBezTo>
                  <a:close/>
                </a:path>
              </a:pathLst>
            </a:custGeom>
            <a:solidFill>
              <a:srgbClr val="CAC9C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1A17515-CE4A-4122-8F11-3BA3099F308A}"/>
                </a:ext>
              </a:extLst>
            </p:cNvPr>
            <p:cNvSpPr/>
            <p:nvPr/>
          </p:nvSpPr>
          <p:spPr>
            <a:xfrm>
              <a:off x="9881398" y="1998043"/>
              <a:ext cx="187152" cy="93576"/>
            </a:xfrm>
            <a:custGeom>
              <a:avLst/>
              <a:gdLst>
                <a:gd name="connsiteX0" fmla="*/ 143589 w 187151"/>
                <a:gd name="connsiteY0" fmla="*/ 73546 h 93575"/>
                <a:gd name="connsiteX1" fmla="*/ 42994 w 187151"/>
                <a:gd name="connsiteY1" fmla="*/ 50152 h 93575"/>
                <a:gd name="connsiteX2" fmla="*/ 143589 w 187151"/>
                <a:gd name="connsiteY2" fmla="*/ 54831 h 93575"/>
                <a:gd name="connsiteX3" fmla="*/ 143589 w 187151"/>
                <a:gd name="connsiteY3" fmla="*/ 73546 h 9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151" h="93575">
                  <a:moveTo>
                    <a:pt x="143589" y="73546"/>
                  </a:moveTo>
                  <a:cubicBezTo>
                    <a:pt x="117855" y="57170"/>
                    <a:pt x="87443" y="52491"/>
                    <a:pt x="42994" y="50152"/>
                  </a:cubicBezTo>
                  <a:cubicBezTo>
                    <a:pt x="87443" y="36116"/>
                    <a:pt x="115516" y="45473"/>
                    <a:pt x="143589" y="54831"/>
                  </a:cubicBezTo>
                  <a:cubicBezTo>
                    <a:pt x="145928" y="61849"/>
                    <a:pt x="143589" y="66528"/>
                    <a:pt x="143589" y="73546"/>
                  </a:cubicBezTo>
                  <a:close/>
                </a:path>
              </a:pathLst>
            </a:custGeom>
            <a:solidFill>
              <a:srgbClr val="B4B3B3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B660035-A153-4F4B-A2FE-FDE17FA1C886}"/>
                </a:ext>
              </a:extLst>
            </p:cNvPr>
            <p:cNvSpPr/>
            <p:nvPr/>
          </p:nvSpPr>
          <p:spPr>
            <a:xfrm>
              <a:off x="9241610" y="610281"/>
              <a:ext cx="116970" cy="140364"/>
            </a:xfrm>
            <a:custGeom>
              <a:avLst/>
              <a:gdLst>
                <a:gd name="connsiteX0" fmla="*/ 76878 w 116969"/>
                <a:gd name="connsiteY0" fmla="*/ 118493 h 140363"/>
                <a:gd name="connsiteX1" fmla="*/ 46466 w 116969"/>
                <a:gd name="connsiteY1" fmla="*/ 69365 h 140363"/>
                <a:gd name="connsiteX2" fmla="*/ 51145 w 116969"/>
                <a:gd name="connsiteY2" fmla="*/ 48311 h 140363"/>
                <a:gd name="connsiteX3" fmla="*/ 69860 w 116969"/>
                <a:gd name="connsiteY3" fmla="*/ 43632 h 140363"/>
                <a:gd name="connsiteX4" fmla="*/ 72199 w 116969"/>
                <a:gd name="connsiteY4" fmla="*/ 64687 h 140363"/>
                <a:gd name="connsiteX5" fmla="*/ 76878 w 116969"/>
                <a:gd name="connsiteY5" fmla="*/ 11849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969" h="140363">
                  <a:moveTo>
                    <a:pt x="76878" y="118493"/>
                  </a:moveTo>
                  <a:cubicBezTo>
                    <a:pt x="58163" y="106796"/>
                    <a:pt x="60502" y="83402"/>
                    <a:pt x="46466" y="69365"/>
                  </a:cubicBezTo>
                  <a:cubicBezTo>
                    <a:pt x="39448" y="62347"/>
                    <a:pt x="44127" y="52990"/>
                    <a:pt x="51145" y="48311"/>
                  </a:cubicBezTo>
                  <a:cubicBezTo>
                    <a:pt x="55824" y="45971"/>
                    <a:pt x="65181" y="41293"/>
                    <a:pt x="69860" y="43632"/>
                  </a:cubicBezTo>
                  <a:cubicBezTo>
                    <a:pt x="86236" y="48311"/>
                    <a:pt x="74539" y="57668"/>
                    <a:pt x="72199" y="64687"/>
                  </a:cubicBezTo>
                  <a:cubicBezTo>
                    <a:pt x="67521" y="83402"/>
                    <a:pt x="100272" y="97438"/>
                    <a:pt x="76878" y="118493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7E2D806-B7DA-458B-8DB1-62B1C325CA99}"/>
                </a:ext>
              </a:extLst>
            </p:cNvPr>
            <p:cNvSpPr/>
            <p:nvPr/>
          </p:nvSpPr>
          <p:spPr>
            <a:xfrm>
              <a:off x="9502415" y="1027186"/>
              <a:ext cx="1684367" cy="1263276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accent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7" name="Content Placeholder 5">
            <a:extLst>
              <a:ext uri="{FF2B5EF4-FFF2-40B4-BE49-F238E27FC236}">
                <a16:creationId xmlns:a16="http://schemas.microsoft.com/office/drawing/2014/main" id="{43C904DA-C2CF-4BC0-8897-89D6BF5A7F8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582" y="1417625"/>
            <a:ext cx="7988782" cy="51407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7968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271E67-9455-4FCB-AFE2-00B85A12E2D8}"/>
              </a:ext>
            </a:extLst>
          </p:cNvPr>
          <p:cNvSpPr/>
          <p:nvPr/>
        </p:nvSpPr>
        <p:spPr>
          <a:xfrm>
            <a:off x="5754757" y="2760827"/>
            <a:ext cx="1188720" cy="30653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273E5073-DCA5-4667-AB88-4A695CBA2C2C}"/>
              </a:ext>
            </a:extLst>
          </p:cNvPr>
          <p:cNvSpPr>
            <a:spLocks noChangeAspect="1"/>
          </p:cNvSpPr>
          <p:nvPr/>
        </p:nvSpPr>
        <p:spPr>
          <a:xfrm>
            <a:off x="4836054" y="3810000"/>
            <a:ext cx="457497" cy="521208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Freeform 20">
            <a:extLst>
              <a:ext uri="{FF2B5EF4-FFF2-40B4-BE49-F238E27FC236}">
                <a16:creationId xmlns:a16="http://schemas.microsoft.com/office/drawing/2014/main" id="{F039ED93-F886-444D-8AEF-068BE227A2C0}"/>
              </a:ext>
            </a:extLst>
          </p:cNvPr>
          <p:cNvSpPr>
            <a:spLocks noChangeAspect="1"/>
          </p:cNvSpPr>
          <p:nvPr/>
        </p:nvSpPr>
        <p:spPr>
          <a:xfrm flipH="1">
            <a:off x="4804150" y="2566198"/>
            <a:ext cx="521208" cy="501159"/>
          </a:xfrm>
          <a:custGeom>
            <a:avLst/>
            <a:gdLst/>
            <a:ahLst/>
            <a:cxnLst/>
            <a:rect l="l" t="t" r="r" b="b"/>
            <a:pathLst>
              <a:path w="3948393" h="3817544">
                <a:moveTo>
                  <a:pt x="1888045" y="2370407"/>
                </a:moveTo>
                <a:lnTo>
                  <a:pt x="1180379" y="2998560"/>
                </a:lnTo>
                <a:lnTo>
                  <a:pt x="695350" y="2712314"/>
                </a:lnTo>
                <a:lnTo>
                  <a:pt x="703301" y="3014463"/>
                </a:lnTo>
                <a:lnTo>
                  <a:pt x="1888044" y="3817544"/>
                </a:lnTo>
                <a:cubicBezTo>
                  <a:pt x="1885393" y="3356368"/>
                  <a:pt x="1874793" y="2911096"/>
                  <a:pt x="1888045" y="2370407"/>
                </a:cubicBezTo>
                <a:close/>
                <a:moveTo>
                  <a:pt x="2059390" y="2370407"/>
                </a:moveTo>
                <a:cubicBezTo>
                  <a:pt x="2072642" y="2911096"/>
                  <a:pt x="2062042" y="3356368"/>
                  <a:pt x="2059391" y="3817544"/>
                </a:cubicBezTo>
                <a:lnTo>
                  <a:pt x="3244134" y="3014463"/>
                </a:lnTo>
                <a:lnTo>
                  <a:pt x="3252085" y="2712314"/>
                </a:lnTo>
                <a:lnTo>
                  <a:pt x="2767056" y="2998560"/>
                </a:lnTo>
                <a:close/>
                <a:moveTo>
                  <a:pt x="733907" y="1451867"/>
                </a:moveTo>
                <a:lnTo>
                  <a:pt x="0" y="2113471"/>
                </a:lnTo>
                <a:lnTo>
                  <a:pt x="1170450" y="2848461"/>
                </a:lnTo>
                <a:lnTo>
                  <a:pt x="1919327" y="2170968"/>
                </a:lnTo>
                <a:close/>
                <a:moveTo>
                  <a:pt x="3206900" y="1451867"/>
                </a:moveTo>
                <a:lnTo>
                  <a:pt x="2021479" y="2170968"/>
                </a:lnTo>
                <a:lnTo>
                  <a:pt x="2770356" y="2848461"/>
                </a:lnTo>
                <a:lnTo>
                  <a:pt x="3940806" y="2113471"/>
                </a:lnTo>
                <a:close/>
                <a:moveTo>
                  <a:pt x="1195981" y="0"/>
                </a:moveTo>
                <a:lnTo>
                  <a:pt x="10560" y="719101"/>
                </a:lnTo>
                <a:lnTo>
                  <a:pt x="759438" y="1396594"/>
                </a:lnTo>
                <a:lnTo>
                  <a:pt x="1929887" y="661605"/>
                </a:lnTo>
                <a:close/>
                <a:moveTo>
                  <a:pt x="2762973" y="0"/>
                </a:moveTo>
                <a:lnTo>
                  <a:pt x="2029067" y="661605"/>
                </a:lnTo>
                <a:lnTo>
                  <a:pt x="3199516" y="1396594"/>
                </a:lnTo>
                <a:lnTo>
                  <a:pt x="3948393" y="719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801532-6C1E-45DC-94EF-DF8F9D69DA4A}"/>
              </a:ext>
            </a:extLst>
          </p:cNvPr>
          <p:cNvSpPr/>
          <p:nvPr/>
        </p:nvSpPr>
        <p:spPr>
          <a:xfrm flipH="1">
            <a:off x="6096000" y="3926718"/>
            <a:ext cx="6096000" cy="242504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entury Gothic" panose="020B0502020202020204" pitchFamily="34" charset="0"/>
            </a:endParaRPr>
          </a:p>
        </p:txBody>
      </p:sp>
      <p:pic>
        <p:nvPicPr>
          <p:cNvPr id="2" name="Picture Placeholder 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C4F290E-82E3-4919-8B49-22AC23F15163}"/>
              </a:ext>
            </a:extLst>
          </p:cNvPr>
          <p:cNvPicPr>
            <a:picLocks noGrp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6" t="14003" b="14873"/>
          <a:stretch/>
        </p:blipFill>
        <p:spPr bwMode="auto">
          <a:xfrm>
            <a:off x="104442" y="374334"/>
            <a:ext cx="5717346" cy="61920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E053BA6D-F6FF-4EB7-B1D9-CF2C40E65601}"/>
              </a:ext>
            </a:extLst>
          </p:cNvPr>
          <p:cNvGrpSpPr/>
          <p:nvPr/>
        </p:nvGrpSpPr>
        <p:grpSpPr>
          <a:xfrm>
            <a:off x="5736467" y="397670"/>
            <a:ext cx="6331037" cy="1503796"/>
            <a:chOff x="5736467" y="397670"/>
            <a:chExt cx="6331037" cy="1503796"/>
          </a:xfrm>
        </p:grpSpPr>
        <p:sp>
          <p:nvSpPr>
            <p:cNvPr id="14" name="제목 3">
              <a:extLst>
                <a:ext uri="{FF2B5EF4-FFF2-40B4-BE49-F238E27FC236}">
                  <a16:creationId xmlns:a16="http://schemas.microsoft.com/office/drawing/2014/main" id="{CFA537AB-CFC2-4EA8-8AA8-FD8693E47CEB}"/>
                </a:ext>
              </a:extLst>
            </p:cNvPr>
            <p:cNvSpPr txBox="1">
              <a:spLocks/>
            </p:cNvSpPr>
            <p:nvPr/>
          </p:nvSpPr>
          <p:spPr>
            <a:xfrm>
              <a:off x="6617208" y="1257031"/>
              <a:ext cx="5450296" cy="64443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5400" b="1" dirty="0" err="1">
                  <a:solidFill>
                    <a:schemeClr val="accent4"/>
                  </a:solidFill>
                  <a:latin typeface="Century Gothic" panose="020B0502020202020204" pitchFamily="34" charset="0"/>
                </a:rPr>
                <a:t>Sistem</a:t>
              </a:r>
              <a:r>
                <a:rPr lang="en-US" altLang="ko-KR" sz="5400" b="1" dirty="0">
                  <a:solidFill>
                    <a:schemeClr val="accent4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ko-KR" sz="5400" b="1" dirty="0" err="1">
                  <a:solidFill>
                    <a:schemeClr val="accent4"/>
                  </a:solidFill>
                  <a:latin typeface="Century Gothic" panose="020B0502020202020204" pitchFamily="34" charset="0"/>
                </a:rPr>
                <a:t>Berjalan</a:t>
              </a:r>
              <a:endParaRPr lang="ko-KR" altLang="en-US" sz="5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5767D09-F632-4DC7-8240-C90930151BE9}"/>
                </a:ext>
              </a:extLst>
            </p:cNvPr>
            <p:cNvSpPr txBox="1"/>
            <p:nvPr/>
          </p:nvSpPr>
          <p:spPr>
            <a:xfrm>
              <a:off x="5736467" y="397670"/>
              <a:ext cx="3552023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accent2"/>
                  </a:solidFill>
                  <a:latin typeface="Century Gothic" panose="020B0502020202020204" pitchFamily="34" charset="0"/>
                  <a:cs typeface="Arial" pitchFamily="34" charset="0"/>
                </a:rPr>
                <a:t>Analisa</a:t>
              </a:r>
            </a:p>
          </p:txBody>
        </p:sp>
        <p:sp>
          <p:nvSpPr>
            <p:cNvPr id="9" name="Block Arc 41">
              <a:extLst>
                <a:ext uri="{FF2B5EF4-FFF2-40B4-BE49-F238E27FC236}">
                  <a16:creationId xmlns:a16="http://schemas.microsoft.com/office/drawing/2014/main" id="{F3BC933F-5DB9-441A-A54F-5E83CE65969D}"/>
                </a:ext>
              </a:extLst>
            </p:cNvPr>
            <p:cNvSpPr/>
            <p:nvPr/>
          </p:nvSpPr>
          <p:spPr>
            <a:xfrm>
              <a:off x="9342356" y="506233"/>
              <a:ext cx="563324" cy="570461"/>
            </a:xfrm>
            <a:custGeom>
              <a:avLst/>
              <a:gdLst/>
              <a:ahLst/>
              <a:cxnLst/>
              <a:rect l="l" t="t" r="r" b="b"/>
              <a:pathLst>
                <a:path w="2844151" h="2880180">
                  <a:moveTo>
                    <a:pt x="2390187" y="1502145"/>
                  </a:moveTo>
                  <a:lnTo>
                    <a:pt x="2844151" y="1530794"/>
                  </a:lnTo>
                  <a:cubicBezTo>
                    <a:pt x="2804784" y="2154619"/>
                    <a:pt x="2367464" y="2681809"/>
                    <a:pt x="1761650" y="2835749"/>
                  </a:cubicBezTo>
                  <a:cubicBezTo>
                    <a:pt x="1191486" y="2980631"/>
                    <a:pt x="594633" y="2763755"/>
                    <a:pt x="252983" y="2293680"/>
                  </a:cubicBezTo>
                  <a:lnTo>
                    <a:pt x="102982" y="2380283"/>
                  </a:lnTo>
                  <a:lnTo>
                    <a:pt x="104524" y="1603708"/>
                  </a:lnTo>
                  <a:lnTo>
                    <a:pt x="777828" y="1990661"/>
                  </a:lnTo>
                  <a:lnTo>
                    <a:pt x="648358" y="2065410"/>
                  </a:lnTo>
                  <a:cubicBezTo>
                    <a:pt x="886760" y="2358087"/>
                    <a:pt x="1276546" y="2489694"/>
                    <a:pt x="1649627" y="2394891"/>
                  </a:cubicBezTo>
                  <a:cubicBezTo>
                    <a:pt x="2064076" y="2289577"/>
                    <a:pt x="2363256" y="1928916"/>
                    <a:pt x="2390187" y="1502145"/>
                  </a:cubicBezTo>
                  <a:close/>
                  <a:moveTo>
                    <a:pt x="1424249" y="58"/>
                  </a:moveTo>
                  <a:cubicBezTo>
                    <a:pt x="1880498" y="-4073"/>
                    <a:pt x="2318325" y="209551"/>
                    <a:pt x="2591169" y="586524"/>
                  </a:cubicBezTo>
                  <a:lnTo>
                    <a:pt x="2741170" y="499921"/>
                  </a:lnTo>
                  <a:lnTo>
                    <a:pt x="2739628" y="1276497"/>
                  </a:lnTo>
                  <a:lnTo>
                    <a:pt x="2066324" y="889544"/>
                  </a:lnTo>
                  <a:lnTo>
                    <a:pt x="2195793" y="814795"/>
                  </a:lnTo>
                  <a:cubicBezTo>
                    <a:pt x="1957391" y="522118"/>
                    <a:pt x="1567606" y="390511"/>
                    <a:pt x="1194524" y="485313"/>
                  </a:cubicBezTo>
                  <a:cubicBezTo>
                    <a:pt x="780075" y="590627"/>
                    <a:pt x="480895" y="951288"/>
                    <a:pt x="453964" y="1378059"/>
                  </a:cubicBezTo>
                  <a:lnTo>
                    <a:pt x="0" y="1349410"/>
                  </a:lnTo>
                  <a:cubicBezTo>
                    <a:pt x="39367" y="725585"/>
                    <a:pt x="476687" y="198395"/>
                    <a:pt x="1082501" y="44455"/>
                  </a:cubicBezTo>
                  <a:cubicBezTo>
                    <a:pt x="1196091" y="15591"/>
                    <a:pt x="1310740" y="1086"/>
                    <a:pt x="1424249" y="5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103490D-E42A-4436-B33A-5B3163887017}"/>
              </a:ext>
            </a:extLst>
          </p:cNvPr>
          <p:cNvSpPr txBox="1"/>
          <p:nvPr/>
        </p:nvSpPr>
        <p:spPr>
          <a:xfrm>
            <a:off x="2216658" y="3075057"/>
            <a:ext cx="7758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ANALISIS SISTEM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111655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271E67-9455-4FCB-AFE2-00B85A12E2D8}"/>
              </a:ext>
            </a:extLst>
          </p:cNvPr>
          <p:cNvSpPr/>
          <p:nvPr/>
        </p:nvSpPr>
        <p:spPr>
          <a:xfrm>
            <a:off x="5501640" y="2778017"/>
            <a:ext cx="1188720" cy="30653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801532-6C1E-45DC-94EF-DF8F9D69DA4A}"/>
              </a:ext>
            </a:extLst>
          </p:cNvPr>
          <p:cNvSpPr/>
          <p:nvPr/>
        </p:nvSpPr>
        <p:spPr>
          <a:xfrm flipH="1">
            <a:off x="-31864" y="3926718"/>
            <a:ext cx="6096000" cy="242504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entury Gothic" panose="020B0502020202020204" pitchFamily="34" charset="0"/>
            </a:endParaRP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3210871-9BD8-4A6E-995A-6C32CDF19D9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6" t="16299" b="16194"/>
          <a:stretch/>
        </p:blipFill>
        <p:spPr bwMode="auto">
          <a:xfrm>
            <a:off x="6422002" y="613324"/>
            <a:ext cx="5769998" cy="60520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577E378-E820-4740-BF89-3D9FCAC1F344}"/>
              </a:ext>
            </a:extLst>
          </p:cNvPr>
          <p:cNvGrpSpPr/>
          <p:nvPr/>
        </p:nvGrpSpPr>
        <p:grpSpPr>
          <a:xfrm>
            <a:off x="-213981" y="613324"/>
            <a:ext cx="6904341" cy="1567765"/>
            <a:chOff x="-213981" y="613324"/>
            <a:chExt cx="6904341" cy="156776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1F78FE5-2229-4440-A1E1-2C9D053D7FCB}"/>
                </a:ext>
              </a:extLst>
            </p:cNvPr>
            <p:cNvGrpSpPr/>
            <p:nvPr/>
          </p:nvGrpSpPr>
          <p:grpSpPr>
            <a:xfrm>
              <a:off x="-213981" y="613324"/>
              <a:ext cx="6904341" cy="1567765"/>
              <a:chOff x="5736467" y="397670"/>
              <a:chExt cx="6904341" cy="1567765"/>
            </a:xfrm>
          </p:grpSpPr>
          <p:sp>
            <p:nvSpPr>
              <p:cNvPr id="14" name="제목 3">
                <a:extLst>
                  <a:ext uri="{FF2B5EF4-FFF2-40B4-BE49-F238E27FC236}">
                    <a16:creationId xmlns:a16="http://schemas.microsoft.com/office/drawing/2014/main" id="{CFA537AB-CFC2-4EA8-8AA8-FD8693E47C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44808" y="1321000"/>
                <a:ext cx="6096000" cy="644435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ko-KR" sz="5400" b="1" dirty="0" err="1">
                    <a:solidFill>
                      <a:schemeClr val="accent4"/>
                    </a:solidFill>
                    <a:latin typeface="Century Gothic" panose="020B0502020202020204" pitchFamily="34" charset="0"/>
                  </a:rPr>
                  <a:t>Sistem</a:t>
                </a:r>
                <a:r>
                  <a:rPr lang="en-US" altLang="ko-KR" sz="5400" b="1" dirty="0">
                    <a:solidFill>
                      <a:schemeClr val="accent4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altLang="ko-KR" sz="5400" b="1" dirty="0" err="1">
                    <a:solidFill>
                      <a:schemeClr val="accent4"/>
                    </a:solidFill>
                    <a:latin typeface="Century Gothic" panose="020B0502020202020204" pitchFamily="34" charset="0"/>
                  </a:rPr>
                  <a:t>Diusulkan</a:t>
                </a:r>
                <a:endParaRPr lang="ko-KR" altLang="en-US" sz="5400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767D09-F632-4DC7-8240-C90930151BE9}"/>
                  </a:ext>
                </a:extLst>
              </p:cNvPr>
              <p:cNvSpPr txBox="1"/>
              <p:nvPr/>
            </p:nvSpPr>
            <p:spPr>
              <a:xfrm>
                <a:off x="5736467" y="397670"/>
                <a:ext cx="3552023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5400" b="1" dirty="0">
                    <a:solidFill>
                      <a:schemeClr val="accent2"/>
                    </a:solidFill>
                    <a:latin typeface="Century Gothic" panose="020B0502020202020204" pitchFamily="34" charset="0"/>
                    <a:cs typeface="Arial" pitchFamily="34" charset="0"/>
                  </a:rPr>
                  <a:t>Analisa</a:t>
                </a:r>
              </a:p>
            </p:txBody>
          </p:sp>
        </p:grpSp>
        <p:sp>
          <p:nvSpPr>
            <p:cNvPr id="8" name="Round Same Side Corner Rectangle 6">
              <a:extLst>
                <a:ext uri="{FF2B5EF4-FFF2-40B4-BE49-F238E27FC236}">
                  <a16:creationId xmlns:a16="http://schemas.microsoft.com/office/drawing/2014/main" id="{E1A4D8B3-B540-41BF-84EF-88D4E16655BB}"/>
                </a:ext>
              </a:extLst>
            </p:cNvPr>
            <p:cNvSpPr/>
            <p:nvPr/>
          </p:nvSpPr>
          <p:spPr>
            <a:xfrm rot="2700000">
              <a:off x="3600548" y="733258"/>
              <a:ext cx="190721" cy="764622"/>
            </a:xfrm>
            <a:custGeom>
              <a:avLst/>
              <a:gdLst/>
              <a:ahLst/>
              <a:cxnLst/>
              <a:rect l="l" t="t" r="r" b="b"/>
              <a:pathLst>
                <a:path w="1035916" h="4153123">
                  <a:moveTo>
                    <a:pt x="277501" y="3759099"/>
                  </a:moveTo>
                  <a:lnTo>
                    <a:pt x="758408" y="3759099"/>
                  </a:lnTo>
                  <a:lnTo>
                    <a:pt x="517954" y="4153123"/>
                  </a:lnTo>
                  <a:close/>
                  <a:moveTo>
                    <a:pt x="42612" y="2944898"/>
                  </a:moveTo>
                  <a:cubicBezTo>
                    <a:pt x="153922" y="2941505"/>
                    <a:pt x="246502" y="2889483"/>
                    <a:pt x="275675" y="2819018"/>
                  </a:cubicBezTo>
                  <a:cubicBezTo>
                    <a:pt x="304648" y="2892614"/>
                    <a:pt x="403763" y="2945872"/>
                    <a:pt x="521107" y="2945872"/>
                  </a:cubicBezTo>
                  <a:cubicBezTo>
                    <a:pt x="638453" y="2945872"/>
                    <a:pt x="737567" y="2892613"/>
                    <a:pt x="766540" y="2819017"/>
                  </a:cubicBezTo>
                  <a:cubicBezTo>
                    <a:pt x="795133" y="2888142"/>
                    <a:pt x="884783" y="2939514"/>
                    <a:pt x="993299" y="2944464"/>
                  </a:cubicBezTo>
                  <a:lnTo>
                    <a:pt x="776840" y="3657264"/>
                  </a:lnTo>
                  <a:lnTo>
                    <a:pt x="258940" y="3657264"/>
                  </a:lnTo>
                  <a:close/>
                  <a:moveTo>
                    <a:pt x="809102" y="564558"/>
                  </a:moveTo>
                  <a:lnTo>
                    <a:pt x="1035914" y="564558"/>
                  </a:lnTo>
                  <a:lnTo>
                    <a:pt x="1035915" y="2838682"/>
                  </a:lnTo>
                  <a:cubicBezTo>
                    <a:pt x="1029586" y="2840409"/>
                    <a:pt x="1023074" y="2840731"/>
                    <a:pt x="1016490" y="2840731"/>
                  </a:cubicBezTo>
                  <a:cubicBezTo>
                    <a:pt x="901952" y="2840731"/>
                    <a:pt x="809102" y="2743612"/>
                    <a:pt x="809101" y="2623810"/>
                  </a:cubicBezTo>
                  <a:close/>
                  <a:moveTo>
                    <a:pt x="310569" y="564558"/>
                  </a:moveTo>
                  <a:lnTo>
                    <a:pt x="725347" y="564558"/>
                  </a:lnTo>
                  <a:lnTo>
                    <a:pt x="725347" y="2633342"/>
                  </a:lnTo>
                  <a:cubicBezTo>
                    <a:pt x="725347" y="2747880"/>
                    <a:pt x="632496" y="2840731"/>
                    <a:pt x="517958" y="2840731"/>
                  </a:cubicBezTo>
                  <a:cubicBezTo>
                    <a:pt x="403420" y="2840731"/>
                    <a:pt x="310569" y="2747880"/>
                    <a:pt x="310569" y="2633342"/>
                  </a:cubicBezTo>
                  <a:close/>
                  <a:moveTo>
                    <a:pt x="0" y="564557"/>
                  </a:moveTo>
                  <a:lnTo>
                    <a:pt x="226813" y="564557"/>
                  </a:lnTo>
                  <a:lnTo>
                    <a:pt x="226813" y="2623810"/>
                  </a:lnTo>
                  <a:cubicBezTo>
                    <a:pt x="226813" y="2743612"/>
                    <a:pt x="133962" y="2840731"/>
                    <a:pt x="19424" y="2840730"/>
                  </a:cubicBezTo>
                  <a:cubicBezTo>
                    <a:pt x="12841" y="2840730"/>
                    <a:pt x="6329" y="2840409"/>
                    <a:pt x="0" y="2838682"/>
                  </a:cubicBezTo>
                  <a:close/>
                  <a:moveTo>
                    <a:pt x="71964" y="71964"/>
                  </a:moveTo>
                  <a:cubicBezTo>
                    <a:pt x="116427" y="27501"/>
                    <a:pt x="177852" y="0"/>
                    <a:pt x="245701" y="0"/>
                  </a:cubicBezTo>
                  <a:lnTo>
                    <a:pt x="790215" y="0"/>
                  </a:lnTo>
                  <a:cubicBezTo>
                    <a:pt x="925912" y="0"/>
                    <a:pt x="1035916" y="110004"/>
                    <a:pt x="1035916" y="245701"/>
                  </a:cubicBezTo>
                  <a:cubicBezTo>
                    <a:pt x="1035916" y="327601"/>
                    <a:pt x="1035915" y="409501"/>
                    <a:pt x="1035915" y="491401"/>
                  </a:cubicBezTo>
                  <a:lnTo>
                    <a:pt x="0" y="491401"/>
                  </a:lnTo>
                  <a:lnTo>
                    <a:pt x="0" y="245701"/>
                  </a:lnTo>
                  <a:cubicBezTo>
                    <a:pt x="0" y="177853"/>
                    <a:pt x="27501" y="116427"/>
                    <a:pt x="71964" y="719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699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Use Case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7C880A-CE26-4D0B-9B7C-4FFC33CC1197}"/>
              </a:ext>
            </a:extLst>
          </p:cNvPr>
          <p:cNvSpPr/>
          <p:nvPr/>
        </p:nvSpPr>
        <p:spPr>
          <a:xfrm>
            <a:off x="3177" y="5133942"/>
            <a:ext cx="12192002" cy="982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E7975-CDAA-43F8-AA3A-02A34EDD66B4}"/>
              </a:ext>
            </a:extLst>
          </p:cNvPr>
          <p:cNvSpPr/>
          <p:nvPr/>
        </p:nvSpPr>
        <p:spPr>
          <a:xfrm>
            <a:off x="-2" y="1848590"/>
            <a:ext cx="12192002" cy="32403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990624-48B1-4055-9D1D-1632C8A1EEA7}"/>
              </a:ext>
            </a:extLst>
          </p:cNvPr>
          <p:cNvSpPr txBox="1"/>
          <p:nvPr/>
        </p:nvSpPr>
        <p:spPr>
          <a:xfrm>
            <a:off x="6728743" y="2310680"/>
            <a:ext cx="4865284" cy="215443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Mahasiswa</a:t>
            </a:r>
            <a:r>
              <a:rPr lang="en-US" altLang="ko-K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bisa</a:t>
            </a:r>
            <a:r>
              <a:rPr lang="en-US" altLang="ko-K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mendapatkan</a:t>
            </a:r>
            <a:r>
              <a:rPr lang="en-US" altLang="ko-K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informasi</a:t>
            </a:r>
            <a:r>
              <a:rPr lang="en-US" altLang="ko-K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yang </a:t>
            </a:r>
            <a:r>
              <a:rPr lang="en-US" altLang="ko-KR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berhubungan</a:t>
            </a:r>
            <a:r>
              <a:rPr lang="en-US" altLang="ko-K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dengan</a:t>
            </a:r>
            <a:r>
              <a:rPr lang="en-US" altLang="ko-K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skripsi</a:t>
            </a:r>
            <a:r>
              <a:rPr lang="en-US" altLang="ko-K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hanya</a:t>
            </a:r>
            <a:r>
              <a:rPr lang="en-US" altLang="ko-K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dalam</a:t>
            </a:r>
            <a:r>
              <a:rPr lang="en-US" altLang="ko-K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satu</a:t>
            </a:r>
            <a:r>
              <a:rPr lang="en-US" altLang="ko-K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tempat</a:t>
            </a:r>
            <a:endParaRPr lang="ko-KR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1" name="Content Placeholder 5">
            <a:extLst>
              <a:ext uri="{FF2B5EF4-FFF2-40B4-BE49-F238E27FC236}">
                <a16:creationId xmlns:a16="http://schemas.microsoft.com/office/drawing/2014/main" id="{7F230E30-0640-4D45-8731-6EC5555D6AE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8" y="1227696"/>
            <a:ext cx="6298206" cy="563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0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3338</TotalTime>
  <Words>625</Words>
  <Application>Microsoft Office PowerPoint</Application>
  <PresentationFormat>Widescreen</PresentationFormat>
  <Paragraphs>135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Fajar Al Hakim</cp:lastModifiedBy>
  <cp:revision>171</cp:revision>
  <dcterms:created xsi:type="dcterms:W3CDTF">2019-01-14T06:35:35Z</dcterms:created>
  <dcterms:modified xsi:type="dcterms:W3CDTF">2020-08-14T00:27:23Z</dcterms:modified>
</cp:coreProperties>
</file>