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62" r:id="rId9"/>
    <p:sldId id="261" r:id="rId10"/>
    <p:sldId id="258" r:id="rId11"/>
    <p:sldId id="259" r:id="rId12"/>
    <p:sldId id="265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8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Relationship Id="rId6" Type="http://schemas.openxmlformats.org/officeDocument/2006/relationships/image" Target="../media/image27.wmf"/><Relationship Id="rId5" Type="http://schemas.openxmlformats.org/officeDocument/2006/relationships/image" Target="../media/image22.wmf"/><Relationship Id="rId4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image" Target="../media/image17.wmf"/><Relationship Id="rId1" Type="http://schemas.openxmlformats.org/officeDocument/2006/relationships/image" Target="../media/image29.wmf"/><Relationship Id="rId6" Type="http://schemas.openxmlformats.org/officeDocument/2006/relationships/image" Target="../media/image15.wmf"/><Relationship Id="rId5" Type="http://schemas.openxmlformats.org/officeDocument/2006/relationships/image" Target="../media/image31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4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3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6106-E2C8-4C1F-B04C-40F4598E2F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3B21-5507-418D-A878-BF959AB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3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6.pn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22.wmf"/><Relationship Id="rId3" Type="http://schemas.openxmlformats.org/officeDocument/2006/relationships/oleObject" Target="../embeddings/oleObject42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26.wmf"/><Relationship Id="rId5" Type="http://schemas.openxmlformats.org/officeDocument/2006/relationships/image" Target="../media/image25.png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14.wmf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31.wmf"/><Relationship Id="rId3" Type="http://schemas.openxmlformats.org/officeDocument/2006/relationships/image" Target="../media/image30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25.wmf"/><Relationship Id="rId5" Type="http://schemas.openxmlformats.org/officeDocument/2006/relationships/image" Target="../media/image29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1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.png"/><Relationship Id="rId4" Type="http://schemas.openxmlformats.org/officeDocument/2006/relationships/image" Target="../media/image9.wmf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6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959983"/>
              </p:ext>
            </p:extLst>
          </p:nvPr>
        </p:nvGraphicFramePr>
        <p:xfrm>
          <a:off x="3411538" y="133350"/>
          <a:ext cx="50006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1538" y="133350"/>
                        <a:ext cx="50006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68292"/>
              </p:ext>
            </p:extLst>
          </p:nvPr>
        </p:nvGraphicFramePr>
        <p:xfrm>
          <a:off x="628650" y="928688"/>
          <a:ext cx="10066338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5" imgW="6616440" imgH="4089240" progId="Equation.DSMT4">
                  <p:embed/>
                </p:oleObj>
              </mc:Choice>
              <mc:Fallback>
                <p:oleObj name="Equation" r:id="rId5" imgW="6616440" imgH="4089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928688"/>
                        <a:ext cx="10066338" cy="581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7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7545365" y="166289"/>
            <a:ext cx="1011781" cy="95266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1841" y="166289"/>
            <a:ext cx="3092386" cy="952668"/>
          </a:xfrm>
          <a:prstGeom prst="round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30188" y="252413"/>
            <a:ext cx="2444773" cy="95266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0188" y="252413"/>
          <a:ext cx="96980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7035480" imgH="660240" progId="Equation.DSMT4">
                  <p:embed/>
                </p:oleObj>
              </mc:Choice>
              <mc:Fallback>
                <p:oleObj name="Equation" r:id="rId3" imgW="7035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188" y="252413"/>
                        <a:ext cx="9698037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9469958" y="781092"/>
            <a:ext cx="2730294" cy="224959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16278"/>
              </p:ext>
            </p:extLst>
          </p:nvPr>
        </p:nvGraphicFramePr>
        <p:xfrm>
          <a:off x="392384" y="1092233"/>
          <a:ext cx="8814676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6" imgW="5879880" imgH="4114800" progId="Equation.DSMT4">
                  <p:embed/>
                </p:oleObj>
              </mc:Choice>
              <mc:Fallback>
                <p:oleObj name="Equation" r:id="rId6" imgW="5879880" imgH="411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384" y="1092233"/>
                        <a:ext cx="8814676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0138" y="543849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cell equation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5696" y="2780799"/>
            <a:ext cx="112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7" y="2775915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92646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0068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1519742" y="1408033"/>
            <a:ext cx="1183987" cy="69427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2458873" y="1205081"/>
            <a:ext cx="2103733" cy="1183529"/>
          </a:xfrm>
          <a:prstGeom prst="curvedConnector3">
            <a:avLst>
              <a:gd name="adj1" fmla="val 10644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2458873" y="1163175"/>
            <a:ext cx="3498637" cy="1225435"/>
          </a:xfrm>
          <a:prstGeom prst="curvedConnector3">
            <a:avLst>
              <a:gd name="adj1" fmla="val 106563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7876274" y="1320723"/>
            <a:ext cx="1269654" cy="866120"/>
          </a:xfrm>
          <a:prstGeom prst="curvedConnector3">
            <a:avLst>
              <a:gd name="adj1" fmla="val 20977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 flipV="1">
            <a:off x="2937860" y="1139678"/>
            <a:ext cx="2312209" cy="1385158"/>
          </a:xfrm>
          <a:prstGeom prst="curvedConnector3">
            <a:avLst>
              <a:gd name="adj1" fmla="val 99581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8624879" y="2409709"/>
            <a:ext cx="798534" cy="142102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29665" y="14632"/>
            <a:ext cx="941129" cy="1241947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602183" y="44365"/>
            <a:ext cx="3767608" cy="1241947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30188" y="95534"/>
            <a:ext cx="3209048" cy="1241947"/>
          </a:xfrm>
          <a:prstGeom prst="round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50627" y="2347164"/>
            <a:ext cx="1542197" cy="157772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335487" y="2347164"/>
            <a:ext cx="1542197" cy="1577727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823078" y="2347164"/>
            <a:ext cx="1542197" cy="157772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379001" y="2347164"/>
            <a:ext cx="1542197" cy="157772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068955" y="5068419"/>
            <a:ext cx="1324418" cy="5311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068955" y="4352189"/>
            <a:ext cx="1324418" cy="5311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068955" y="2259848"/>
            <a:ext cx="1324418" cy="1678688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068955" y="1640327"/>
            <a:ext cx="1324418" cy="5311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0188" y="252413"/>
          <a:ext cx="96980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3" imgW="7035480" imgH="660240" progId="Equation.DSMT4">
                  <p:embed/>
                </p:oleObj>
              </mc:Choice>
              <mc:Fallback>
                <p:oleObj name="Equation" r:id="rId3" imgW="7035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188" y="252413"/>
                        <a:ext cx="9698037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9469958" y="781092"/>
            <a:ext cx="2730294" cy="224959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670135"/>
              </p:ext>
            </p:extLst>
          </p:nvPr>
        </p:nvGraphicFramePr>
        <p:xfrm>
          <a:off x="566073" y="1052461"/>
          <a:ext cx="8814676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6" imgW="5879880" imgH="4114800" progId="Equation.DSMT4">
                  <p:embed/>
                </p:oleObj>
              </mc:Choice>
              <mc:Fallback>
                <p:oleObj name="Equation" r:id="rId6" imgW="5879880" imgH="411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6073" y="1052461"/>
                        <a:ext cx="8814676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0138" y="543849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cell equation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8873" y="2825084"/>
            <a:ext cx="112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3346" y="2707518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73" y="282508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79001" y="282508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1473958" y="1897039"/>
            <a:ext cx="5594997" cy="450128"/>
          </a:xfrm>
          <a:prstGeom prst="curvedConnector3">
            <a:avLst>
              <a:gd name="adj1" fmla="val -5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4564288" y="3924891"/>
            <a:ext cx="2421728" cy="691857"/>
          </a:xfrm>
          <a:prstGeom prst="curvedConnector3">
            <a:avLst>
              <a:gd name="adj1" fmla="val -72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5792283" y="4189127"/>
            <a:ext cx="1515535" cy="980360"/>
          </a:xfrm>
          <a:prstGeom prst="curvedConnector3">
            <a:avLst>
              <a:gd name="adj1" fmla="val 99529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3115815" y="2114778"/>
            <a:ext cx="4527498" cy="384737"/>
          </a:xfrm>
          <a:prstGeom prst="curvedConnector3">
            <a:avLst>
              <a:gd name="adj1" fmla="val 103355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50" grpId="1" animBg="1"/>
      <p:bldP spid="48" grpId="0" animBg="1"/>
      <p:bldP spid="48" grpId="1" animBg="1"/>
      <p:bldP spid="32" grpId="0" animBg="1"/>
      <p:bldP spid="32" grpId="1" animBg="1"/>
      <p:bldP spid="40" grpId="0" animBg="1"/>
      <p:bldP spid="41" grpId="0" animBg="1"/>
      <p:bldP spid="42" grpId="0" animBg="1"/>
      <p:bldP spid="43" grpId="0" animBg="1"/>
      <p:bldP spid="46" grpId="0" animBg="1"/>
      <p:bldP spid="45" grpId="0" animBg="1"/>
      <p:bldP spid="47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74210" y="-119839"/>
            <a:ext cx="560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74210" y="327836"/>
            <a:ext cx="560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35079"/>
              </p:ext>
            </p:extLst>
          </p:nvPr>
        </p:nvGraphicFramePr>
        <p:xfrm>
          <a:off x="846138" y="273050"/>
          <a:ext cx="103600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3" imgW="6197400" imgH="660240" progId="Equation.DSMT4">
                  <p:embed/>
                </p:oleObj>
              </mc:Choice>
              <mc:Fallback>
                <p:oleObj name="Equation" r:id="rId3" imgW="61974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138" y="273050"/>
                        <a:ext cx="10360025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514167"/>
              </p:ext>
            </p:extLst>
          </p:nvPr>
        </p:nvGraphicFramePr>
        <p:xfrm>
          <a:off x="4671973" y="1541049"/>
          <a:ext cx="2130503" cy="45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5" imgW="1130040" imgH="241200" progId="Equation.DSMT4">
                  <p:embed/>
                </p:oleObj>
              </mc:Choice>
              <mc:Fallback>
                <p:oleObj name="Equation" r:id="rId5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1973" y="1541049"/>
                        <a:ext cx="2130503" cy="454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34557"/>
              </p:ext>
            </p:extLst>
          </p:nvPr>
        </p:nvGraphicFramePr>
        <p:xfrm>
          <a:off x="102459" y="2523616"/>
          <a:ext cx="47132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7" imgW="2819160" imgH="660240" progId="Equation.DSMT4">
                  <p:embed/>
                </p:oleObj>
              </mc:Choice>
              <mc:Fallback>
                <p:oleObj name="Equation" r:id="rId7" imgW="28191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459" y="2523616"/>
                        <a:ext cx="471328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40015" y="3693307"/>
                <a:ext cx="4839402" cy="1155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lim>
                              </m:limLow>
                            </m:e>
                            <m:li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lim>
                          </m:limUp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15" y="3693307"/>
                <a:ext cx="4839402" cy="11557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327342"/>
              </p:ext>
            </p:extLst>
          </p:nvPr>
        </p:nvGraphicFramePr>
        <p:xfrm>
          <a:off x="47254" y="5122024"/>
          <a:ext cx="51593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10" imgW="3085920" imgH="660240" progId="Equation.DSMT4">
                  <p:embed/>
                </p:oleObj>
              </mc:Choice>
              <mc:Fallback>
                <p:oleObj name="Equation" r:id="rId10" imgW="30859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54" y="5122024"/>
                        <a:ext cx="5159375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05486"/>
              </p:ext>
            </p:extLst>
          </p:nvPr>
        </p:nvGraphicFramePr>
        <p:xfrm>
          <a:off x="5146741" y="2716425"/>
          <a:ext cx="758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2" imgW="266400" imgH="253800" progId="Equation.DSMT4">
                  <p:embed/>
                </p:oleObj>
              </mc:Choice>
              <mc:Fallback>
                <p:oleObj name="Equation" r:id="rId12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741" y="2716425"/>
                        <a:ext cx="758825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81639"/>
              </p:ext>
            </p:extLst>
          </p:nvPr>
        </p:nvGraphicFramePr>
        <p:xfrm>
          <a:off x="5100638" y="3889375"/>
          <a:ext cx="8302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4" imgW="291960" imgH="253800" progId="Equation.DSMT4">
                  <p:embed/>
                </p:oleObj>
              </mc:Choice>
              <mc:Fallback>
                <p:oleObj name="Equation" r:id="rId14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3889375"/>
                        <a:ext cx="830262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37038"/>
              </p:ext>
            </p:extLst>
          </p:nvPr>
        </p:nvGraphicFramePr>
        <p:xfrm>
          <a:off x="5125519" y="5293282"/>
          <a:ext cx="8318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16" imgW="291960" imgH="253800" progId="Equation.DSMT4">
                  <p:embed/>
                </p:oleObj>
              </mc:Choice>
              <mc:Fallback>
                <p:oleObj name="Equation" r:id="rId16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519" y="5293282"/>
                        <a:ext cx="83185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352717"/>
              </p:ext>
            </p:extLst>
          </p:nvPr>
        </p:nvGraphicFramePr>
        <p:xfrm>
          <a:off x="5989675" y="1995875"/>
          <a:ext cx="6208713" cy="465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18" imgW="4914720" imgH="3936960" progId="Equation.DSMT4">
                  <p:embed/>
                </p:oleObj>
              </mc:Choice>
              <mc:Fallback>
                <p:oleObj name="Equation" r:id="rId18" imgW="4914720" imgH="3936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89675" y="1995875"/>
                        <a:ext cx="6208713" cy="4656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480223" y="3231642"/>
            <a:ext cx="103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00229" y="3231642"/>
            <a:ext cx="89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91000" y="3231642"/>
            <a:ext cx="89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38300" y="3231642"/>
            <a:ext cx="89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2480827">
            <a:off x="5807168" y="3657983"/>
            <a:ext cx="6883872" cy="1210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3563345">
            <a:off x="4112687" y="3966941"/>
            <a:ext cx="6253613" cy="2994940"/>
          </a:xfrm>
          <a:prstGeom prst="triangle">
            <a:avLst>
              <a:gd name="adj" fmla="val 47635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2926666">
            <a:off x="7774091" y="1671653"/>
            <a:ext cx="6506435" cy="3205198"/>
          </a:xfrm>
          <a:prstGeom prst="triangle">
            <a:avLst>
              <a:gd name="adj" fmla="val 4296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2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9" grpId="1" animBg="1"/>
      <p:bldP spid="10" grpId="0" animBg="1"/>
      <p:bldP spid="10" grpId="1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74210" y="-119839"/>
            <a:ext cx="560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87745"/>
              </p:ext>
            </p:extLst>
          </p:nvPr>
        </p:nvGraphicFramePr>
        <p:xfrm>
          <a:off x="962637" y="1189326"/>
          <a:ext cx="2743199" cy="663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3" imgW="901309" imgH="215806" progId="Equation.DSMT4">
                  <p:embed/>
                </p:oleObj>
              </mc:Choice>
              <mc:Fallback>
                <p:oleObj name="Equation" r:id="rId3" imgW="901309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37" y="1189326"/>
                        <a:ext cx="2743199" cy="663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74210" y="327836"/>
            <a:ext cx="560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82187"/>
              </p:ext>
            </p:extLst>
          </p:nvPr>
        </p:nvGraphicFramePr>
        <p:xfrm>
          <a:off x="4284663" y="736600"/>
          <a:ext cx="76184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5" imgW="2895480" imgH="279360" progId="Equation.DSMT4">
                  <p:embed/>
                </p:oleObj>
              </mc:Choice>
              <mc:Fallback>
                <p:oleObj name="Equation" r:id="rId5" imgW="28954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736600"/>
                        <a:ext cx="7618412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041260"/>
              </p:ext>
            </p:extLst>
          </p:nvPr>
        </p:nvGraphicFramePr>
        <p:xfrm>
          <a:off x="5668762" y="2835317"/>
          <a:ext cx="3107266" cy="72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7" imgW="1091726" imgH="253890" progId="Equation.DSMT4">
                  <p:embed/>
                </p:oleObj>
              </mc:Choice>
              <mc:Fallback>
                <p:oleObj name="Equation" r:id="rId7" imgW="1091726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762" y="2835317"/>
                        <a:ext cx="3107266" cy="729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651379" y="3737353"/>
            <a:ext cx="151905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11792"/>
              </p:ext>
            </p:extLst>
          </p:nvPr>
        </p:nvGraphicFramePr>
        <p:xfrm>
          <a:off x="5413156" y="1886138"/>
          <a:ext cx="4416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9" imgW="1587240" imgH="253800" progId="Equation.DSMT4">
                  <p:embed/>
                </p:oleObj>
              </mc:Choice>
              <mc:Fallback>
                <p:oleObj name="Equation" r:id="rId9" imgW="158724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156" y="1886138"/>
                        <a:ext cx="4416425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053884" y="45640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530120"/>
              </p:ext>
            </p:extLst>
          </p:nvPr>
        </p:nvGraphicFramePr>
        <p:xfrm>
          <a:off x="972002" y="327836"/>
          <a:ext cx="21637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11" imgW="711000" imgH="215640" progId="Equation.DSMT4">
                  <p:embed/>
                </p:oleObj>
              </mc:Choice>
              <mc:Fallback>
                <p:oleObj name="Equation" r:id="rId11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02" y="327836"/>
                        <a:ext cx="2163763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ight Brace 27"/>
          <p:cNvSpPr/>
          <p:nvPr/>
        </p:nvSpPr>
        <p:spPr>
          <a:xfrm>
            <a:off x="3881702" y="396039"/>
            <a:ext cx="150079" cy="1388422"/>
          </a:xfrm>
          <a:prstGeom prst="rightBrace">
            <a:avLst>
              <a:gd name="adj1" fmla="val 57812"/>
              <a:gd name="adj2" fmla="val 50000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5400000">
            <a:off x="6764638" y="221025"/>
            <a:ext cx="467560" cy="2659312"/>
          </a:xfrm>
          <a:prstGeom prst="rightBrace">
            <a:avLst>
              <a:gd name="adj1" fmla="val 57812"/>
              <a:gd name="adj2" fmla="val 50000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62466"/>
              </p:ext>
            </p:extLst>
          </p:nvPr>
        </p:nvGraphicFramePr>
        <p:xfrm>
          <a:off x="5340350" y="3643313"/>
          <a:ext cx="39925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13" imgW="1434960" imgH="253800" progId="Equation.DSMT4">
                  <p:embed/>
                </p:oleObj>
              </mc:Choice>
              <mc:Fallback>
                <p:oleObj name="Equation" r:id="rId13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3643313"/>
                        <a:ext cx="3992563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4811151" y="2600513"/>
            <a:ext cx="4853354" cy="19634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74210" y="-119839"/>
            <a:ext cx="560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74210" y="327836"/>
            <a:ext cx="560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83760"/>
              </p:ext>
            </p:extLst>
          </p:nvPr>
        </p:nvGraphicFramePr>
        <p:xfrm>
          <a:off x="601096" y="3365663"/>
          <a:ext cx="47132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3" imgW="2819160" imgH="660240" progId="Equation.DSMT4">
                  <p:embed/>
                </p:oleObj>
              </mc:Choice>
              <mc:Fallback>
                <p:oleObj name="Equation" r:id="rId3" imgW="28191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096" y="3365663"/>
                        <a:ext cx="471328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6430" y="4470563"/>
                <a:ext cx="4839402" cy="1155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lim>
                              </m:limLow>
                            </m:e>
                            <m:li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lim>
                          </m:limUp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30" y="4470563"/>
                <a:ext cx="4839402" cy="11557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790060"/>
              </p:ext>
            </p:extLst>
          </p:nvPr>
        </p:nvGraphicFramePr>
        <p:xfrm>
          <a:off x="5553441" y="3600602"/>
          <a:ext cx="758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6" imgW="266400" imgH="253800" progId="Equation.DSMT4">
                  <p:embed/>
                </p:oleObj>
              </mc:Choice>
              <mc:Fallback>
                <p:oleObj name="Equation" r:id="rId6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441" y="3600602"/>
                        <a:ext cx="758825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59193"/>
              </p:ext>
            </p:extLst>
          </p:nvPr>
        </p:nvGraphicFramePr>
        <p:xfrm>
          <a:off x="5557083" y="4666631"/>
          <a:ext cx="8302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8" imgW="291960" imgH="253800" progId="Equation.DSMT4">
                  <p:embed/>
                </p:oleObj>
              </mc:Choice>
              <mc:Fallback>
                <p:oleObj name="Equation" r:id="rId8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083" y="4666631"/>
                        <a:ext cx="830262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390612"/>
              </p:ext>
            </p:extLst>
          </p:nvPr>
        </p:nvGraphicFramePr>
        <p:xfrm>
          <a:off x="7554677" y="291417"/>
          <a:ext cx="4233721" cy="3329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10" imgW="4686120" imgH="3936960" progId="Equation.DSMT4">
                  <p:embed/>
                </p:oleObj>
              </mc:Choice>
              <mc:Fallback>
                <p:oleObj name="Equation" r:id="rId10" imgW="4686120" imgH="3936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4677" y="291417"/>
                        <a:ext cx="4233721" cy="3329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126171" y="1040278"/>
            <a:ext cx="103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47745" y="1027687"/>
            <a:ext cx="89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2480827">
            <a:off x="7514141" y="1182027"/>
            <a:ext cx="4695206" cy="12102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3563345">
            <a:off x="6467134" y="1817299"/>
            <a:ext cx="3924130" cy="1912071"/>
          </a:xfrm>
          <a:prstGeom prst="triangle">
            <a:avLst>
              <a:gd name="adj" fmla="val 43512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79126"/>
              </p:ext>
            </p:extLst>
          </p:nvPr>
        </p:nvGraphicFramePr>
        <p:xfrm>
          <a:off x="2054223" y="21644"/>
          <a:ext cx="3107266" cy="72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12" imgW="1091726" imgH="253890" progId="Equation.DSMT4">
                  <p:embed/>
                </p:oleObj>
              </mc:Choice>
              <mc:Fallback>
                <p:oleObj name="Equation" r:id="rId12" imgW="109172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3" y="21644"/>
                        <a:ext cx="3107266" cy="729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wn Arrow 2"/>
          <p:cNvSpPr/>
          <p:nvPr/>
        </p:nvSpPr>
        <p:spPr>
          <a:xfrm>
            <a:off x="10930030" y="386410"/>
            <a:ext cx="928048" cy="285238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515" y="601739"/>
            <a:ext cx="6098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forward sweep: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Just D is unknown and all   L </a:t>
            </a:r>
            <a:r>
              <a:rPr lang="en-US" sz="2400" dirty="0" err="1" smtClean="0">
                <a:solidFill>
                  <a:srgbClr val="FF0000"/>
                </a:solidFill>
              </a:rPr>
              <a:t>submatrix</a:t>
            </a:r>
            <a:r>
              <a:rPr lang="en-US" sz="2400" dirty="0" smtClean="0">
                <a:solidFill>
                  <a:srgbClr val="FF0000"/>
                </a:solidFill>
              </a:rPr>
              <a:t> component have already computed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983534"/>
              </p:ext>
            </p:extLst>
          </p:nvPr>
        </p:nvGraphicFramePr>
        <p:xfrm>
          <a:off x="886812" y="1821112"/>
          <a:ext cx="516413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14" imgW="1815840" imgH="507960" progId="Equation.DSMT4">
                  <p:embed/>
                </p:oleObj>
              </mc:Choice>
              <mc:Fallback>
                <p:oleObj name="Equation" r:id="rId14" imgW="1815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12" y="1821112"/>
                        <a:ext cx="5164138" cy="1460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46231"/>
              </p:ext>
            </p:extLst>
          </p:nvPr>
        </p:nvGraphicFramePr>
        <p:xfrm>
          <a:off x="122949" y="5517768"/>
          <a:ext cx="1099343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6" imgW="4660560" imgH="507960" progId="Equation.DSMT4">
                  <p:embed/>
                </p:oleObj>
              </mc:Choice>
              <mc:Fallback>
                <p:oleObj name="Equation" r:id="rId16" imgW="4660560" imgH="507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49" y="5517768"/>
                        <a:ext cx="10993438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4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74210" y="-119839"/>
            <a:ext cx="560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74210" y="327836"/>
            <a:ext cx="560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6548" y="4546672"/>
                <a:ext cx="4839402" cy="1155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lim>
                              </m:limLow>
                            </m:e>
                            <m:li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lim>
                          </m:limUp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8" y="4546672"/>
                <a:ext cx="4839402" cy="11557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49147"/>
              </p:ext>
            </p:extLst>
          </p:nvPr>
        </p:nvGraphicFramePr>
        <p:xfrm>
          <a:off x="5516563" y="3600450"/>
          <a:ext cx="8318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4" imgW="291960" imgH="253800" progId="Equation.DSMT4">
                  <p:embed/>
                </p:oleObj>
              </mc:Choice>
              <mc:Fallback>
                <p:oleObj name="Equation" r:id="rId4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600450"/>
                        <a:ext cx="83185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59193"/>
              </p:ext>
            </p:extLst>
          </p:nvPr>
        </p:nvGraphicFramePr>
        <p:xfrm>
          <a:off x="5557838" y="4667250"/>
          <a:ext cx="8302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6" imgW="291960" imgH="253800" progId="Equation.DSMT4">
                  <p:embed/>
                </p:oleObj>
              </mc:Choice>
              <mc:Fallback>
                <p:oleObj name="Equation" r:id="rId6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4667250"/>
                        <a:ext cx="830262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6975219" y="662742"/>
            <a:ext cx="928048" cy="285238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515" y="601739"/>
            <a:ext cx="6098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Backward sweep: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Just D is unknown and all   U </a:t>
            </a:r>
            <a:r>
              <a:rPr lang="en-US" sz="2400" dirty="0" err="1" smtClean="0">
                <a:solidFill>
                  <a:srgbClr val="FF0000"/>
                </a:solidFill>
              </a:rPr>
              <a:t>submatrix</a:t>
            </a:r>
            <a:r>
              <a:rPr lang="en-US" sz="2400" dirty="0" smtClean="0">
                <a:solidFill>
                  <a:srgbClr val="FF0000"/>
                </a:solidFill>
              </a:rPr>
              <a:t> component have already computed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856687"/>
              </p:ext>
            </p:extLst>
          </p:nvPr>
        </p:nvGraphicFramePr>
        <p:xfrm>
          <a:off x="6925848" y="263269"/>
          <a:ext cx="5033963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8" imgW="4800600" imgH="3936960" progId="Equation.DSMT4">
                  <p:embed/>
                </p:oleObj>
              </mc:Choice>
              <mc:Fallback>
                <p:oleObj name="Equation" r:id="rId8" imgW="4800600" imgH="3936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25848" y="263269"/>
                        <a:ext cx="5033963" cy="3865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687394" y="1201903"/>
            <a:ext cx="103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02486" y="1201903"/>
            <a:ext cx="114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811198" y="1272720"/>
            <a:ext cx="12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 rot="2480827">
            <a:off x="6710743" y="1778147"/>
            <a:ext cx="5672475" cy="69417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2926666">
            <a:off x="8770245" y="140337"/>
            <a:ext cx="4597724" cy="2264765"/>
          </a:xfrm>
          <a:prstGeom prst="triangle">
            <a:avLst>
              <a:gd name="adj" fmla="val 4296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12370"/>
              </p:ext>
            </p:extLst>
          </p:nvPr>
        </p:nvGraphicFramePr>
        <p:xfrm>
          <a:off x="1956622" y="44957"/>
          <a:ext cx="39925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0" imgW="1434960" imgH="253800" progId="Equation.DSMT4">
                  <p:embed/>
                </p:oleObj>
              </mc:Choice>
              <mc:Fallback>
                <p:oleObj name="Equation" r:id="rId10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622" y="44957"/>
                        <a:ext cx="3992563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19199"/>
              </p:ext>
            </p:extLst>
          </p:nvPr>
        </p:nvGraphicFramePr>
        <p:xfrm>
          <a:off x="719960" y="1813088"/>
          <a:ext cx="522922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12" imgW="1879560" imgH="495000" progId="Equation.DSMT4">
                  <p:embed/>
                </p:oleObj>
              </mc:Choice>
              <mc:Fallback>
                <p:oleObj name="Equation" r:id="rId12" imgW="18795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60" y="1813088"/>
                        <a:ext cx="5229225" cy="1392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644170"/>
              </p:ext>
            </p:extLst>
          </p:nvPr>
        </p:nvGraphicFramePr>
        <p:xfrm>
          <a:off x="365089" y="3365663"/>
          <a:ext cx="51593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14" imgW="3085920" imgH="660240" progId="Equation.DSMT4">
                  <p:embed/>
                </p:oleObj>
              </mc:Choice>
              <mc:Fallback>
                <p:oleObj name="Equation" r:id="rId14" imgW="30859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5089" y="3365663"/>
                        <a:ext cx="5159375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073472"/>
              </p:ext>
            </p:extLst>
          </p:nvPr>
        </p:nvGraphicFramePr>
        <p:xfrm>
          <a:off x="558515" y="5823067"/>
          <a:ext cx="9368420" cy="967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16" imgW="4051300" imgH="419100" progId="Equation.DSMT4">
                  <p:embed/>
                </p:oleObj>
              </mc:Choice>
              <mc:Fallback>
                <p:oleObj name="Equation" r:id="rId16" imgW="40513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15" y="5823067"/>
                        <a:ext cx="9368420" cy="967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6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111123"/>
              </p:ext>
            </p:extLst>
          </p:nvPr>
        </p:nvGraphicFramePr>
        <p:xfrm>
          <a:off x="653244" y="1435425"/>
          <a:ext cx="101409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6172200" imgH="634680" progId="Equation.DSMT4">
                  <p:embed/>
                </p:oleObj>
              </mc:Choice>
              <mc:Fallback>
                <p:oleObj name="Equation" r:id="rId3" imgW="61722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244" y="1435425"/>
                        <a:ext cx="10140950" cy="104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3720097" y="2481587"/>
            <a:ext cx="4180110" cy="3504305"/>
          </a:xfrm>
          <a:prstGeom prst="rect">
            <a:avLst/>
          </a:prstGeom>
        </p:spPr>
      </p:pic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3337959" y="401414"/>
          <a:ext cx="5118945" cy="79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2781000" imgH="431640" progId="Equation.DSMT4">
                  <p:embed/>
                </p:oleObj>
              </mc:Choice>
              <mc:Fallback>
                <p:oleObj name="Equation" r:id="rId6" imgW="278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7959" y="401414"/>
                        <a:ext cx="5118945" cy="794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76172"/>
              </p:ext>
            </p:extLst>
          </p:nvPr>
        </p:nvGraphicFramePr>
        <p:xfrm>
          <a:off x="2039970" y="4006326"/>
          <a:ext cx="2130503" cy="45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8" imgW="1130040" imgH="241200" progId="Equation.DSMT4">
                  <p:embed/>
                </p:oleObj>
              </mc:Choice>
              <mc:Fallback>
                <p:oleObj name="Equation" r:id="rId8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9970" y="4006326"/>
                        <a:ext cx="2130503" cy="454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5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720306" y="166289"/>
            <a:ext cx="729935" cy="952668"/>
          </a:xfrm>
          <a:prstGeom prst="round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65298" y="155157"/>
            <a:ext cx="769635" cy="95266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469958" y="781092"/>
            <a:ext cx="2730294" cy="224959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2384" y="1092233"/>
          <a:ext cx="8814676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5879880" imgH="4114800" progId="Equation.DSMT4">
                  <p:embed/>
                </p:oleObj>
              </mc:Choice>
              <mc:Fallback>
                <p:oleObj name="Equation" r:id="rId4" imgW="5879880" imgH="411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384" y="1092233"/>
                        <a:ext cx="8814676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0138" y="543849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cell equation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5696" y="2780799"/>
            <a:ext cx="112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7" y="2775915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92646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0068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3125337" y="913180"/>
            <a:ext cx="3780433" cy="10793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2742590" y="1295927"/>
            <a:ext cx="4545924" cy="3780430"/>
          </a:xfrm>
          <a:prstGeom prst="curvedConnector3">
            <a:avLst>
              <a:gd name="adj1" fmla="val 100737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3124727" y="913790"/>
            <a:ext cx="3781650" cy="3780430"/>
          </a:xfrm>
          <a:prstGeom prst="curvedConnector3">
            <a:avLst>
              <a:gd name="adj1" fmla="val 99082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6625696" y="1577461"/>
            <a:ext cx="1284122" cy="36496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90138" y="2837470"/>
            <a:ext cx="1252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</a:t>
            </a:r>
            <a:r>
              <a:rPr lang="en-US" sz="3200" baseline="30000" dirty="0" err="1" smtClean="0"/>
              <a:t>th</a:t>
            </a:r>
            <a:r>
              <a:rPr lang="en-US" sz="3200" dirty="0" smtClean="0"/>
              <a:t> row</a:t>
            </a:r>
            <a:endParaRPr lang="en-US" sz="3200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9305064" y="2981028"/>
            <a:ext cx="667310" cy="41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30899"/>
              </p:ext>
            </p:extLst>
          </p:nvPr>
        </p:nvGraphicFramePr>
        <p:xfrm>
          <a:off x="542512" y="180990"/>
          <a:ext cx="9597754" cy="99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6172200" imgH="634680" progId="Equation.DSMT4">
                  <p:embed/>
                </p:oleObj>
              </mc:Choice>
              <mc:Fallback>
                <p:oleObj name="Equation" r:id="rId6" imgW="61722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512" y="180990"/>
                        <a:ext cx="9597754" cy="99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7545365" y="166289"/>
            <a:ext cx="1011781" cy="95266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1841" y="166289"/>
            <a:ext cx="3092386" cy="952668"/>
          </a:xfrm>
          <a:prstGeom prst="round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8122" y="252413"/>
            <a:ext cx="2186839" cy="95266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469958" y="781092"/>
            <a:ext cx="2730294" cy="224959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92384" y="1092233"/>
          <a:ext cx="8814676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4" imgW="5879880" imgH="4114800" progId="Equation.DSMT4">
                  <p:embed/>
                </p:oleObj>
              </mc:Choice>
              <mc:Fallback>
                <p:oleObj name="Equation" r:id="rId4" imgW="5879880" imgH="411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384" y="1092233"/>
                        <a:ext cx="8814676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0138" y="543849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cell equation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5696" y="2780799"/>
            <a:ext cx="112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7" y="2775915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92646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0068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1519742" y="1408033"/>
            <a:ext cx="1183987" cy="69427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2458873" y="1205081"/>
            <a:ext cx="2103733" cy="1183529"/>
          </a:xfrm>
          <a:prstGeom prst="curvedConnector3">
            <a:avLst>
              <a:gd name="adj1" fmla="val 10644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2458873" y="1163175"/>
            <a:ext cx="3498637" cy="1225435"/>
          </a:xfrm>
          <a:prstGeom prst="curvedConnector3">
            <a:avLst>
              <a:gd name="adj1" fmla="val 106563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7876274" y="1320723"/>
            <a:ext cx="1269654" cy="866120"/>
          </a:xfrm>
          <a:prstGeom prst="curvedConnector3">
            <a:avLst>
              <a:gd name="adj1" fmla="val 20977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 flipV="1">
            <a:off x="2937860" y="1139678"/>
            <a:ext cx="2312209" cy="1385158"/>
          </a:xfrm>
          <a:prstGeom prst="curvedConnector3">
            <a:avLst>
              <a:gd name="adj1" fmla="val 99581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419489"/>
              </p:ext>
            </p:extLst>
          </p:nvPr>
        </p:nvGraphicFramePr>
        <p:xfrm>
          <a:off x="593686" y="210968"/>
          <a:ext cx="9312763" cy="96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6" imgW="6172200" imgH="634680" progId="Equation.DSMT4">
                  <p:embed/>
                </p:oleObj>
              </mc:Choice>
              <mc:Fallback>
                <p:oleObj name="Equation" r:id="rId6" imgW="61722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686" y="210968"/>
                        <a:ext cx="9312763" cy="96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8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8624879" y="2409709"/>
            <a:ext cx="798534" cy="142102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29665" y="14632"/>
            <a:ext cx="941129" cy="1241947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602183" y="44365"/>
            <a:ext cx="3767608" cy="1241947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30188" y="95534"/>
            <a:ext cx="3209048" cy="1241947"/>
          </a:xfrm>
          <a:prstGeom prst="round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50627" y="2347164"/>
            <a:ext cx="1542197" cy="157772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335487" y="2347164"/>
            <a:ext cx="1542197" cy="1577727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823078" y="2347164"/>
            <a:ext cx="1542197" cy="157772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379001" y="2347164"/>
            <a:ext cx="1542197" cy="157772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068955" y="5068419"/>
            <a:ext cx="1324418" cy="5311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068955" y="4352189"/>
            <a:ext cx="1324418" cy="5311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068955" y="2259848"/>
            <a:ext cx="1324418" cy="1678688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068955" y="1640327"/>
            <a:ext cx="1324418" cy="5311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469958" y="781092"/>
            <a:ext cx="2730294" cy="224959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66073" y="1052461"/>
          <a:ext cx="8814676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4" imgW="5879880" imgH="4114800" progId="Equation.DSMT4">
                  <p:embed/>
                </p:oleObj>
              </mc:Choice>
              <mc:Fallback>
                <p:oleObj name="Equation" r:id="rId4" imgW="5879880" imgH="411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073" y="1052461"/>
                        <a:ext cx="8814676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0138" y="543849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cell equation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8873" y="2825084"/>
            <a:ext cx="112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3346" y="2707518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73" y="282508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79001" y="282508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1473958" y="1897039"/>
            <a:ext cx="5594997" cy="450128"/>
          </a:xfrm>
          <a:prstGeom prst="curvedConnector3">
            <a:avLst>
              <a:gd name="adj1" fmla="val -5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4564288" y="3924891"/>
            <a:ext cx="2421728" cy="691857"/>
          </a:xfrm>
          <a:prstGeom prst="curvedConnector3">
            <a:avLst>
              <a:gd name="adj1" fmla="val -72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5792283" y="4189127"/>
            <a:ext cx="1515535" cy="980360"/>
          </a:xfrm>
          <a:prstGeom prst="curvedConnector3">
            <a:avLst>
              <a:gd name="adj1" fmla="val 99529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3115815" y="2114778"/>
            <a:ext cx="4527498" cy="384737"/>
          </a:xfrm>
          <a:prstGeom prst="curvedConnector3">
            <a:avLst>
              <a:gd name="adj1" fmla="val 103355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94840"/>
              </p:ext>
            </p:extLst>
          </p:nvPr>
        </p:nvGraphicFramePr>
        <p:xfrm>
          <a:off x="538082" y="194855"/>
          <a:ext cx="9452056" cy="97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6" imgW="6172200" imgH="634680" progId="Equation.DSMT4">
                  <p:embed/>
                </p:oleObj>
              </mc:Choice>
              <mc:Fallback>
                <p:oleObj name="Equation" r:id="rId6" imgW="61722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082" y="194855"/>
                        <a:ext cx="9452056" cy="975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6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50" grpId="1" animBg="1"/>
      <p:bldP spid="48" grpId="0" animBg="1"/>
      <p:bldP spid="48" grpId="1" animBg="1"/>
      <p:bldP spid="32" grpId="0" animBg="1"/>
      <p:bldP spid="32" grpId="1" animBg="1"/>
      <p:bldP spid="40" grpId="0" animBg="1"/>
      <p:bldP spid="41" grpId="0" animBg="1"/>
      <p:bldP spid="42" grpId="0" animBg="1"/>
      <p:bldP spid="43" grpId="0" animBg="1"/>
      <p:bldP spid="46" grpId="0" animBg="1"/>
      <p:bldP spid="45" grpId="0" animBg="1"/>
      <p:bldP spid="47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3337959" y="401414"/>
          <a:ext cx="5118945" cy="79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2781000" imgH="431640" progId="Equation.DSMT4">
                  <p:embed/>
                </p:oleObj>
              </mc:Choice>
              <mc:Fallback>
                <p:oleObj name="Equation" r:id="rId3" imgW="278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7959" y="401414"/>
                        <a:ext cx="5118945" cy="794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19511"/>
              </p:ext>
            </p:extLst>
          </p:nvPr>
        </p:nvGraphicFramePr>
        <p:xfrm>
          <a:off x="2422525" y="4006850"/>
          <a:ext cx="1363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723600" imgH="241200" progId="Equation.DSMT4">
                  <p:embed/>
                </p:oleObj>
              </mc:Choice>
              <mc:Fallback>
                <p:oleObj name="Equation" r:id="rId5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525" y="4006850"/>
                        <a:ext cx="136366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2431" y="2492375"/>
            <a:ext cx="3810000" cy="302895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45097"/>
              </p:ext>
            </p:extLst>
          </p:nvPr>
        </p:nvGraphicFramePr>
        <p:xfrm>
          <a:off x="357850" y="1404937"/>
          <a:ext cx="110791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8" imgW="6743520" imgH="660240" progId="Equation.DSMT4">
                  <p:embed/>
                </p:oleObj>
              </mc:Choice>
              <mc:Fallback>
                <p:oleObj name="Equation" r:id="rId8" imgW="67435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850" y="1404937"/>
                        <a:ext cx="11079162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8272"/>
              </p:ext>
            </p:extLst>
          </p:nvPr>
        </p:nvGraphicFramePr>
        <p:xfrm>
          <a:off x="2913062" y="2575918"/>
          <a:ext cx="3825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0" imgW="203040" imgH="228600" progId="Equation.DSMT4">
                  <p:embed/>
                </p:oleObj>
              </mc:Choice>
              <mc:Fallback>
                <p:oleObj name="Equation" r:id="rId10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3062" y="2575918"/>
                        <a:ext cx="382587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Multiply 12"/>
          <p:cNvSpPr/>
          <p:nvPr/>
        </p:nvSpPr>
        <p:spPr>
          <a:xfrm>
            <a:off x="2616856" y="2388666"/>
            <a:ext cx="974998" cy="86094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81558"/>
              </p:ext>
            </p:extLst>
          </p:nvPr>
        </p:nvGraphicFramePr>
        <p:xfrm>
          <a:off x="6067969" y="1106288"/>
          <a:ext cx="3825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2" imgW="203040" imgH="228600" progId="Equation.DSMT4">
                  <p:embed/>
                </p:oleObj>
              </mc:Choice>
              <mc:Fallback>
                <p:oleObj name="Equation" r:id="rId12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67969" y="1106288"/>
                        <a:ext cx="382587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5897431" y="977900"/>
            <a:ext cx="721733" cy="646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4"/>
          </p:cNvCxnSpPr>
          <p:nvPr/>
        </p:nvCxnSpPr>
        <p:spPr>
          <a:xfrm flipH="1">
            <a:off x="6258297" y="1624084"/>
            <a:ext cx="1" cy="1930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665298" y="155157"/>
            <a:ext cx="769635" cy="95266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2384" y="1092233"/>
          <a:ext cx="8814676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5879880" imgH="4114800" progId="Equation.DSMT4">
                  <p:embed/>
                </p:oleObj>
              </mc:Choice>
              <mc:Fallback>
                <p:oleObj name="Equation" r:id="rId3" imgW="5879880" imgH="411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84" y="1092233"/>
                        <a:ext cx="8814676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0138" y="543849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cell equation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5696" y="2780799"/>
            <a:ext cx="112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7" y="2775915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92646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0068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3125337" y="913180"/>
            <a:ext cx="3780433" cy="10793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2742590" y="1295927"/>
            <a:ext cx="4545924" cy="3780430"/>
          </a:xfrm>
          <a:prstGeom prst="curvedConnector3">
            <a:avLst>
              <a:gd name="adj1" fmla="val 100737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3124727" y="913790"/>
            <a:ext cx="3781650" cy="3780430"/>
          </a:xfrm>
          <a:prstGeom prst="curvedConnector3">
            <a:avLst>
              <a:gd name="adj1" fmla="val 99082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90138" y="2837470"/>
            <a:ext cx="1252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</a:t>
            </a:r>
            <a:r>
              <a:rPr lang="en-US" sz="3200" baseline="30000" dirty="0" err="1" smtClean="0"/>
              <a:t>th</a:t>
            </a:r>
            <a:r>
              <a:rPr lang="en-US" sz="3200" dirty="0" smtClean="0"/>
              <a:t> row</a:t>
            </a:r>
            <a:endParaRPr lang="en-US" sz="3200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9305064" y="2981028"/>
            <a:ext cx="667310" cy="41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y 1"/>
          <p:cNvSpPr/>
          <p:nvPr/>
        </p:nvSpPr>
        <p:spPr>
          <a:xfrm>
            <a:off x="6720306" y="4688005"/>
            <a:ext cx="1567408" cy="15421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576" y="913180"/>
            <a:ext cx="2351179" cy="1869187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73255"/>
              </p:ext>
            </p:extLst>
          </p:nvPr>
        </p:nvGraphicFramePr>
        <p:xfrm>
          <a:off x="230188" y="207731"/>
          <a:ext cx="96980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6" imgW="7035480" imgH="660240" progId="Equation.DSMT4">
                  <p:embed/>
                </p:oleObj>
              </mc:Choice>
              <mc:Fallback>
                <p:oleObj name="Equation" r:id="rId6" imgW="7035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188" y="207731"/>
                        <a:ext cx="9698037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117311"/>
              </p:ext>
            </p:extLst>
          </p:nvPr>
        </p:nvGraphicFramePr>
        <p:xfrm>
          <a:off x="608013" y="2222500"/>
          <a:ext cx="110791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6743520" imgH="660240" progId="Equation.DSMT4">
                  <p:embed/>
                </p:oleObj>
              </mc:Choice>
              <mc:Fallback>
                <p:oleObj name="Equation" r:id="rId3" imgW="67435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013" y="2222500"/>
                        <a:ext cx="11079162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3337959" y="3353695"/>
            <a:ext cx="4180110" cy="35043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535" y="1442437"/>
            <a:ext cx="781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i</a:t>
            </a:r>
            <a:r>
              <a:rPr lang="en-US" sz="3600" baseline="30000" dirty="0" err="1" smtClean="0"/>
              <a:t>th</a:t>
            </a:r>
            <a:r>
              <a:rPr lang="en-US" sz="3600" dirty="0" smtClean="0"/>
              <a:t> cell equation using LUSGS scheme</a:t>
            </a:r>
            <a:endParaRPr lang="en-US" sz="3600" dirty="0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3337959" y="401414"/>
          <a:ext cx="5118945" cy="79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6" imgW="2781000" imgH="431640" progId="Equation.DSMT4">
                  <p:embed/>
                </p:oleObj>
              </mc:Choice>
              <mc:Fallback>
                <p:oleObj name="Equation" r:id="rId6" imgW="278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7959" y="401414"/>
                        <a:ext cx="5118945" cy="794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657832" y="4878434"/>
          <a:ext cx="2130503" cy="45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8" imgW="1130040" imgH="241200" progId="Equation.DSMT4">
                  <p:embed/>
                </p:oleObj>
              </mc:Choice>
              <mc:Fallback>
                <p:oleObj name="Equation" r:id="rId8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7832" y="4878434"/>
                        <a:ext cx="2130503" cy="454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5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720306" y="166289"/>
            <a:ext cx="729935" cy="952668"/>
          </a:xfrm>
          <a:prstGeom prst="round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65298" y="155157"/>
            <a:ext cx="769635" cy="95266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84716"/>
              </p:ext>
            </p:extLst>
          </p:nvPr>
        </p:nvGraphicFramePr>
        <p:xfrm>
          <a:off x="230188" y="207731"/>
          <a:ext cx="96980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7035480" imgH="660240" progId="Equation.DSMT4">
                  <p:embed/>
                </p:oleObj>
              </mc:Choice>
              <mc:Fallback>
                <p:oleObj name="Equation" r:id="rId3" imgW="7035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188" y="207731"/>
                        <a:ext cx="9698037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9469958" y="781092"/>
            <a:ext cx="2730294" cy="224959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2384" y="1092233"/>
          <a:ext cx="8814676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6" imgW="5879880" imgH="4114800" progId="Equation.DSMT4">
                  <p:embed/>
                </p:oleObj>
              </mc:Choice>
              <mc:Fallback>
                <p:oleObj name="Equation" r:id="rId6" imgW="5879880" imgH="411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384" y="1092233"/>
                        <a:ext cx="8814676" cy="577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90138" y="543849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cell equation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5696" y="2780799"/>
            <a:ext cx="112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27" y="2775915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92646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0068" y="2775914"/>
            <a:ext cx="12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3125337" y="913180"/>
            <a:ext cx="3780433" cy="10793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2742590" y="1295927"/>
            <a:ext cx="4545924" cy="3780430"/>
          </a:xfrm>
          <a:prstGeom prst="curvedConnector3">
            <a:avLst>
              <a:gd name="adj1" fmla="val 100737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3124727" y="913790"/>
            <a:ext cx="3781650" cy="3780430"/>
          </a:xfrm>
          <a:prstGeom prst="curvedConnector3">
            <a:avLst>
              <a:gd name="adj1" fmla="val 99082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6625696" y="1577461"/>
            <a:ext cx="1284122" cy="36496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90138" y="2837470"/>
            <a:ext cx="1252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</a:t>
            </a:r>
            <a:r>
              <a:rPr lang="en-US" sz="3200" baseline="30000" dirty="0" err="1" smtClean="0"/>
              <a:t>th</a:t>
            </a:r>
            <a:r>
              <a:rPr lang="en-US" sz="3200" dirty="0" smtClean="0"/>
              <a:t> row</a:t>
            </a:r>
            <a:endParaRPr lang="en-US" sz="3200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9305064" y="2981028"/>
            <a:ext cx="667310" cy="41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223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farzin</dc:creator>
  <cp:lastModifiedBy>Windows User</cp:lastModifiedBy>
  <cp:revision>39</cp:revision>
  <dcterms:created xsi:type="dcterms:W3CDTF">2017-11-17T11:09:11Z</dcterms:created>
  <dcterms:modified xsi:type="dcterms:W3CDTF">2018-05-11T09:39:34Z</dcterms:modified>
</cp:coreProperties>
</file>