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1" r:id="rId15"/>
    <p:sldId id="270" r:id="rId16"/>
    <p:sldId id="266" r:id="rId17"/>
    <p:sldId id="26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Concepción de Arquitectura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Historia y Conceptos</a:t>
            </a:r>
          </a:p>
        </p:txBody>
      </p:sp>
    </p:spTree>
    <p:extLst>
      <p:ext uri="{BB962C8B-B14F-4D97-AF65-F5344CB8AC3E}">
        <p14:creationId xmlns:p14="http://schemas.microsoft.com/office/powerpoint/2010/main" val="366102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s-ES" dirty="0"/>
          </a:p>
          <a:p>
            <a:pPr marL="114300" indent="0" algn="just">
              <a:buNone/>
            </a:pPr>
            <a:r>
              <a:rPr lang="es-ES" dirty="0"/>
              <a:t>(Framework) La palabra inglesa "</a:t>
            </a:r>
            <a:r>
              <a:rPr lang="es-ES" dirty="0" err="1"/>
              <a:t>framework</a:t>
            </a:r>
            <a:r>
              <a:rPr lang="es-ES" dirty="0"/>
              <a:t>" define, en términos generales, un conjunto estandarizado de conceptos, prácticas y criterios para enfocar un tipo de problemática particular que sirve como referencia, para enfrentar y resolver nuevos problemas de índole similar.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b="1" dirty="0"/>
              <a:t>Es un esquema (un esqueleto, un patrón) para el desarrollo y/o la implementación de una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MVC</a:t>
            </a:r>
          </a:p>
          <a:p>
            <a:pPr algn="just"/>
            <a:r>
              <a:rPr lang="es-ES" b="1" dirty="0"/>
              <a:t>El modelo</a:t>
            </a:r>
            <a:r>
              <a:rPr lang="es-ES" dirty="0"/>
              <a:t>: En MVC tu aplicación se va a separar en 3 capas, la primera es el modelo, que es la capa que maneja las reglas del negocio, y se encarga de cuidar los datos. Cuando se habla de aplicaciones web el modelo es el que se encarga de conectarse con la base de datos y mantener la integridad de ellos.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La vista</a:t>
            </a:r>
            <a:r>
              <a:rPr lang="es-ES" dirty="0"/>
              <a:t>: La segunda capa es la vista, esto es lo que ve el usuario, por ejemplo las páginas web, el </a:t>
            </a:r>
            <a:r>
              <a:rPr lang="es-ES" dirty="0" err="1"/>
              <a:t>html</a:t>
            </a:r>
            <a:r>
              <a:rPr lang="es-ES" dirty="0"/>
              <a:t>, el </a:t>
            </a:r>
            <a:r>
              <a:rPr lang="es-ES" dirty="0" err="1"/>
              <a:t>javascript</a:t>
            </a:r>
            <a:r>
              <a:rPr lang="es-ES" dirty="0"/>
              <a:t>, el </a:t>
            </a:r>
            <a:r>
              <a:rPr lang="es-ES" dirty="0" err="1"/>
              <a:t>css</a:t>
            </a:r>
            <a:r>
              <a:rPr lang="es-ES" dirty="0"/>
              <a:t>.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El </a:t>
            </a:r>
            <a:r>
              <a:rPr lang="es-ES" b="1" dirty="0" err="1"/>
              <a:t>controller</a:t>
            </a:r>
            <a:r>
              <a:rPr lang="es-ES" b="1" dirty="0"/>
              <a:t>: </a:t>
            </a:r>
            <a:r>
              <a:rPr lang="es-ES" dirty="0"/>
              <a:t>La tercera capa es la que es difícil de explicar, pero es la que maneja que páginas son accesible y no, y se encarga de rescatar los datos del modelo y luego entregárselo a las vistas, también en este punto se manejan cosas como identificar quién es el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6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Arquitectónicos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799"/>
            <a:ext cx="6705600" cy="411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0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Arquitectónicos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753225" cy="43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34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Arquitectónicos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679184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53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Arquitectónicos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010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90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y Metodologías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s-ES" dirty="0"/>
          </a:p>
          <a:p>
            <a:r>
              <a:rPr lang="es-ES" dirty="0"/>
              <a:t>RUP </a:t>
            </a:r>
          </a:p>
          <a:p>
            <a:r>
              <a:rPr lang="es-ES" dirty="0"/>
              <a:t>SCRUM </a:t>
            </a:r>
          </a:p>
          <a:p>
            <a:r>
              <a:rPr lang="es-ES" dirty="0"/>
              <a:t>XP</a:t>
            </a:r>
          </a:p>
          <a:p>
            <a:r>
              <a:rPr lang="es-ES" dirty="0"/>
              <a:t>Contextual </a:t>
            </a:r>
            <a:r>
              <a:rPr lang="es-ES" dirty="0" err="1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15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077200" cy="1143000"/>
          </a:xfrm>
        </p:spPr>
        <p:txBody>
          <a:bodyPr/>
          <a:lstStyle/>
          <a:p>
            <a:r>
              <a:rPr lang="es-ES" dirty="0"/>
              <a:t>Temas a Desarrollar por Equipos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Lenguajes de descripción arquitectónica. UML</a:t>
            </a:r>
          </a:p>
          <a:p>
            <a:pPr lvl="1"/>
            <a:r>
              <a:rPr lang="es-ES" dirty="0"/>
              <a:t>Mostrar lenguajes que  existen o han existido.</a:t>
            </a:r>
          </a:p>
          <a:p>
            <a:pPr lvl="1"/>
            <a:r>
              <a:rPr lang="es-ES" dirty="0"/>
              <a:t>Desarrollar UML en detalles.</a:t>
            </a:r>
          </a:p>
          <a:p>
            <a:endParaRPr lang="es-ES" dirty="0"/>
          </a:p>
          <a:p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err="1"/>
              <a:t>.Net</a:t>
            </a:r>
            <a:endParaRPr lang="es-ES" dirty="0"/>
          </a:p>
          <a:p>
            <a:r>
              <a:rPr lang="es-ES" dirty="0" err="1"/>
              <a:t>Frameworks</a:t>
            </a:r>
            <a:r>
              <a:rPr lang="es-ES" dirty="0"/>
              <a:t> Java</a:t>
            </a:r>
          </a:p>
          <a:p>
            <a:r>
              <a:rPr lang="es-ES" dirty="0" err="1"/>
              <a:t>Frameworks</a:t>
            </a:r>
            <a:r>
              <a:rPr lang="es-ES" dirty="0"/>
              <a:t> PHP</a:t>
            </a:r>
          </a:p>
          <a:p>
            <a:r>
              <a:rPr lang="es-ES" dirty="0" err="1"/>
              <a:t>Frameworks</a:t>
            </a:r>
            <a:r>
              <a:rPr lang="es-ES" dirty="0"/>
              <a:t> Python (</a:t>
            </a:r>
            <a:r>
              <a:rPr lang="es-ES" dirty="0" err="1"/>
              <a:t>DJango</a:t>
            </a:r>
            <a:r>
              <a:rPr lang="es-ES" dirty="0"/>
              <a:t>)</a:t>
            </a:r>
          </a:p>
          <a:p>
            <a:r>
              <a:rPr lang="es-ES" dirty="0" err="1"/>
              <a:t>Frameworks</a:t>
            </a:r>
            <a:r>
              <a:rPr lang="es-ES" dirty="0"/>
              <a:t> Ruby (Ruby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)</a:t>
            </a:r>
          </a:p>
          <a:p>
            <a:r>
              <a:rPr lang="es-ES" dirty="0"/>
              <a:t>Modelo MVC</a:t>
            </a:r>
          </a:p>
        </p:txBody>
      </p:sp>
    </p:spTree>
    <p:extLst>
      <p:ext uri="{BB962C8B-B14F-4D97-AF65-F5344CB8AC3E}">
        <p14:creationId xmlns:p14="http://schemas.microsoft.com/office/powerpoint/2010/main" val="144304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001000" cy="1143000"/>
          </a:xfrm>
        </p:spPr>
        <p:txBody>
          <a:bodyPr/>
          <a:lstStyle/>
          <a:p>
            <a:r>
              <a:rPr lang="es-ES" dirty="0"/>
              <a:t>Temas a Desarrollar por Equipos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Procesos de la Arquitectura en las diferentes Metodologías.</a:t>
            </a:r>
          </a:p>
          <a:p>
            <a:pPr lvl="1"/>
            <a:r>
              <a:rPr lang="es-ES" dirty="0"/>
              <a:t>RUP, Contextual </a:t>
            </a:r>
            <a:r>
              <a:rPr lang="es-ES" dirty="0" err="1"/>
              <a:t>Design</a:t>
            </a:r>
            <a:r>
              <a:rPr lang="es-ES" dirty="0"/>
              <a:t>, XP, </a:t>
            </a:r>
            <a:r>
              <a:rPr lang="es-ES" dirty="0" err="1"/>
              <a:t>Scrum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3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/>
              <a:t>El inicio del término Arquitectura de Software se reconoce hacia 1968, donde </a:t>
            </a:r>
            <a:r>
              <a:rPr lang="es-ES" dirty="0" err="1"/>
              <a:t>Edsger</a:t>
            </a:r>
            <a:r>
              <a:rPr lang="es-ES" dirty="0"/>
              <a:t> </a:t>
            </a:r>
            <a:r>
              <a:rPr lang="es-ES" dirty="0" err="1"/>
              <a:t>Dijkstra</a:t>
            </a:r>
            <a:r>
              <a:rPr lang="es-ES" dirty="0"/>
              <a:t>, de la Universidad Tecnológica de </a:t>
            </a:r>
            <a:r>
              <a:rPr lang="es-ES" dirty="0" err="1"/>
              <a:t>Eindhoven</a:t>
            </a:r>
            <a:r>
              <a:rPr lang="es-ES" dirty="0"/>
              <a:t> en Holanda y Premio Turing 1972, propuso que se establezca una estructuración correcta de los sistemas de software antes de lanzarse a programar, escribiendo código de cualquier manera.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Fue uno de los introductores de la noción de sistemas operativos organizados en capas que se comunican sólo con las capas adyacentes y que se superponen “como capas de cebolla”.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Creía que cualquiera que sea responsable de la implementación de una pieza de software debe especificar más que esto. Debe especificar el diseño, la forma en que se haga.</a:t>
            </a:r>
          </a:p>
        </p:txBody>
      </p:sp>
    </p:spTree>
    <p:extLst>
      <p:ext uri="{BB962C8B-B14F-4D97-AF65-F5344CB8AC3E}">
        <p14:creationId xmlns:p14="http://schemas.microsoft.com/office/powerpoint/2010/main" val="14636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Por unos años, “arquitectura” fue una metáfora de la que se hablaba sin mayor trascendencia.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Poco a poco a partir de los años 70 el diseño se fue independizando de la implementación, y se forjaron herramientas, técnicas y lenguajes de modelado específicos más adelante.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la década de 1980, los métodos de desarrollo estructurado demostraron no escalar suficientemente y fueron dejando el lugar a un nuevo paradigma, el de la programación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55639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Paralelamente, hacia fines de la década de 1980 y comienzos de la siguiente, la expresión arquitectura de software comienza a aparecer en la literatura para hacer referencia a la configuración morfológica de una aplicación.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presenta entonces un modelo para la arquitectura de software que consiste en tres componentes: elementos, forma y razón (</a:t>
            </a:r>
            <a:r>
              <a:rPr lang="es-ES" dirty="0" err="1"/>
              <a:t>Rationale</a:t>
            </a:r>
            <a:r>
              <a:rPr lang="es-ES" dirty="0"/>
              <a:t>). Los elementos son elementos ya sea de procesamiento, datos o conexión. La forma se define en términos de las propiedades de, y las relaciones entre, los elementos.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segundo gran tema de la época fue el surgimiento de los patrones.</a:t>
            </a:r>
          </a:p>
        </p:txBody>
      </p:sp>
    </p:spTree>
    <p:extLst>
      <p:ext uri="{BB962C8B-B14F-4D97-AF65-F5344CB8AC3E}">
        <p14:creationId xmlns:p14="http://schemas.microsoft.com/office/powerpoint/2010/main" val="24140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Lenguajes de descripción arquitectónica. UML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b="1" dirty="0"/>
              <a:t>Características</a:t>
            </a:r>
          </a:p>
          <a:p>
            <a:r>
              <a:rPr lang="es-ES" dirty="0"/>
              <a:t>Composición: Conforman los sistemas a partir de un conjunto de partes relacionadas.</a:t>
            </a:r>
          </a:p>
          <a:p>
            <a:r>
              <a:rPr lang="es-ES" dirty="0"/>
              <a:t>Configuración y abstracción: Se definen las diferentes características y roles de cada componente de forma  particular.</a:t>
            </a:r>
          </a:p>
          <a:p>
            <a:r>
              <a:rPr lang="es-ES" dirty="0"/>
              <a:t>Flexibilidad: Permiten nuevas formas de interacción entre componentes.</a:t>
            </a:r>
          </a:p>
          <a:p>
            <a:r>
              <a:rPr lang="es-ES" dirty="0"/>
              <a:t>Reutilización: Permite la reutilización, tanto de componentes como de la propia arquitectura.</a:t>
            </a:r>
          </a:p>
          <a:p>
            <a:r>
              <a:rPr lang="es-ES" dirty="0"/>
              <a:t>Análisis: Permite el análisis de los sistemas y de cada una de sus partes.</a:t>
            </a:r>
          </a:p>
          <a:p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18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Definición de Arquitectura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just"/>
            <a:r>
              <a:rPr lang="es-DO" dirty="0"/>
              <a:t>No es novedad que ninguna definición de la AS es respaldada unánimemente por la totalidad de los arquitectos. El número de definiciones circulantes alcanza un orden de tres dígitos, amenazando llegar a cuatro. De hecho, existen grandes compilaciones de definiciones alternativas o contrapuestas, como la colección que se encuentra en el SEI (</a:t>
            </a:r>
            <a:r>
              <a:rPr lang="es-DO" u="sng" dirty="0"/>
              <a:t>http://www.sei.cmu.edu/architecture/definitions.html</a:t>
            </a:r>
            <a:r>
              <a:rPr lang="es-DO" dirty="0"/>
              <a:t>)</a:t>
            </a:r>
          </a:p>
          <a:p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49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Definición de Arquitectura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just"/>
            <a:r>
              <a:rPr lang="es-DO" dirty="0"/>
              <a:t>Una definición reconocida es la de Clements [Cle96a]: La AS es, a grandes rasgos, una vista del sistema que incluye los componentes principales del mismo, la conducta de esos componentes según se la percibe desde el resto del sistema y las formas en que los componentes interactúan y se coordinan para alcanzar la misión del sistema. La vista arquitectónica es una vista abstracta, aportando el más alto nivel de comprensión y la supresión o diferimiento del detalle inherente a la mayor parte de las abstracciones. </a:t>
            </a:r>
          </a:p>
          <a:p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09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Definición de Arquitectura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s-DO" dirty="0"/>
              <a:t>La definición “oficial” de AS se ha acordado que sea la que brinda el documento de IEEE </a:t>
            </a:r>
            <a:r>
              <a:rPr lang="es-DO" dirty="0" err="1"/>
              <a:t>Std</a:t>
            </a:r>
            <a:r>
              <a:rPr lang="es-DO" dirty="0"/>
              <a:t> 1471-2000, adoptada también por Microsoft, que reza así: </a:t>
            </a:r>
          </a:p>
          <a:p>
            <a:pPr marL="114300" indent="0" algn="just">
              <a:buNone/>
            </a:pPr>
            <a:r>
              <a:rPr lang="es-DO" dirty="0"/>
              <a:t>  </a:t>
            </a:r>
            <a:r>
              <a:rPr lang="es-DO" b="1" i="1" dirty="0"/>
              <a:t>“La Arquitectura de Software es la organización fundamental de un  sistema encarnada en sus componentes, las relaciones entre ellos y el ambiente y los principios que orientan su diseño y evolución.”</a:t>
            </a:r>
          </a:p>
          <a:p>
            <a:pPr marL="114300" indent="0" algn="just">
              <a:buNone/>
            </a:pPr>
            <a:r>
              <a:rPr lang="es-DO" dirty="0"/>
              <a:t> </a:t>
            </a:r>
          </a:p>
          <a:p>
            <a:pPr marL="114300" indent="0" algn="just">
              <a:buNone/>
            </a:pPr>
            <a:r>
              <a:rPr lang="es-DO" dirty="0"/>
              <a:t>Aunque las literaturas de ambos campos rara vez convergen, entendemos que es productivo contrastar esa definición con la de ingeniería de software, conforme al estándar IEEE 610.12.1990: </a:t>
            </a:r>
          </a:p>
          <a:p>
            <a:pPr marL="114300" indent="0" algn="just">
              <a:buNone/>
            </a:pPr>
            <a:r>
              <a:rPr lang="es-DO" b="1" i="1" dirty="0"/>
              <a:t>  “La aplicación de una estrategia sistemática, disciplinada y cuantificable al desarrollo, aplicación y mantenimiento del software; esto es, la aplicación de la ingeniería al software. “</a:t>
            </a:r>
          </a:p>
          <a:p>
            <a:pPr marL="114300" indent="0" algn="just">
              <a:buNone/>
            </a:pPr>
            <a:endParaRPr lang="es-DO" dirty="0"/>
          </a:p>
          <a:p>
            <a:pPr marL="114300" indent="0" algn="just">
              <a:buNone/>
            </a:pPr>
            <a:r>
              <a:rPr lang="es-DO" dirty="0"/>
              <a:t>Obsérvese entonces que la noción clave de la arquitectura es la organización (un concepto cualitativo o estructural), mientras que la ingeniería tiene fundamentalmente que ver con una sistematicidad susceptible de cuantificarse.</a:t>
            </a:r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954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0700"/>
            <a:ext cx="7239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5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</TotalTime>
  <Words>1044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Adjacency</vt:lpstr>
      <vt:lpstr>Concepción de Arquitectura</vt:lpstr>
      <vt:lpstr>Historia</vt:lpstr>
      <vt:lpstr>Historia</vt:lpstr>
      <vt:lpstr>Historia</vt:lpstr>
      <vt:lpstr>Conceptos Fundamentales</vt:lpstr>
      <vt:lpstr>Definición de Arquitectura de Software</vt:lpstr>
      <vt:lpstr>Definición de Arquitectura de Software</vt:lpstr>
      <vt:lpstr>Definición de Arquitectura de Software</vt:lpstr>
      <vt:lpstr>Lenguajes</vt:lpstr>
      <vt:lpstr>Conceptos Fundamentales</vt:lpstr>
      <vt:lpstr>Conceptos Fundamentales</vt:lpstr>
      <vt:lpstr>Estilos Arquitectónicos</vt:lpstr>
      <vt:lpstr>Estilos Arquitectónicos</vt:lpstr>
      <vt:lpstr>Estilos Arquitectónicos</vt:lpstr>
      <vt:lpstr>Estilos Arquitectónicos</vt:lpstr>
      <vt:lpstr>Procesos y Metodologías</vt:lpstr>
      <vt:lpstr>Temas a Desarrollar por Equipos</vt:lpstr>
      <vt:lpstr>Temas a Desarrollar por Equipos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Concepción de Arquitectura</dc:title>
  <dc:creator>Dani</dc:creator>
  <cp:lastModifiedBy>José Luis Alonso Ochoa</cp:lastModifiedBy>
  <cp:revision>38</cp:revision>
  <dcterms:created xsi:type="dcterms:W3CDTF">2006-08-16T00:00:00Z</dcterms:created>
  <dcterms:modified xsi:type="dcterms:W3CDTF">2017-01-16T15:11:01Z</dcterms:modified>
</cp:coreProperties>
</file>