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Patrones Arquitectónicos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0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s-ES" dirty="0"/>
              <a:t>Provee un mecanismo para sistemas cuya estructura y comportamiento cambia dinámicamente. Soporta la modificación de aspectos fundamentales como estructuras tipo y mecanismos de llamadas a funciones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u="sng" dirty="0"/>
              <a:t>Atributos </a:t>
            </a:r>
            <a:r>
              <a:rPr lang="es-ES" u="sng" dirty="0" smtClean="0"/>
              <a:t>de calidad asociados: </a:t>
            </a:r>
          </a:p>
          <a:p>
            <a:r>
              <a:rPr lang="es-ES" dirty="0" err="1"/>
              <a:t>Modificabilidad</a:t>
            </a:r>
            <a:r>
              <a:rPr lang="es-ES" dirty="0"/>
              <a:t> </a:t>
            </a:r>
            <a:endParaRPr lang="es-ES" dirty="0" smtClean="0"/>
          </a:p>
          <a:p>
            <a:pPr marL="114300" indent="0">
              <a:buNone/>
            </a:pPr>
            <a:r>
              <a:rPr lang="es-ES" u="sng" dirty="0" smtClean="0"/>
              <a:t>Atributos de calidad en conflicto </a:t>
            </a:r>
          </a:p>
          <a:p>
            <a:r>
              <a:rPr lang="es-ES" dirty="0" smtClean="0"/>
              <a:t>Desempeño</a:t>
            </a:r>
          </a:p>
        </p:txBody>
      </p:sp>
    </p:spTree>
    <p:extLst>
      <p:ext uri="{BB962C8B-B14F-4D97-AF65-F5344CB8AC3E}">
        <p14:creationId xmlns:p14="http://schemas.microsoft.com/office/powerpoint/2010/main" val="32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8" y="1600200"/>
            <a:ext cx="81705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22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2133600"/>
            <a:ext cx="7983415" cy="370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53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Arquitectónico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 smtClean="0"/>
              <a:t>Se define </a:t>
            </a:r>
            <a:r>
              <a:rPr lang="es-ES" dirty="0"/>
              <a:t>patrón como una regla que consta de tres partes, la cual expresa una relación entre un contexto, un problema y una solución.  En líneas generales, un patrón sigue el siguiente esquema:  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</a:t>
            </a:r>
            <a:r>
              <a:rPr lang="es-ES" dirty="0"/>
              <a:t>. Es una situación de diseño en la que aparece un problema de </a:t>
            </a:r>
            <a:r>
              <a:rPr lang="es-ES" dirty="0" smtClean="0"/>
              <a:t>diseño.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s-ES" dirty="0"/>
              <a:t>. Es un conjunto de fuerzas que aparecen repetidamente en el </a:t>
            </a:r>
            <a:r>
              <a:rPr lang="es-ES" dirty="0" smtClean="0"/>
              <a:t>contexto.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Solución</a:t>
            </a:r>
            <a:r>
              <a:rPr lang="es-ES" dirty="0"/>
              <a:t>. Es una </a:t>
            </a:r>
            <a:r>
              <a:rPr lang="es-E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/>
              <a:t>que equilibra estas fuerzas. Ésta abarca:  Estructura con componentes y relaciones  Comportamiento a tiempo de ejecución: aspectos dinámicos de la solución, como la colaboración entre componentes, la comunicación entre ellos, etc. </a:t>
            </a:r>
          </a:p>
        </p:txBody>
      </p:sp>
    </p:spTree>
    <p:extLst>
      <p:ext uri="{BB962C8B-B14F-4D97-AF65-F5344CB8AC3E}">
        <p14:creationId xmlns:p14="http://schemas.microsoft.com/office/powerpoint/2010/main" val="255495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s-ES" dirty="0"/>
              <a:t>Consiste en estructurar aplicaciones que pueden ser descompuestas en grupos de </a:t>
            </a:r>
            <a:r>
              <a:rPr lang="es-ES" dirty="0" err="1"/>
              <a:t>subtareas</a:t>
            </a:r>
            <a:r>
              <a:rPr lang="es-ES" dirty="0"/>
              <a:t>, las cuales se clasifican de acuerdo a un nivel particular de abstracción. </a:t>
            </a:r>
          </a:p>
          <a:p>
            <a:pPr marL="114300" indent="0">
              <a:buNone/>
            </a:pPr>
            <a:r>
              <a:rPr lang="es-ES" u="sng" dirty="0"/>
              <a:t>Atributos </a:t>
            </a:r>
            <a:r>
              <a:rPr lang="es-ES" u="sng" dirty="0" smtClean="0"/>
              <a:t>de calidad asociados: </a:t>
            </a:r>
          </a:p>
          <a:p>
            <a:r>
              <a:rPr lang="es-ES" dirty="0" smtClean="0"/>
              <a:t>Reusabilidad </a:t>
            </a:r>
          </a:p>
          <a:p>
            <a:r>
              <a:rPr lang="es-ES" dirty="0" smtClean="0"/>
              <a:t>Portabilidad </a:t>
            </a:r>
          </a:p>
          <a:p>
            <a:r>
              <a:rPr lang="es-ES" dirty="0" smtClean="0"/>
              <a:t>Facilidad </a:t>
            </a:r>
            <a:r>
              <a:rPr lang="es-ES" dirty="0"/>
              <a:t>de Prueba </a:t>
            </a:r>
          </a:p>
          <a:p>
            <a:pPr marL="114300" indent="0">
              <a:buNone/>
            </a:pPr>
            <a:r>
              <a:rPr lang="es-ES" u="sng" dirty="0"/>
              <a:t>Atributos </a:t>
            </a:r>
            <a:r>
              <a:rPr lang="es-ES" u="sng" dirty="0" smtClean="0"/>
              <a:t>de calidad en </a:t>
            </a:r>
            <a:r>
              <a:rPr lang="es-ES" u="sng" dirty="0"/>
              <a:t>conflicto </a:t>
            </a:r>
            <a:endParaRPr lang="es-ES" u="sng" dirty="0" smtClean="0"/>
          </a:p>
          <a:p>
            <a:r>
              <a:rPr lang="es-ES" dirty="0" smtClean="0"/>
              <a:t>Desempeño </a:t>
            </a:r>
          </a:p>
          <a:p>
            <a:r>
              <a:rPr lang="es-ES" dirty="0" smtClean="0"/>
              <a:t>Mantenibilidad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97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Pipes and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s-ES" dirty="0"/>
              <a:t>Provee una estructura para los sistemas que procesan un flujo de datos.  Cada paso de procesamiento está encapsulado en un componente filtro (</a:t>
            </a:r>
            <a:r>
              <a:rPr lang="es-ES" dirty="0" err="1"/>
              <a:t>filter</a:t>
            </a:r>
            <a:r>
              <a:rPr lang="es-ES" dirty="0"/>
              <a:t>). El dato pasa a través de conexiones (pipes), entre filtros </a:t>
            </a:r>
            <a:r>
              <a:rPr lang="es-ES" dirty="0" smtClean="0"/>
              <a:t>adyacentes. </a:t>
            </a:r>
            <a:endParaRPr lang="es-ES" dirty="0"/>
          </a:p>
          <a:p>
            <a:pPr marL="114300" indent="0">
              <a:buNone/>
            </a:pPr>
            <a:r>
              <a:rPr lang="es-ES" u="sng" dirty="0"/>
              <a:t>Atributos </a:t>
            </a:r>
            <a:r>
              <a:rPr lang="es-ES" u="sng" dirty="0" smtClean="0"/>
              <a:t>de calidad asociados: </a:t>
            </a:r>
          </a:p>
          <a:p>
            <a:r>
              <a:rPr lang="es-ES" dirty="0" smtClean="0"/>
              <a:t>Reusabilidad </a:t>
            </a:r>
          </a:p>
          <a:p>
            <a:r>
              <a:rPr lang="es-ES" dirty="0"/>
              <a:t>Mantenibilidad </a:t>
            </a:r>
          </a:p>
          <a:p>
            <a:pPr marL="114300" indent="0">
              <a:buNone/>
            </a:pPr>
            <a:r>
              <a:rPr lang="es-ES" u="sng" dirty="0" smtClean="0"/>
              <a:t>Atributos de calidad en </a:t>
            </a:r>
            <a:r>
              <a:rPr lang="es-ES" u="sng" dirty="0"/>
              <a:t>conflicto </a:t>
            </a:r>
            <a:endParaRPr lang="es-ES" u="sng" dirty="0" smtClean="0"/>
          </a:p>
          <a:p>
            <a:r>
              <a:rPr lang="es-ES" dirty="0" smtClean="0"/>
              <a:t>Desempeño </a:t>
            </a:r>
          </a:p>
        </p:txBody>
      </p:sp>
    </p:spTree>
    <p:extLst>
      <p:ext uri="{BB962C8B-B14F-4D97-AF65-F5344CB8AC3E}">
        <p14:creationId xmlns:p14="http://schemas.microsoft.com/office/powerpoint/2010/main" val="331649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Blackboard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s-ES" dirty="0"/>
              <a:t>plica para problemas cuya solución utiliza estrategias no determinísticas.  Varios subsistemas ensamblan su conocimiento para construir una posible solución parcial </a:t>
            </a:r>
            <a:r>
              <a:rPr lang="es-ES" dirty="0" smtClean="0"/>
              <a:t>o aproximada.</a:t>
            </a:r>
            <a:endParaRPr lang="es-ES" dirty="0"/>
          </a:p>
          <a:p>
            <a:pPr marL="114300" indent="0">
              <a:buNone/>
            </a:pPr>
            <a:r>
              <a:rPr lang="es-ES" u="sng" dirty="0"/>
              <a:t>Atributos </a:t>
            </a:r>
            <a:r>
              <a:rPr lang="es-ES" u="sng" dirty="0" smtClean="0"/>
              <a:t>de calidad asociados: </a:t>
            </a:r>
          </a:p>
          <a:p>
            <a:r>
              <a:rPr lang="es-ES" dirty="0" err="1" smtClean="0"/>
              <a:t>Modificabilidad</a:t>
            </a:r>
            <a:endParaRPr lang="es-ES" dirty="0" smtClean="0"/>
          </a:p>
          <a:p>
            <a:r>
              <a:rPr lang="es-ES" dirty="0" smtClean="0"/>
              <a:t>Mantenibilidad</a:t>
            </a:r>
          </a:p>
          <a:p>
            <a:r>
              <a:rPr lang="es-ES" dirty="0" smtClean="0"/>
              <a:t>Reusabilidad</a:t>
            </a:r>
          </a:p>
          <a:p>
            <a:r>
              <a:rPr lang="es-ES" dirty="0" smtClean="0"/>
              <a:t>Integridad  </a:t>
            </a:r>
            <a:endParaRPr lang="es-ES" dirty="0"/>
          </a:p>
          <a:p>
            <a:pPr marL="114300" indent="0">
              <a:buNone/>
            </a:pPr>
            <a:r>
              <a:rPr lang="es-ES" u="sng" dirty="0" smtClean="0"/>
              <a:t>Atributos de calidad en </a:t>
            </a:r>
            <a:r>
              <a:rPr lang="es-ES" u="sng" dirty="0"/>
              <a:t>conflicto </a:t>
            </a:r>
            <a:endParaRPr lang="es-ES" u="sng" dirty="0" smtClean="0"/>
          </a:p>
          <a:p>
            <a:r>
              <a:rPr lang="es-ES" dirty="0"/>
              <a:t>Desempeño </a:t>
            </a:r>
            <a:endParaRPr lang="es-ES" dirty="0" smtClean="0"/>
          </a:p>
          <a:p>
            <a:r>
              <a:rPr lang="es-ES" dirty="0" smtClean="0"/>
              <a:t>Facilidad </a:t>
            </a:r>
            <a:r>
              <a:rPr lang="es-ES" dirty="0"/>
              <a:t>de Prueba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4305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5105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Broker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s-ES" dirty="0"/>
              <a:t>Puede ser usado para estructurar sistemas de software distribuido con componentes desacoplados que interactúan por invocaciones a servicios remotos.  Un componente </a:t>
            </a:r>
            <a:r>
              <a:rPr lang="es-ES" dirty="0" err="1"/>
              <a:t>broker</a:t>
            </a:r>
            <a:r>
              <a:rPr lang="es-ES" dirty="0"/>
              <a:t> es responsable de coordinar la comunicación, como el reenvío de solicitudes, así como también la transmisión de resultados y excepciones</a:t>
            </a:r>
            <a:r>
              <a:rPr lang="es-ES" dirty="0" smtClean="0"/>
              <a:t>.</a:t>
            </a:r>
            <a:endParaRPr lang="es-ES" dirty="0"/>
          </a:p>
          <a:p>
            <a:pPr marL="114300" indent="0">
              <a:buNone/>
            </a:pPr>
            <a:r>
              <a:rPr lang="es-ES" u="sng" dirty="0"/>
              <a:t>Atributos </a:t>
            </a:r>
            <a:r>
              <a:rPr lang="es-ES" u="sng" dirty="0" smtClean="0"/>
              <a:t>de calidad asociados: </a:t>
            </a:r>
          </a:p>
          <a:p>
            <a:r>
              <a:rPr lang="es-ES" dirty="0" err="1" smtClean="0"/>
              <a:t>Modificabilidad</a:t>
            </a:r>
            <a:endParaRPr lang="es-ES" dirty="0" smtClean="0"/>
          </a:p>
          <a:p>
            <a:r>
              <a:rPr lang="es-ES" dirty="0" smtClean="0"/>
              <a:t>Portabilidad</a:t>
            </a:r>
          </a:p>
          <a:p>
            <a:r>
              <a:rPr lang="es-ES" dirty="0" smtClean="0"/>
              <a:t>Reusabilidad</a:t>
            </a:r>
          </a:p>
          <a:p>
            <a:r>
              <a:rPr lang="es-ES" dirty="0" smtClean="0"/>
              <a:t>Escalabilidad</a:t>
            </a:r>
          </a:p>
          <a:p>
            <a:r>
              <a:rPr lang="es-ES" dirty="0" smtClean="0"/>
              <a:t>Interoperabilidad </a:t>
            </a:r>
          </a:p>
          <a:p>
            <a:pPr marL="114300" indent="0">
              <a:buNone/>
            </a:pPr>
            <a:r>
              <a:rPr lang="es-ES" u="sng" dirty="0" smtClean="0"/>
              <a:t>Atributos de calidad en conflicto </a:t>
            </a:r>
          </a:p>
          <a:p>
            <a:r>
              <a:rPr lang="es-ES" dirty="0" smtClean="0"/>
              <a:t>Desempeño </a:t>
            </a:r>
          </a:p>
        </p:txBody>
      </p:sp>
    </p:spTree>
    <p:extLst>
      <p:ext uri="{BB962C8B-B14F-4D97-AF65-F5344CB8AC3E}">
        <p14:creationId xmlns:p14="http://schemas.microsoft.com/office/powerpoint/2010/main" val="393544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Model-ViewControler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s-ES" dirty="0"/>
              <a:t>Divide una aplicación interactiva en tres componentes. El modelo (</a:t>
            </a:r>
            <a:r>
              <a:rPr lang="es-ES" dirty="0" err="1"/>
              <a:t>model</a:t>
            </a:r>
            <a:r>
              <a:rPr lang="es-ES" dirty="0"/>
              <a:t>) contiene la información central y los datos. Las vistas (</a:t>
            </a:r>
            <a:r>
              <a:rPr lang="es-ES" dirty="0" err="1"/>
              <a:t>view</a:t>
            </a:r>
            <a:r>
              <a:rPr lang="es-ES" dirty="0"/>
              <a:t>) despliegan información al usuario.  Los controladores (</a:t>
            </a:r>
            <a:r>
              <a:rPr lang="es-ES" dirty="0" err="1"/>
              <a:t>controlers</a:t>
            </a:r>
            <a:r>
              <a:rPr lang="es-ES" dirty="0"/>
              <a:t>) capturan la entrada del usuario.  Las vistas y los controladores constituyen la interfaz del usuario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u="sng" dirty="0"/>
              <a:t>Atributos </a:t>
            </a:r>
            <a:r>
              <a:rPr lang="es-ES" u="sng" dirty="0" smtClean="0"/>
              <a:t>de calidad asociados: </a:t>
            </a:r>
          </a:p>
          <a:p>
            <a:r>
              <a:rPr lang="es-ES" dirty="0" smtClean="0"/>
              <a:t>Funcionalidad</a:t>
            </a:r>
          </a:p>
          <a:p>
            <a:r>
              <a:rPr lang="es-ES" dirty="0" smtClean="0"/>
              <a:t>Mantenibilidad  </a:t>
            </a:r>
          </a:p>
          <a:p>
            <a:pPr marL="114300" indent="0">
              <a:buNone/>
            </a:pPr>
            <a:r>
              <a:rPr lang="es-ES" u="sng" dirty="0" smtClean="0"/>
              <a:t>Atributos de calidad en conflicto </a:t>
            </a:r>
          </a:p>
          <a:p>
            <a:r>
              <a:rPr lang="es-ES" dirty="0" smtClean="0"/>
              <a:t>Desempeño</a:t>
            </a:r>
          </a:p>
          <a:p>
            <a:r>
              <a:rPr lang="es-ES" dirty="0" smtClean="0"/>
              <a:t>Portabilidad </a:t>
            </a:r>
          </a:p>
        </p:txBody>
      </p:sp>
    </p:spTree>
    <p:extLst>
      <p:ext uri="{BB962C8B-B14F-4D97-AF65-F5344CB8AC3E}">
        <p14:creationId xmlns:p14="http://schemas.microsoft.com/office/powerpoint/2010/main" val="199154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5105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E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Presentation-AbstractionControl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s-ES" dirty="0"/>
              <a:t>Define una estructura para sistemas de software interactivos de agentes de cooperación organizados de forma jerárquica.  Cada agente es responsable de un aspecto específico de la funcionalidad de la aplicación y consiste de tres componentes: presentación, abstracción y control.</a:t>
            </a: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u="sng" dirty="0"/>
              <a:t>Atributos </a:t>
            </a:r>
            <a:r>
              <a:rPr lang="es-ES" u="sng" dirty="0" smtClean="0"/>
              <a:t>de calidad asociados: </a:t>
            </a:r>
          </a:p>
          <a:p>
            <a:r>
              <a:rPr lang="es-ES" dirty="0" err="1" smtClean="0"/>
              <a:t>Modificabilidad</a:t>
            </a:r>
            <a:endParaRPr lang="es-ES" dirty="0" smtClean="0"/>
          </a:p>
          <a:p>
            <a:r>
              <a:rPr lang="es-ES" dirty="0" smtClean="0"/>
              <a:t>Escalabilidad</a:t>
            </a:r>
          </a:p>
          <a:p>
            <a:r>
              <a:rPr lang="es-ES" dirty="0" err="1" smtClean="0"/>
              <a:t>Integrabilidad</a:t>
            </a:r>
            <a:r>
              <a:rPr lang="es-ES" dirty="0" smtClean="0"/>
              <a:t> </a:t>
            </a:r>
          </a:p>
          <a:p>
            <a:pPr marL="114300" indent="0">
              <a:buNone/>
            </a:pPr>
            <a:r>
              <a:rPr lang="es-ES" u="sng" dirty="0" smtClean="0"/>
              <a:t>Atributos de calidad en conflicto </a:t>
            </a:r>
          </a:p>
          <a:p>
            <a:r>
              <a:rPr lang="es-ES" dirty="0" smtClean="0"/>
              <a:t>Desempeño</a:t>
            </a:r>
          </a:p>
          <a:p>
            <a:r>
              <a:rPr lang="es-ES" dirty="0"/>
              <a:t>Mantenibilidad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8389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Microkernel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s-ES" dirty="0"/>
              <a:t>Aplica para sistemas de software que deben estar en capacidad de adaptar los requerimientos de cambio del sistema.  Separa un núcleo funcional mínimo del resto de la funcionalidad y de partes específicas pertenecientes al cliente</a:t>
            </a:r>
            <a:r>
              <a:rPr lang="es-ES" dirty="0" smtClean="0"/>
              <a:t>.</a:t>
            </a:r>
            <a:endParaRPr lang="es-ES" dirty="0"/>
          </a:p>
          <a:p>
            <a:pPr marL="114300" indent="0">
              <a:buNone/>
            </a:pPr>
            <a:r>
              <a:rPr lang="es-ES" u="sng" dirty="0"/>
              <a:t>Atributos </a:t>
            </a:r>
            <a:r>
              <a:rPr lang="es-ES" u="sng" dirty="0" smtClean="0"/>
              <a:t>de calidad asociados: </a:t>
            </a:r>
          </a:p>
          <a:p>
            <a:r>
              <a:rPr lang="es-ES" dirty="0" smtClean="0"/>
              <a:t>Portabilidad</a:t>
            </a:r>
          </a:p>
          <a:p>
            <a:r>
              <a:rPr lang="es-ES" dirty="0" smtClean="0"/>
              <a:t>Escalabilidad </a:t>
            </a:r>
          </a:p>
          <a:p>
            <a:r>
              <a:rPr lang="es-ES" dirty="0" smtClean="0"/>
              <a:t>Confiablidad </a:t>
            </a:r>
          </a:p>
          <a:p>
            <a:r>
              <a:rPr lang="es-ES" dirty="0" smtClean="0"/>
              <a:t>Disponibilidad</a:t>
            </a:r>
          </a:p>
          <a:p>
            <a:pPr marL="114300" indent="0">
              <a:buNone/>
            </a:pPr>
            <a:r>
              <a:rPr lang="es-ES" u="sng" dirty="0" smtClean="0"/>
              <a:t>Atributos de calidad en conflicto </a:t>
            </a:r>
          </a:p>
          <a:p>
            <a:r>
              <a:rPr lang="es-ES" dirty="0" smtClean="0"/>
              <a:t>Desempeño</a:t>
            </a:r>
          </a:p>
        </p:txBody>
      </p:sp>
    </p:spTree>
    <p:extLst>
      <p:ext uri="{BB962C8B-B14F-4D97-AF65-F5344CB8AC3E}">
        <p14:creationId xmlns:p14="http://schemas.microsoft.com/office/powerpoint/2010/main" val="328640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</TotalTime>
  <Words>558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Patrones Arquitectónicos</vt:lpstr>
      <vt:lpstr>Patrón Arquitectónico</vt:lpstr>
      <vt:lpstr>Patrones</vt:lpstr>
      <vt:lpstr>Patrones</vt:lpstr>
      <vt:lpstr>Patrones</vt:lpstr>
      <vt:lpstr>Patrones</vt:lpstr>
      <vt:lpstr>Patrones</vt:lpstr>
      <vt:lpstr>Patrones</vt:lpstr>
      <vt:lpstr>Patrones</vt:lpstr>
      <vt:lpstr>Patrones</vt:lpstr>
      <vt:lpstr>Patrones de Diseño</vt:lpstr>
      <vt:lpstr>Patrones de Diseño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Concepción de Arquitectura</dc:title>
  <dc:creator>Dani</dc:creator>
  <cp:lastModifiedBy>Dani</cp:lastModifiedBy>
  <cp:revision>46</cp:revision>
  <dcterms:created xsi:type="dcterms:W3CDTF">2006-08-16T00:00:00Z</dcterms:created>
  <dcterms:modified xsi:type="dcterms:W3CDTF">2016-02-08T20:52:43Z</dcterms:modified>
</cp:coreProperties>
</file>