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6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9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5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0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58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1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D5836C-2642-4F0D-8D9A-3707B50EA1FE}" type="datetimeFigureOut">
              <a:rPr lang="en-US" smtClean="0"/>
              <a:t>1/26/2015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B50E4F-D7B3-4E43-9D65-D83764691593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h" TargetMode="External"/><Relationship Id="rId2" Type="http://schemas.openxmlformats.org/officeDocument/2006/relationships/hyperlink" Target="http://www.librosmaravillosos.com/delosnumerosysuhistoria/capitulo1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Decibelio" TargetMode="External"/><Relationship Id="rId5" Type="http://schemas.openxmlformats.org/officeDocument/2006/relationships/hyperlink" Target="http://es.wikipedia.org/wiki/Magnitud_aparente" TargetMode="External"/><Relationship Id="rId4" Type="http://schemas.openxmlformats.org/officeDocument/2006/relationships/hyperlink" Target="http://es.wikipedia.org/wiki/Escala_sismol%C3%B3gica_de_Rich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Función Logarítmica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Matemática 102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s-ES" dirty="0" smtClean="0"/>
              <a:t>Reconocer y evaluar funciones logarítmicas con base a y base natural e.</a:t>
            </a:r>
          </a:p>
          <a:p>
            <a:pPr marL="651510" indent="-514350">
              <a:buFont typeface="+mj-lt"/>
              <a:buAutoNum type="arabicPeriod"/>
            </a:pPr>
            <a:r>
              <a:rPr lang="es-ES" dirty="0" smtClean="0"/>
              <a:t>Graficar funciones logarítmicas.</a:t>
            </a:r>
          </a:p>
          <a:p>
            <a:pPr marL="651510" indent="-514350">
              <a:buNone/>
            </a:pPr>
            <a:endParaRPr lang="es-ES" dirty="0" smtClean="0"/>
          </a:p>
          <a:p>
            <a:pPr marL="65151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2050" name="AutoShape 2" descr="data:image/jpeg;base64,/9j/4AAQSkZJRgABAQAAAQABAAD/2wCEAAkGBxISEhUUEhQVFBQWFxcaGBUWFxUYFhUdFxQYFhcUFhgYHCggGB4lHBUUITEiJSkrLi4uFx8zODMsNygtLisBCgoKDg0OGxAQGzQkICQsLC8vNC0sLCwsNCwsLCwsLCwsLCwsLCwsLCwsLCwsLCwsLCwsLCwsLCwsLCwsLCwsLP/AABEIANEA8QMBEQACEQEDEQH/xAAcAAEAAgIDAQAAAAAAAAAAAAAABgcEBQECAwj/xABGEAABAwIDBQQHAwoFAwUAAAABAAIDBBEFBiESMUFRYQcicYETMlJikaGxFELBIzNDcoKSorLC0SRTc+HwFTSDRFST4vH/xAAbAQEAAgMBAQAAAAAAAAAAAAAABAUBAgMGB//EADYRAAIBAwEFBgUDBAIDAAAAAAABAgMEESEFEjFBURMiMmFxoZGxwdHwQoHhBhQjM1JyFSSy/9oADAMBAAIRAxEAPwC8UAQBAEAQEbztmltBECAHyvuGNO7S13O6C4Uu0tXXlrolxI1zcdktOLKfxHNNbO4l9RIPdY4saOgDbK+ha0YLCivmVUq1ST1kdsOzVWwm7KiQ+69xe0+Tr/JYqWtGa1iv20Mwr1I8JFnZOz9HVkRTARTndr3JDyaTqD0PldU91YSpd6Oq90WNC7VTuy0ZNFXkwIAgCAIAgCAIAgCAIAgCAIAgCAIAgCAIAgCAIAgCAIAgKf7Ynk1cQ4CHTzeb/QK92X/rl6lVf+NehAwrMhHKA5BtruP06oYLl7N81mqjMMx/Lxjfxkbu2vEbj5HivP39r2Ut+PB+zLe0uO0W7LiiaqvJgQBAEAQBAEAQBAEAQBAEAQBAEAQBAEAQBAEAQBAEAQFSdsrP8TAecTh8H/7q72V4JepV3/iXoV+FakE5QBYBscBxJ1NURzt+4656tOjx5glc61JVYOD5/iN6c9ySl0PoeN4cA4G4IBB5g6gryrWHhl+nk7LACAIAgCAIAgCAIAgCAIAgCAIAgCAIAgCAIAgCApLtCzRWtrpomTSRMjIDWsJbpsg7RI1JN1MpYUeHtki1cuXE0lLmiv8A/dzfvk/VT7e3jVy5Y+C+xCrVXTwln4v7njieJTVBaZ5HSFoIBdbQHUhWNOjGmsQRElWlN95mHZbpgBZMHIWDJ2CGC98g1fpaCAnUhpYf2HFv4LzV7DdryX7/ABLu1lvUkyQKKSAgCAIAgCAIAgCAIAgCAIAgCAIAgCAIAgCAIAgIF2lZJNWPtFOB6dos5u70rRewHvC+nPdyXWnU3dGcqkM6opyO8by14LTezgQQWnqDrorG3rdnLPJkGvS3445oyXNsbf8APFXaaayiraw8HCYCeBZYN08nCwbHdqGC4eyWS9E4ezM8fFrXfiVQ7TX+b9kW1g/8X7k1VcTQgCAIAgCAIAgCAIAgCAIAgCAIAgCAIAgCAxcRxGKBm3K8Nb13noBvJXSnSnUluwWTSpUjTWZMi1R2gxA2ZE9w5ktb8tVYR2XNrWSRBltGC4JntR59p3G0jXx9bBw+WvyWs9mVV4Wmbw2hTfFYPTHMtUOJs2wW7drCaIjaHR3B3g75KE1UpPElj1JPcqLKeStsayHW0u5v2iIbnxAlzR70e+3heysLW+UO7LgQrizctVxI09pBsQQRwOhV3GSksx4FVKLi8MLYBa4wbJnayx6Gc9S3eyEf4OTrO7+SNUW1P9q9Pqy2sP8AW/X7E4VaTggCAIAgCAIAgCAIDhzgNToEBpa7NtBCSJKmIEbwHBxHiG3IXN1YLiyXTsbmprGD+BgDtDw2/wCf89h9votf7in1O/8A4i8/4e6Nrh2Y6OfSKoiefZDgHfunVbxqQlwZHq2VxS1nBr9tPibVbkUIAgCAIAgCAqHOGIPlqpA46RuLGt4NA0+J3r0llTjCimuerKK7nKVV55GlupZGF0Bk4fiMkDw+J5a7puPRw3ELnUpQqR3ZLJvTqSg8xZaeVsxMq2cGyttts/qbzB+S8/dWroS6p8C6t7hVY+ZzmLK9PWN/KNs8erI2we3z4joVzoXNSi8xf2N61CFVYkiq8wZFq6Yktb6aP24xqP1mbx5XCu6G0aVTSXdft8Spq2VSHh1RFyrBarKIfkelPG57g1gLnHQNaLk9AFrPCW83gzFtvdWpL8q5rlw4mCWL8ntnaae69jja9r+A0PkVW1qNK770ZYl7Mn0qtS27slp7lqYPjMFUzbheHcxuc3o5p1Cp61CpRliawWlKtCosxZsFxOgQBAEAQBAEBw5wAJJsBvJ3DqgIJjvaI0OMNBGamXdtgH0bfC2r/kOqjzr64gssubfZL3e0uJbkff8Aj5+RGanA8VrjtVUuw0/cc7uj/wAUfd+JuuTpVZ+J4Jkb7Z9rpRjvPrj6vX2EfZo+3/csHhEbfzJ/aeZl/wBQRz/rfx/gxa7s5rWC8To57fdB2HeQdofitZWslw1JFHbtCTxNOPuRGrhfE8smjdG8cHAtcOo+G8KNKLTwy5pV41I70HlEmy1nmqpSBtmeLjHISSB7j94+Y6LpTuJw80Q7vZNvcrKW7Lqvqi3cu5ip61m1C7vC21GdHs8Ry6jRWFOrGayjx95Y1rWe7UXo+TNuuhECAIAgCAq3tFw70VT6QerML/tNADvlsnzKvtnVd6nuvl8invqe7Pe6kV2lYEIbSAbSAysLxF9PK2Vm9p3cHDi09CFzq0o1YOEjenN05KSLqw+sbNGyRhu14BHnwPUbl5ipBwk4vkeghNTipLmZC0NjArcFppjeWGN55uY0n42ut4VZw8LaNJU4y8SydqDCaeD8zFHGebWgH471mdWc/E2xGnGPhWDXZoyrDWt73clA7soAv+q8feb0PlZKdWVN5RipTjNYZU1dQ1WHTgHaY/XYewmzwP8ALcfWHNjtVd0LuFaO5UWUVVW3nSlvQeGTjLPaIx4DaqzTu9M0HZ/8jd7D13eCj3GzHjfo6rpzO9G/13auj68iexSBwDmkEEXBBuCOYKqWmnhlinnVHZYMhAEAQGNiNdHBG6WVwYxguXH/AJqeiw2kss3p05VJKEFlsr+vkqMUPfLqei+7ENJJxe+1JyG7T/8AVw3ZVeOi+ZaKrRsdIYlU68o+nV+Zlmoo6FuxtRw+7949SB3iumYU1jgRNy6vJb2HL5fYwznqiH3pD1ET7fNaf3NMlLYt2/0r4o2GG5mpJzsxyja9lwLHHwDgL+S2jWhLgyPX2bdUVvThp1Wq9jeRykLqQTjFsHp66L0c7QT914sHsPNruH0Wk4KawyRbXVS3nvU39n6lI5pwCXD5/RP1adY5OD2/gRuIVbVpuDwz2tjexuae8uPNdDww+texwfE90cjfVe02PgeY5g6Lkm4vKLCpShXhuzWUW7kTPjay0M9o6kcBo2S28t5H3fh0saNdT0fE8XtPZMrb/JT1h7r1+5N1JKYIAgNRjuZaWjA9PIGuIuGDvPPUNGtuu5dqVvUq+FHKpWhT8TKyzln5tW0RxQkMDg4PkPf0uNGtuBv5lW1pZyoy3mytuLqNVbqRF2Yg07wR81YZIehlxvDvVIPgRf4b1kwckrIF1gFhdl2J3ElOTu77PA2DgPOx/aVPtOlqqi9CzsKmjh+5PlVFiEAQBAYmJ4dFURuimYHsdwPDkQd4I4EarKbTyjDSawypM25NmoyZYy58P+YBd0fSZo9ZvvDzsrO1vnF4ZAr2ieqMPLmZ5qVwDHBoOpjdrC/q32T1Csp06N2u9o+v5xIMJ1bd93h0LTy/muCqs383L/lvtc9WHc8eGvRUtzY1KGr1XVfmhaULunW0Wj6G/UMlBAeVVUMjY58jg1jQS5x0AA1JKw3jVm0YuclGKy2V/X1X2p32qq/J00fehifp4TSji48G8L81y8Xelw5fcsMul/goazekmv8A5Xl1fP0IfmLPMkhLKe8cftfpHef3B0Gqj1LhvSJcWWxqdPvVu8+nJff5EOdObk31O/mepPFRi74LCOvpTzWDOT0bPwOqw0bxm0T7JOa3Nc2CdxdGbBjzvYeDXHi07r8PpJoV2nuyKXa2yI1IOvQWJLVrr5rz+fqWVC+xVgeQMfOmAtr6NzLD0jQXRHk8Ddfkdx8Vzqw344JthdO2rKXLn6Hz7C4tdY6EGxB4EaEKpkj39KXNGVVgtc17SQ7QgjQgjUEHmsRZvVino+DLw7PM1/boLP0njsHjTvDhIByPHqrShV31rxPC7V2f/a1Mx8L4fYli7lUEBVfapleZ0pq4gZGFrQ9oBLmbIsHW4ttbwPirfZ9zFR7OWnQrL2hJvfjqVqrUrQhkIDIjrJG7nG3I2I+BTIPePEPaYPFpLflu+SzkwbrLuLGCQVEQdZlw7aYXM7w1aXttbgd3BcLhUpw3JvGTvQdSEt+CyTqj7Rmuttw36xSNd/C8NP1VdLZbfgmn6/jJi2gl44tG3p88UTvXe6L/AFWPaP3rW+ajz2fcR/Tn01JEL2jLmbmjxSCUXimjkHuva76FRZ0pw8Sa/Y7xnGXB5MtaG4QHBF96ArrOHZ6HbUtG0a3Lqc6NdxJiP3HdN3gpVG5lDRkarbqWqK7iqXxEteHOa06tcC2SIjnxBCvKF2pLDKmtbtPQn2W88SMaNsmoiHEW9Mzx9v6+K4XGzYVO9S0fs/sdaN/On3auq9/5LCw+vZMwPYdCAbHQi4vqFRSi4txfFFzGSkk1zIlmPEG1EjmucBSU5vI6+ksjddk82s+btPu68G8vXgidTi6cUorvy4eSf1fsvUqvNeZX1b7C7YmnuM5+87mT8lCq1XN+R6fZ9hG1hl+J8X9F5Gyy7kCacB87jCw6htvyjh1v6vnr0XSnbt6y0It5tqFNuFJbz68v5JpTZEw9g1h2zze95PycApCoU1yKae1buT8WPRIwsY7NKaVhNKTBKNQ0uc6N3una1b4/JaTtotd0k222a0ZYq6r4MqmrpnxSOjkaWPYSHNO8EKE008M9RSqRqRUovRnelksbc1zkiXRlhl2ZSxEz0zHOPfb3Hc7t3HzBBVnb1N+CbPC7XtFbXUox4PVfv9mS3D33C7lYUN2jYYKfEZgNGvIkb+3q7+LaVZcR3Zs9xsmu6ttFvlp8P4MMw7cTDyNlHLiTNzlaV9HVMlbu3PHtMd6w+h8QF1pz3JJkG9t1c0JU3+3quBezHggEagi4PirY+fNNPDOyGAgI7jOSqKpJc+INed74+449TbQ+YUmnd1aeienmcKltTnq0RSs7JW/oqkjo9gPzaR9FMjtN/qj8CLLZ6/TL4mvf2UVPCeI+Twui2nD/AIs5/wDj5f8AI9oOyaU+vUMA91jifmQtXtNco+5stnvnL2JDhPZnRxay7c7vfNm/ut/ElRqm0KsuGnoSIWVOPHX1JhTUscbQyNjWMG5rQA0eQUKUnJ5ZKSSWEajEsoUU9y6FrXHe6PuOPiW2v5rpCtOHhZpKlCXFEarezl7bmmqSB7Eg0/ebp8WlTKe0qkfFqRaljTlwItiOW6yE3lpdsD9JGA7zvH3h5tU+ntOEtJESVhOL7pi0eNysNo6iojI+6JDI0dCx+74Lti2q8Yr89Dlm4p8Gbujz1Wt09JDN0ewsd8iPouctm28vC2jor+tHxI3NP2kOH5+kePeieHjxsQPqo09jy/RL4/jO8NpxfiRucPz7RTENDpGvP3HRPvoLnUAjTxUGvY1qMd6S09SXSuqdR4i9TxzLl6kr+8x7Y6gDuyAWceTXtNi9vzHBcKdVweh0nTU1qVlHl6ojqTG4GFzHAOcPUcCfXbzuP91Z079Qjn2IE7NyeCwKer2Ta+yOBboQCNkC/DQBVMm5Nt8yyglFJLkQ3tE9JDDDExuzTe0DfbcLnZd5d7qfBQrnKSS4Ho9iqFSpOpJ5n9Oq+XkjM7PsogBtTUNu46xsI9UcHkczw5LahRx3pHPau0nNujSei4vr5enzLBspRQnm5yA7RusUBX/bPhQBgq2i23eOQ8yBdhPM2Dh5BQ7qPCR6PYddtSpP1X1K1YdVDZ6WD1LZ7O329K3gWxu+rT9ApVm+KKD+pIp9nP1XyZYWGHVTjyxVfbfABUwP9qJwP7L/AP7KDdrVHqf6fl/jnHzI3h7b07uhUM9JnVG7gka4NPMBbkdplpZNrPSUzdblhLD5bvkQrGhLMDxe1aPZ3D89fz9zeLsVwQBAEAQGizdmRlDEHEbUj7iNnMjeSeAGilWlrK4njglxI9xcKjHPPkVViGcq6YkmZzB7MfcA+GvxK9BTsKEF4c+upTTu60v1Y9DGizJWt1FTN5vLv5rro7Sg+MF8DRXFVcJM3uF9otXGQJdiZvG42X+Tm6fEKJV2VRl4dH7EmntCrHxak/y/m6mq7Na7Yk/y36O/ZO53kqi4satDVrK6osqN3Tq6Lj0N+oZJMDEsFpqj89DG/qWjaHg7eFlSa4Mw4p8SKYj2aQOuYZZI/ddaSP4O7w/eUqF5VjzOEraDIxXZFr4dWNErecL7Hzjk0+BKm09p9SJUsc8DrlV0kdSfTNs5rSNmVhY4F/dBPMW2tyXt6qtHdXN/IWtr2dTefJEnD2n7ununTdbd5lU5ZnaZsUg2ZC7k29w5t/Zdw+iAjOI4iKSSRshIjY/YD3Wu7Qd6w5668QLrDklxOkaUptKGrOY8VgrdiEXkijkbK8gXHdDmtb19bW19AtHu1NOhJh2tonLg5JpdeWWWFRAPALSC3gRusuhCIJmftBDXmOkDXBpsZXglpI0Po2gi494qJUucPET0FlsTfjvVnjPJfU8cs5tfM/0c2ztH1XNBANvukEnXelG4c5bshtPY0bel21JtpcU/mibwuuFLPPmj7VGg4WSeEsdvjb8VwuPAWmx3/wCyvRlKR7wq5ns4cS3MiMs4/wCi3+cqVacX6FF/ULzTj/2fyLAw3epx5UrPtxP5alHuSfNzf7KFd8Uem/p/wz9V9SNYY3/DSFQ+TPSSffijwirbNA+ayaZ1LH7Ja4uNTGfu+jcP2g8H+UKZaPijzX9QQ1pz9V8MfcsNTDzoQBAEAQFSdrLnGrYD6oiFvNzr/QL0OyUuyfqUu0W+0XoQpWhAOQ1ZMHcBAdh/z+4QE7ypn18do6sl7Nwl3vb+v7Q67/FVF3sxS71LR9PsWVtfuPdqarr9yzIZWvaHNIc0i4INwRzBCoWmnhlummso7rBkIDHq6KOX84xr/EA28CgNRPlSm3tL4/1Xm38V0BHMflp6aKTZrA+XZOxGCxzi7cNq3AHU+BXaNrXmu5Fmka9CM0qkklzIc+j+3PayOfYsCSJGXMptq7XTmbeK2uNn16cd6XD4m9ntK33mkst8NWvgSLA8qvp2lrS25NydnZBNrbhuUWMd1HavWdWWX9zXZqxKaCJ0Qu3020x+z7I9a+ndOoF+OqxU4YOlmkqim+WupXE+htcHlY7uh5FVs47rwe2ta3ax3sNev06olOSaS7w7kVm3WaiOe16ihZyXUtemGgVoeDI32xVQZQwxfeklvboxpJPxLPio1y8RwXWw6e9Wcui+ZUdDHtPA6qAz19PiXPlKCxkPIRs+ALj/ADBTbZcf2PK7cqZ3F/2f0+hM8MapZQFR9s1RtVsbPYiH8TifwUC7feSPV7AhijKXV/QwKVmzSO6kKN+kvG/8yXREfNx4IYLC7HHXqZ/9Jn85Uu14soNvf64er+RbCmnmAgCAIAgIvnvLX2yIGP8APR3LfeHFnTop1jd9hPXg+P3Il3bdtHTiinZIXMcWuBa4GxBFiDyIXpoyUllaooWmnhnACyYOwCyDtZZMHYNQEkynmeSjdsuu6AnVnFvvM/txUG8sY11laS/NGS7W7lReHrH84FhVGcqBjQfTsdcXDWXe7ws29j4qhjY3EnhRZcSu6KWd401X2hj9BTSye88iNvjxKlw2TN+OSXuRZ7SgvCs+xo67ONe/9JBTDpsucPN1/opcNm28fFmXsRZ7QrS8KwR2uxGN/wD3Fa+XpckfC9lKiqNPwxSI8pVqnibML/rNBH6sbn+Jskrlf8jVW83yMvCMz+kmYyGFrRfV/Bg4uJ4aKJcXVPs2m86EqhaTU0/Mmgxp8h2YxtHQbW4aC1yV58vCFdq+G7D6Z+pMgk2nHcXBzT9CotznCLzYu7vSzx0IlS0/NQWeqgWZkrDzsB1rA7uvXwUy1p4W8zzm37uMpKhF8OPr0JzSxXICmHnCq+2HFRLWiFpu2nZsn9Z1nO+WyPJQLmWZY6HrNi0Nyjvv9XyRoMq0u1KCdw1Pkoy1ZdSe7BsuDLUNoA475HF5/a0b/CGqyoLEPXU8VtWpv3LS4RxH4cffJK6FtmrsVxQOcq37RiM7hqA/YHgwbP1B+Kq68szZ7rZVHs7aC66/EzcXf6OniZxcbrR8EiVF5qTl+xpEMlgdjEJ9LVO4BsTfi55/BS7VcTzu3Zd2EfN/QtVTDzgQBAEAQBARvNeUYqwbQtHMBpIB63uvHEdd4Uy1vJ0H1XQi3FrGsuj6lS4jh0lO8xzN2HDnuI4OB4g816WlXhVjvxehR1KU6ct2SMJ1Qwb3N+IWzqwXM1VOT5Hk7E4xuN/AFaO5gjZUZHg/F28A4/Bv91yd0uSN1Q8zp/1B7vViBPC+08/M/gtXXm+Rt2UVzN5heBYrNb0cTmA8S1kY+eqjzu1HxT+vyOsbVy4R/P3JrTdlpc1pqK2cusNprNkNBtqATe4vxsq2e0Kjb3eBPhY00lkzoOyjDx65nk/XkP8ASAuLu6r5nZW1NcjYwdnWGN/9M136xc76lcnWm+ZuqUFyIDm7C6aPEHxwQRRtihju1jGjvPc51zYamwGq578nJ5ZJlTiqMXji37YKwZK4OIudnauWgkDffcoUqjTPQ0LZShw5fQv/AAahAa09App5kzMfwaGrh9FMDYG7XN9ZjrW2mk/TcVrKKksM60K06M9+JFKLs+gjfd8j5gNzXBrW+YG9cVbRTy9SyqbZryjux7vmuP8ABLoIA0AAWUgqG86s5x3F2UFK+ofbatsxtP33kHZH4noCtKk1COSTaW0riqoL9/Q+fJZXSvc95LnvcXOPMk3JVW3nVnuqcFFKMeCJnljDyQ2MetMdm44NAu93SzQfks0470sdTS8rqhSc3+n58i2aeMaACwFgByA0AVqjwDbbyz3zNiQpaSWU72sNhzNtB8bLE5bsWzrbUXWqxprmygsFgMkgJ1JNyeZJuSql6s+hRxCPkkZ2aqgGTZG5gAWz4nGGlPXi9TTMkKGclxdj1Js00sn+ZLp4MaG/UuU63WI5PJ7Zqb1ZR6L5k+UgqAgCAIAgCA1mYcbio4HTSmwbuHFx4NC60qTqSwjnVqKnHLPnLMWPS1lQ6eXUnQN12Wt4NGqtYpRWI8CtbcnmXEw21YH6OM+O2f6l07TyRpueZ2NeeDIh4MH43WO0Y3EeD6hx4/AAfRO0k+Zncii7uy3JRpmfaakf4h47rTr6Jp/rPHkNOarLmu5vdXAsKFHc1fEsNRSQEAQBAVLUw+lxWvvwdC34QtH4LnHxSJddYo0vR/Mqmog2ZHtO9r3D4OI/BV9TxNHr7RJ04y8kXXkLFhPSs177BsuHUDQ+YsrClPeimeS2hbO3uJR5cV6P8wSVdCEcbKA7TyxQRumncGRsFyT9BzPRYbUVlnSlSnVkoQWWykM7ZqfiE21YshZpFHyHFzveP+yratRzfkezsLGNtDHFvi/zkYOE0m0653DUriyyguZaWScPs37Q4WLxaMco9+1+0dfABT7anhbz5nk9t3naVOxjwjx85fx9ycYdFrdSiiK27YMc23MpWHQd9/8ASPjc+QUO6n+k9FsG2y3Wfovr9iNYGwRMdK7c0KGup6WqspQ6kffUl7i47ySVlHOcss6yHitkc5Swj6Jydhv2eigiPrBgLv1n993zcVZQjuxSPEXVXta0peZuVuRwgCAIAgPGsqmRRukkIaxjS5xPAAXK2jFyaSMSkorLPnbPOaX4hOXG4iYSI2ch7R6mytoQVOO6vx/nAq5zc5bz/F+cSNELYwcIAgLe7L+z4tLaurbZ2joYXDVvKSQHjybw3nXdBuK+e7El0aOO9ItdQyWEAQBAEBVNO/ZxmvYeJicP/jaf6guMPHJehY3Mc2tGX/Ze5BM84d6GtlsO7J+UH7d9r+IO+Ki3EcTz1L7ZFftLdLnHT7GHgONy0km3GdDo5p3OH/OK0p1HB5RLvLKndQ3ZaNcH0/gsig7SKRwHpNuN3EbO0PIhS1cwfE85U2LdRfdw/R/c5ru0+lYPyMckruFxsN8ydfksSuYrhqb0dh15P/I1FfF/b3K8zHmWprnh07u6PVjboxngOJ6nVRJ1JTep6G1sqVtHEFr15mDS0xcVzJkUTPKWBfaXaj/DsPfP+aR+jbzHP4cV3oUd95fAq9q7SVvDs6fift5/YtOCO9grE8Ydsw4uyjp3Pcdw3cTyA6nctZSUVlnWhRlWqKnDiyiPSPqJnSP1c91z05DyAA8lVTk5PLPoFtQjRpqnHgj1zLWBjGwt8Xf2WF0MzljMvzBHmSrcjJ8yUZEwk1dbDGRdjT6ST9WMg2Pi7ZHmutGG9IgbRuOyovq9D6IVgeRCAIAgCAICF9r0j24a/YvYvYHW9ku1+dlJtcdoR7nO4UErEgnBCGD2oKCWd4jhY6R53NaLnxPIdTosSaiss2im3hFzZC7NGUxbPV7Mk4sWs3siPP33ddw4c1ArXDlpHgTaVBR1lxLGUUkBAEAQBAEBUWcXfZscZIdGzxsuetvR/wBLFHb3aq8y3px7XZ8lzg8/t+ZMvOuA/a4A6MXmj1b7wPrM8946hb1ae/EjbPu/7erl8Hx+5UzoiPpbiOYPJVzWD2kKikspnXYWDc7NiKGT3jhA3rA4EqyvliSqIc4GOD2tzpPdZ0974XUilQctXwKi/wBrQopwp6y+XqWnRUrI2tjjaGsaLBo3BT0klhHkpzlOTlJ5bM90zYWl7iNOayalM50zE6tms0/kmHT3j7XhwCrq9XfeFwPY7J2f/bw35+J+y6fcxKciFhed/AKOXTwkRmtlL3EnUrolggznvMx271k0bwi/OyTLxp6X08gtLUWNjvbGPUb56u/aHJTqMN1Hldo3Pa1MLgidrsV4QBAEAQBAY2JUEc8T4pW7THtLXDoeXI9VmMnF5RhpNYZVld2OO2j6GpbscBIw7Q6EtOvwCmK76oiu16MzMK7HYmkGoqHye5G0MB8XG5+FliV2/wBKMxtVzZYGD4JT0rdmniZGOOyNXdXO3u81FlOUuLJEYqPBGwWpsEAQBAEAQBAVn224UXRQVLd8TixxHKSxa7yc0fvKPcR0yuRc7GqpVHTlwkvz2OuT8bFRCLnvtsHDqBv811pz345IF5bO3quD4cvQ6ZiydDUkyMPoZTvc0Atf+u3ieo1WJ0ozN7W/q2+i1XQiM+Rq5p7rY5Bza9o+T7WUZ2z5FzT23Ta7ywelLkStd6wjiHMvDvky9/iitnzMz25TS7qbJRguQ6eI7Ux+0P5OAEY8GcfMld4UIx8yruNq16uie6vLj8SXsauxWHaeqZE0ucbICrM5ZtdUkxxEiPcXC42rH1R068VCr1892J6jZey9zFasteS6eb8/l6mhpIQ0bTtwUM9GljVmFiVYXnpwHJdIxIVetl4RrnCy3I+SU9mOUzX1G3IP8PEQXng87xF57z08V2pU8vLK3aF32cd2PFn0OAph5s5QBAEAQBAEAQBAEAQBAEAQBAEAQBAYWNYaypgkgk9WRpaeYvucOoNj5LEllYZvSqOnNTjxR89xunw+pe06PjcWvbweBxHQixB6qApSpSPW1KVLaFBPnyfR9Pv8SxsCzLFUN0NncWnQhTozUllHlq9vUoS3Kix8v2N8yQFbHA9A9ADM0byEBpMYzbDADY3PRaynGKyzvQtqteW7TWfzqV3jmYJqokElrOXE+P8AZQatdz0XA9TYbJhb4nPWXsvT7mvjaG6lRi50WrMeqq9rThwH4ldYwIVe5zojDPNb4Im8ZuXMBmxCoEEI03ySH1Y2+0evADifNbwg5MjXN1GlHLPo7AMGio4GQQizGDfpdx4vcRvJU1JJYR5qpUlUk5S4mxWTQIAgCAIAgCAIAgCAIAgCAIAgCAIAgCAhPaNk37YwSwgCpYLWJsJW79gngRc2Plx041aW+vMsdn3zt5Yfhf5kpR0bmuIIcx7TYtILXtPIjeCoPeg+h6pOlcQw8STNlS5hqo9BISPeAK7RuZLiV9XYlCWsG17r8/cyzm6r9pvw/wB1t/d+RwWwFzqe38mFU4xUSetIfLRc5XM3w0JdLYltDWWZev8ABhFutydfmuDberLWEIwW7FYRw6cNRRbE6sYLUxZagu8F2jDBXVrpz0R57S3wRt7qbTLOXJ8Qk2Yu5ED35nA7DRxDfbdv0HnZbwpuRGuLyNJeZfuV8Ep6GEQwCw3ucdXyO4ucefTcFKUUtEUVSrKpLekboOWTmdkAQBAEAQBAEAQBAEAQBAEAQBAEAQBAEBjTyWQEHzjgVPV96RuzKBYSt0fbgHcHDoVpOnGXEk293VoPuPTpyKxxLApoToRK3m3Q+bSfoSo0rZ8i7o7ag/GsGodVhps47J5EELk6MkT47Soy4M834gz2rp2LMy2jTXA8H119y2VHqRp7Rb0ieZk4kroopEWVZy1bOPTjh3j0WVFs0lXjDizNw+mY5wMxuPYBIv8ArO3/AAXWNNLiQat7KWkCyMGx7Za1jAGMGga0WA8AF1IDberJZh+LF1kMEho6m6A2TCgOyAIAgCAIAgCAIAgCAIAgCAIAgCAIAgMOtc0DX4cUyZUW+BGcRDn+qLfMrXeOqpdSMYhgrn7ySsZN+zRH6zKpdw+iZMbhq5cl8gU0M97qeJyU73visYRnfqdQMmnkVnCNXOp1PaPJ7uX0WxzeTYUmV3DeL/VMmN0lGGZa4hZNCTUOD7KA3tLTWQGwYEB2QBAEAQBAEAQBAEAQBAEAQBAEAQBAY9TUbOg3/RYbNoxyYQgLtT8SsYOjmo6I7igbx1WcI0c5M5NAzkFk1yzzdhcZ+6gyzxfgrOCxhGyqSR4OwgDgFrg6KomdRhbeSG2Tt/0pvJZNWd24c3khqe0NLsm4Qw9TZwgELY0aPUBDBygCAIAgCAIAgCAIAgCAIAgCAIAgCA6SvsEMpHhHDxKxgy5ckehcAsmEjoZDyWMmd0B56JkzunZr0ya4PRZMDZQHm+FYwbKR1DFg2yc+jWTGRsIYydmNshhnssmAgCAIAgCAIAgCAIAgCAIAgCAIAgCA6FtyhkOCA6bCwZyNhBk52EGTnZQZOQEMHYLJg5QHUhMGRZALIBZAchDBygCAIAgCAIAgCAIAgCAIAgCAIAgCA4CA6oZCA7oYOCgOqGTkIDkIYOUAQHCyZCAIAFgwcoAgC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 descr="http://4.bp.blogspot.com/-t0tKVzaUv44/UpkZSmaFdgI/AAAAAAAAGsI/7pcXIt4kYj8/s1600/go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52800"/>
            <a:ext cx="3238500" cy="2800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0"/>
            <a:ext cx="7290054" cy="1499616"/>
          </a:xfrm>
        </p:spPr>
        <p:txBody>
          <a:bodyPr/>
          <a:lstStyle/>
          <a:p>
            <a:r>
              <a:rPr lang="es-ES" dirty="0" smtClean="0"/>
              <a:t>¿Para qué logaritmos?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La utilidad fundamental de los logaritmos en aplicaciones habituales se resumen en un principio: </a:t>
            </a:r>
            <a:r>
              <a:rPr lang="es-ES" b="1" dirty="0" smtClean="0"/>
              <a:t>manejar escalas logarítmicas</a:t>
            </a:r>
            <a:r>
              <a:rPr lang="es-ES" dirty="0" smtClean="0"/>
              <a:t>, es decir, reducir a sumas los productos o a productos  las potencias.</a:t>
            </a:r>
          </a:p>
          <a:p>
            <a:r>
              <a:rPr lang="es-ES" dirty="0" smtClean="0"/>
              <a:t>Cuando queremos comparar cosas extremadamente grandes con cosas extremadamente pequeñas: </a:t>
            </a:r>
            <a:r>
              <a:rPr lang="es-ES" dirty="0" smtClean="0">
                <a:hlinkClick r:id="rId2"/>
              </a:rPr>
              <a:t>por ejemplo: los tamaños de seres microscópicos junto con el tamaño de los seres vivos más grandes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Cuando manejamos fórmulas de interés compuesto en las que los exponentes aparecen de manera habitual.</a:t>
            </a:r>
          </a:p>
          <a:p>
            <a:r>
              <a:rPr lang="es-ES" dirty="0" smtClean="0">
                <a:hlinkClick r:id="rId3"/>
              </a:rPr>
              <a:t>Cuando hablamos del PH</a:t>
            </a:r>
            <a:r>
              <a:rPr lang="es-ES" dirty="0" smtClean="0"/>
              <a:t> , que es una concentración media según una escala logarítmica.</a:t>
            </a:r>
          </a:p>
          <a:p>
            <a:r>
              <a:rPr lang="es-ES" dirty="0" smtClean="0"/>
              <a:t>Cuando medimos la intensidad de los terremotos de acuerdo a la </a:t>
            </a:r>
            <a:r>
              <a:rPr lang="es-ES" dirty="0" smtClean="0">
                <a:hlinkClick r:id="rId4"/>
              </a:rPr>
              <a:t>escala Richter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Cuando hablamos del brillo de las estrellas (</a:t>
            </a:r>
            <a:r>
              <a:rPr lang="es-ES" dirty="0" smtClean="0">
                <a:hlinkClick r:id="rId5"/>
              </a:rPr>
              <a:t>magnitud aparente)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intensidad del sonido (</a:t>
            </a:r>
            <a:r>
              <a:rPr lang="es-ES" dirty="0" smtClean="0">
                <a:hlinkClick r:id="rId6"/>
              </a:rPr>
              <a:t>Decibelios</a:t>
            </a:r>
            <a:r>
              <a:rPr lang="es-ES" dirty="0" smtClean="0"/>
              <a:t>) también es una escala logarítmica.</a:t>
            </a:r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 más…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 usaban tablas que permitían obtener el logaritmo de cada número con una buena aproximación y el proceso inverso, es decir, sabiendo el logaritmo, determinar el número al que le correspondía.</a:t>
            </a:r>
          </a:p>
          <a:p>
            <a:pPr algn="just"/>
            <a:r>
              <a:rPr lang="es-ES" dirty="0" smtClean="0"/>
              <a:t>Pero…Por otro lado, el avance en el cálculo y  la ciencia supuso que "la estrategia de los logaritmos", ha dejado de tener sentido desde la aparición de las máquinas que calculan.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90054" cy="1295400"/>
          </a:xfrm>
        </p:spPr>
        <p:txBody>
          <a:bodyPr/>
          <a:lstStyle/>
          <a:p>
            <a:r>
              <a:rPr lang="es-ES" dirty="0" smtClean="0"/>
              <a:t>Un ejemplo….</a:t>
            </a:r>
            <a:endParaRPr lang="es-ES" dirty="0"/>
          </a:p>
        </p:txBody>
      </p:sp>
      <p:pic>
        <p:nvPicPr>
          <p:cNvPr id="40962" name="Picture 2" descr="http://www.artinaid.com/wp-content/uploads/2013/03/Escala-de-Richte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2475"/>
            <a:ext cx="6172200" cy="4950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función logarítmica con base </a:t>
            </a:r>
            <a:r>
              <a:rPr lang="es-ES" dirty="0"/>
              <a:t>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4" cy="422452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Para x&gt;0, a&gt;0 y a≠1,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Si y solo si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 función dada por                              </a:t>
            </a:r>
          </a:p>
          <a:p>
            <a:pPr>
              <a:buNone/>
            </a:pPr>
            <a:r>
              <a:rPr lang="es-ES" dirty="0" smtClean="0"/>
              <a:t>se llama función logarítmica de base a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“léase como logaritmo base a de x”</a:t>
            </a:r>
            <a:endParaRPr lang="es-E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604516"/>
            <a:ext cx="2286000" cy="6858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733800"/>
            <a:ext cx="1600200" cy="789140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6307" y="4500194"/>
            <a:ext cx="2286000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equivalencia importante</a:t>
            </a:r>
            <a:endParaRPr lang="es-ES" dirty="0"/>
          </a:p>
        </p:txBody>
      </p:sp>
      <p:pic>
        <p:nvPicPr>
          <p:cNvPr id="44034" name="Picture 2" descr="http://html.rincondelvago.com/00020073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524000"/>
            <a:ext cx="2505075" cy="26670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105400"/>
            <a:ext cx="2286000" cy="685800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029200"/>
            <a:ext cx="1467908" cy="723900"/>
          </a:xfrm>
          <a:prstGeom prst="rect">
            <a:avLst/>
          </a:prstGeom>
          <a:noFill/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90600" y="441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Ecuación en forma logarítmica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4876800" y="4572000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Ecuación en forma exponencial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Recuerda que….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evaluar un logaritmos, este es un exponente, esto significa que :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es el exponente al que a debe elevarse para obtener x.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743200"/>
            <a:ext cx="22860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I) Evalúa los siguientes logaritmos, haciendo uso de la definición de logaritmo:</a:t>
            </a:r>
          </a:p>
          <a:p>
            <a:pPr>
              <a:buNone/>
            </a:pPr>
            <a:r>
              <a:rPr lang="es-ES" dirty="0" smtClean="0"/>
              <a:t>					</a:t>
            </a:r>
          </a:p>
          <a:p>
            <a:pPr>
              <a:buNone/>
            </a:pPr>
            <a:r>
              <a:rPr lang="es-ES" dirty="0" smtClean="0"/>
              <a:t>    para x = 32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para x=1/100</a:t>
            </a:r>
          </a:p>
          <a:p>
            <a:pPr>
              <a:buNone/>
            </a:pPr>
            <a:r>
              <a:rPr lang="es-ES" dirty="0" smtClean="0"/>
              <a:t>II</a:t>
            </a:r>
            <a:r>
              <a:rPr lang="es-ES" dirty="0" smtClean="0"/>
              <a:t>) Con ayuda del calculador: para a=10, a=e. </a:t>
            </a:r>
          </a:p>
          <a:p>
            <a:pPr>
              <a:buNone/>
            </a:pPr>
            <a:r>
              <a:rPr lang="es-ES" dirty="0" smtClean="0"/>
              <a:t>x=10, x=1/3, x=2.5, x=-2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460" y="2986532"/>
            <a:ext cx="2819400" cy="4699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460" y="3890264"/>
            <a:ext cx="2819400" cy="533400"/>
          </a:xfrm>
          <a:prstGeom prst="rect">
            <a:avLst/>
          </a:prstGeom>
          <a:noFill/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5638800"/>
            <a:ext cx="2286000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203</Words>
  <Application>Microsoft Office PowerPoint</Application>
  <PresentationFormat>Presentación en pantalla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Función Logarítmica</vt:lpstr>
      <vt:lpstr>Objetivos</vt:lpstr>
      <vt:lpstr>¿Para qué logaritmos?</vt:lpstr>
      <vt:lpstr>Algo más…</vt:lpstr>
      <vt:lpstr>Un ejemplo….</vt:lpstr>
      <vt:lpstr>Definición de función logarítmica con base a</vt:lpstr>
      <vt:lpstr>Una equivalencia importante</vt:lpstr>
      <vt:lpstr>Recuerda que….</vt:lpstr>
      <vt:lpstr>Ejercicios…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Logarítmica</dc:title>
  <dc:creator>Amanda</dc:creator>
  <cp:lastModifiedBy>Toshiba-User</cp:lastModifiedBy>
  <cp:revision>3</cp:revision>
  <dcterms:created xsi:type="dcterms:W3CDTF">2014-09-04T16:42:03Z</dcterms:created>
  <dcterms:modified xsi:type="dcterms:W3CDTF">2015-01-26T19:10:55Z</dcterms:modified>
</cp:coreProperties>
</file>