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3A5F-7144-4572-A383-6AF7001F8B87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10B6D-9816-4D35-8434-8F419DC1219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86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10B6D-9816-4D35-8434-8F419DC1219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01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31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53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9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96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392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617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26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1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3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7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87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93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2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34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3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5FE5C6-3239-4B87-B7B2-8C1C2349327E}" type="datetimeFigureOut">
              <a:rPr lang="en-US" smtClean="0"/>
              <a:pPr/>
              <a:t>1/14/2015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BEFD32-CE53-4A98-ADC6-E88D3003CB4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57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Funciones Racionales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Mat-102-T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76866" y="1905000"/>
            <a:ext cx="6798736" cy="3444997"/>
          </a:xfrm>
        </p:spPr>
        <p:txBody>
          <a:bodyPr/>
          <a:lstStyle/>
          <a:p>
            <a:r>
              <a:rPr lang="es-ES" dirty="0" smtClean="0"/>
              <a:t>Definir función racional</a:t>
            </a:r>
          </a:p>
          <a:p>
            <a:r>
              <a:rPr lang="es-ES" dirty="0" smtClean="0"/>
              <a:t>Hallar el dominio de funciones racionales.</a:t>
            </a:r>
          </a:p>
          <a:p>
            <a:r>
              <a:rPr lang="es-ES" dirty="0" smtClean="0"/>
              <a:t>Definir las asíntotas de la gráfica (vertical, horizontal y oblicua</a:t>
            </a:r>
            <a:r>
              <a:rPr lang="es-ES" dirty="0" smtClean="0"/>
              <a:t>).</a:t>
            </a:r>
          </a:p>
          <a:p>
            <a:r>
              <a:rPr lang="es-ES" dirty="0" smtClean="0"/>
              <a:t>Determinar si existen huecos en el gráfico</a:t>
            </a:r>
            <a:endParaRPr lang="es-ES" dirty="0" smtClean="0"/>
          </a:p>
          <a:p>
            <a:r>
              <a:rPr lang="es-ES" dirty="0" smtClean="0"/>
              <a:t>Trazar gráficos de funciones racionales.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Una función racional es de la forma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1624665"/>
          </a:xfrm>
        </p:spPr>
        <p:txBody>
          <a:bodyPr/>
          <a:lstStyle/>
          <a:p>
            <a:r>
              <a:rPr lang="es-ES_tradnl" dirty="0" smtClean="0"/>
              <a:t>R(x)=P(x)/Q(x)</a:t>
            </a:r>
          </a:p>
          <a:p>
            <a:pPr marL="0" indent="0">
              <a:buNone/>
            </a:pPr>
            <a:r>
              <a:rPr lang="es-ES_tradnl" dirty="0" smtClean="0"/>
              <a:t>Donde P y Q son funciones polinomiales. Suponemos además que P(x) y Q(x) no tienen factor común.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152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Gráfico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Aunque las funciones racionales están formadas por polinomios, sus gráficas tienen un aspecto muy distinto al de las gráficas de funciones polinomiales.</a:t>
            </a:r>
          </a:p>
          <a:p>
            <a:endParaRPr lang="es-ES_tradnl" dirty="0"/>
          </a:p>
        </p:txBody>
      </p:sp>
      <p:pic>
        <p:nvPicPr>
          <p:cNvPr id="1026" name="Picture 2" descr="http://e-ducativa.catedu.es/44700165/aula/archivos/repositorio/2000/2005/html/Autoevaluacion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0"/>
            <a:ext cx="3581400" cy="222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74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3000" y="1447801"/>
            <a:ext cx="6858000" cy="1143000"/>
          </a:xfrm>
        </p:spPr>
        <p:txBody>
          <a:bodyPr/>
          <a:lstStyle/>
          <a:p>
            <a:pPr algn="just">
              <a:buNone/>
            </a:pPr>
            <a:r>
              <a:rPr lang="es-ES" dirty="0" smtClean="0"/>
              <a:t>	Las  funciones polinomiales nos permiten modelar problemas relacionados con negocios .</a:t>
            </a:r>
          </a:p>
          <a:p>
            <a:endParaRPr lang="es-ES" dirty="0"/>
          </a:p>
        </p:txBody>
      </p:sp>
      <p:pic>
        <p:nvPicPr>
          <p:cNvPr id="2050" name="Picture 2" descr="http://www.100negocios.com/wp-content/uploads/2011/02/iStock_000005735314XSmall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4419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Hallar el dominio de funciones racionales.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1548465"/>
          </a:xfrm>
        </p:spPr>
        <p:txBody>
          <a:bodyPr/>
          <a:lstStyle/>
          <a:p>
            <a:pPr algn="just"/>
            <a:r>
              <a:rPr lang="es-ES" dirty="0" smtClean="0"/>
              <a:t>El dominio de una función racional de x incluye todos los números reales, excepto valores de x que hagan que el denominador sea cero.</a:t>
            </a:r>
          </a:p>
          <a:p>
            <a:pPr algn="just">
              <a:buNone/>
            </a:pPr>
            <a:endParaRPr lang="es-ES" dirty="0" smtClean="0"/>
          </a:p>
        </p:txBody>
      </p:sp>
      <p:pic>
        <p:nvPicPr>
          <p:cNvPr id="3074" name="Picture 2" descr="http://4.bp.blogspot.com/_XF2jQcVXU2Q/TMmmxTcOfGI/AAAAAAAAAHM/koHFW-wo_Xo/s640/Imagen+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57600"/>
            <a:ext cx="6248400" cy="27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f(x)=1/x</a:t>
            </a:r>
          </a:p>
          <a:p>
            <a:pPr marL="582930" indent="-514350">
              <a:buAutoNum type="alphaLcParenR"/>
            </a:pPr>
            <a:r>
              <a:rPr lang="es-ES" dirty="0" smtClean="0"/>
              <a:t>Determinar si es una función racional.</a:t>
            </a:r>
          </a:p>
          <a:p>
            <a:pPr marL="582930" indent="-514350">
              <a:buAutoNum type="alphaLcParenR"/>
            </a:pPr>
            <a:r>
              <a:rPr lang="es-ES" dirty="0" smtClean="0"/>
              <a:t>Determinar dominio </a:t>
            </a:r>
          </a:p>
          <a:p>
            <a:pPr marL="582930" indent="-514350">
              <a:buAutoNum type="alphaLcParenR"/>
            </a:pPr>
            <a:r>
              <a:rPr lang="es-ES" dirty="0" smtClean="0"/>
              <a:t>Determinar el comportamiento del gráfico a través de una tabla de datos.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86933" y="1524000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s-ES" sz="3200" dirty="0" smtClean="0"/>
              <a:t>Determinar  si existe un hueco en el gráfico de la función racional.</a:t>
            </a:r>
            <a:br>
              <a:rPr lang="es-ES" sz="3200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2514600"/>
            <a:ext cx="7543800" cy="3048000"/>
          </a:xfrm>
        </p:spPr>
        <p:txBody>
          <a:bodyPr/>
          <a:lstStyle/>
          <a:p>
            <a:pPr algn="just"/>
            <a:r>
              <a:rPr lang="es-ES" dirty="0" smtClean="0"/>
              <a:t>Un Hueco representa el valor que no se le puede asignar a la función por presentar una indeterminación al sustituir la variable “X por el valor excluido”. Recuerda que  una indeterminación es …</a:t>
            </a:r>
          </a:p>
          <a:p>
            <a:pPr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f(x)=x² - 1/x-1</a:t>
            </a:r>
          </a:p>
          <a:p>
            <a:pPr algn="just">
              <a:buNone/>
            </a:pPr>
            <a:endParaRPr lang="es-ES" dirty="0" smtClean="0"/>
          </a:p>
          <a:p>
            <a:pPr algn="just">
              <a:buNone/>
            </a:pPr>
            <a:endParaRPr lang="es-ES" dirty="0" smtClean="0"/>
          </a:p>
          <a:p>
            <a:pPr algn="just"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1524000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Nota: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Para continuar con el proceso de análisis de la función racional es necesario modificar la función, a través de la simplificación de la misma, cuando se presentan indeterminaciones.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259</TotalTime>
  <Words>246</Words>
  <Application>Microsoft Office PowerPoint</Application>
  <PresentationFormat>Presentación en pantalla (4:3)</PresentationFormat>
  <Paragraphs>29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Orgánico</vt:lpstr>
      <vt:lpstr>Funciones Racionales</vt:lpstr>
      <vt:lpstr>Objetivos</vt:lpstr>
      <vt:lpstr>Una función racional es de la forma</vt:lpstr>
      <vt:lpstr>Gráfico</vt:lpstr>
      <vt:lpstr>Presentación de PowerPoint</vt:lpstr>
      <vt:lpstr>Hallar el dominio de funciones racionales. </vt:lpstr>
      <vt:lpstr>Ejemplo…</vt:lpstr>
      <vt:lpstr>Determinar  si existe un hueco en el gráfico de la función racional.  </vt:lpstr>
      <vt:lpstr>Nota: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Racionales</dc:title>
  <dc:creator>Amanda</dc:creator>
  <cp:lastModifiedBy>Toshiba-User</cp:lastModifiedBy>
  <cp:revision>9</cp:revision>
  <dcterms:created xsi:type="dcterms:W3CDTF">2014-08-29T15:14:45Z</dcterms:created>
  <dcterms:modified xsi:type="dcterms:W3CDTF">2015-01-14T19:38:06Z</dcterms:modified>
</cp:coreProperties>
</file>