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Gráficos de funciones trigonométricas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7098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495300"/>
            <a:ext cx="8534401" cy="2281600"/>
          </a:xfrm>
        </p:spPr>
        <p:txBody>
          <a:bodyPr/>
          <a:lstStyle/>
          <a:p>
            <a:r>
              <a:rPr lang="es-ES_tradnl" dirty="0" smtClean="0"/>
              <a:t>Función Cosecante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2" y="2895600"/>
            <a:ext cx="6275388" cy="2349500"/>
          </a:xfrm>
        </p:spPr>
        <p:txBody>
          <a:bodyPr>
            <a:normAutofit/>
          </a:bodyPr>
          <a:lstStyle/>
          <a:p>
            <a:r>
              <a:rPr lang="es-ES_tradnl" dirty="0"/>
              <a:t>Características:</a:t>
            </a:r>
          </a:p>
          <a:p>
            <a:r>
              <a:rPr lang="es-ES_tradnl" dirty="0"/>
              <a:t>Dominio: toda x diferente a x= n, n es un #entero.</a:t>
            </a:r>
          </a:p>
          <a:p>
            <a:r>
              <a:rPr lang="es-ES_tradnl" dirty="0"/>
              <a:t>Rango: </a:t>
            </a:r>
            <a:r>
              <a:rPr lang="es-ES_tradnl" dirty="0" smtClean="0"/>
              <a:t>(-∞,-1]u[1,∞)</a:t>
            </a:r>
            <a:endParaRPr lang="es-ES_tradnl" dirty="0"/>
          </a:p>
          <a:p>
            <a:r>
              <a:rPr lang="es-ES_tradnl" dirty="0"/>
              <a:t>Periodo: </a:t>
            </a:r>
            <a:r>
              <a:rPr lang="es-ES_tradnl" dirty="0" smtClean="0"/>
              <a:t>2</a:t>
            </a:r>
            <a:endParaRPr lang="es-ES_tradnl" dirty="0"/>
          </a:p>
          <a:p>
            <a:r>
              <a:rPr lang="es-ES_tradnl" dirty="0"/>
              <a:t>Asíntotas verticales: toda x tal que x= n</a:t>
            </a:r>
          </a:p>
          <a:p>
            <a:endParaRPr lang="es-ES_tradnl" dirty="0"/>
          </a:p>
        </p:txBody>
      </p:sp>
      <p:pic>
        <p:nvPicPr>
          <p:cNvPr id="6146" name="Picture 2" descr="http://catchupmath.com/hotmath_help/topics/trigonometic-functions/coseca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206625"/>
            <a:ext cx="3749675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3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1" y="469900"/>
            <a:ext cx="8534401" cy="1016000"/>
          </a:xfrm>
        </p:spPr>
        <p:txBody>
          <a:bodyPr/>
          <a:lstStyle/>
          <a:p>
            <a:r>
              <a:rPr lang="es-ES_tradnl" dirty="0" smtClean="0"/>
              <a:t>Función Secante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727200"/>
            <a:ext cx="5830887" cy="2514600"/>
          </a:xfrm>
        </p:spPr>
        <p:txBody>
          <a:bodyPr/>
          <a:lstStyle/>
          <a:p>
            <a:r>
              <a:rPr lang="es-ES_tradnl" dirty="0"/>
              <a:t>Características:</a:t>
            </a:r>
          </a:p>
          <a:p>
            <a:r>
              <a:rPr lang="es-ES_tradnl" dirty="0"/>
              <a:t>Dominio: toda x diferente a x= </a:t>
            </a:r>
            <a:r>
              <a:rPr lang="es-ES_tradnl" dirty="0" smtClean="0"/>
              <a:t>/2+ n</a:t>
            </a:r>
            <a:r>
              <a:rPr lang="es-ES_tradnl" dirty="0"/>
              <a:t>, n es un #entero.</a:t>
            </a:r>
          </a:p>
          <a:p>
            <a:r>
              <a:rPr lang="es-ES_tradnl" dirty="0"/>
              <a:t>Rango: (-∞,-1]u[1,∞)</a:t>
            </a:r>
          </a:p>
          <a:p>
            <a:r>
              <a:rPr lang="es-ES_tradnl" dirty="0"/>
              <a:t>Periodo: 2</a:t>
            </a:r>
          </a:p>
          <a:p>
            <a:r>
              <a:rPr lang="es-ES_tradnl" dirty="0"/>
              <a:t>Asíntotas verticales: toda x tal que x</a:t>
            </a:r>
            <a:r>
              <a:rPr lang="es-ES_tradnl" dirty="0" smtClean="0"/>
              <a:t>=</a:t>
            </a:r>
            <a:r>
              <a:rPr lang="es-ES_tradnl" dirty="0"/>
              <a:t> /2+</a:t>
            </a:r>
            <a:r>
              <a:rPr lang="es-ES_tradnl" dirty="0" smtClean="0"/>
              <a:t> </a:t>
            </a:r>
            <a:r>
              <a:rPr lang="es-ES_tradnl" dirty="0"/>
              <a:t>n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7170" name="Picture 2" descr="http://calculo.cc/temas/temas_bachillerato/primero_ciencias_sociales/funciones_elementales/imagenes/teoria/f_trigonometricas/secan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1727200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5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887" y="2021983"/>
            <a:ext cx="4242696" cy="1596981"/>
          </a:xfrm>
        </p:spPr>
        <p:txBody>
          <a:bodyPr>
            <a:normAutofit/>
          </a:bodyPr>
          <a:lstStyle/>
          <a:p>
            <a:r>
              <a:rPr lang="es-ES_tradnl" sz="1400" b="1" u="sng" dirty="0" smtClean="0"/>
              <a:t>Características:</a:t>
            </a:r>
            <a:r>
              <a:rPr lang="es-ES_tradnl" sz="1400" dirty="0" smtClean="0"/>
              <a:t/>
            </a:r>
            <a:br>
              <a:rPr lang="es-ES_tradnl" sz="1400" dirty="0" smtClean="0"/>
            </a:br>
            <a:r>
              <a:rPr lang="es-ES_tradnl" sz="1400" dirty="0" smtClean="0"/>
              <a:t/>
            </a:r>
            <a:br>
              <a:rPr lang="es-ES_tradnl" sz="1400" dirty="0" smtClean="0"/>
            </a:br>
            <a:r>
              <a:rPr lang="es-ES_tradnl" sz="1400" dirty="0" smtClean="0"/>
              <a:t>Dominio: todos los números reales.</a:t>
            </a:r>
            <a:br>
              <a:rPr lang="es-ES_tradnl" sz="1400" dirty="0" smtClean="0"/>
            </a:br>
            <a:r>
              <a:rPr lang="es-ES_tradnl" sz="1400" dirty="0" smtClean="0"/>
              <a:t>Rango: [-1,1]</a:t>
            </a:r>
            <a:br>
              <a:rPr lang="es-ES_tradnl" sz="1400" dirty="0" smtClean="0"/>
            </a:br>
            <a:r>
              <a:rPr lang="es-ES_tradnl" sz="1400" dirty="0" smtClean="0"/>
              <a:t>periodo: 2</a:t>
            </a:r>
            <a:br>
              <a:rPr lang="es-ES_tradnl" sz="1400" dirty="0" smtClean="0"/>
            </a:br>
            <a:endParaRPr lang="es-ES_tradnl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2008"/>
            <a:ext cx="6051439" cy="2546797"/>
          </a:xfrm>
        </p:spPr>
        <p:txBody>
          <a:bodyPr>
            <a:normAutofit/>
          </a:bodyPr>
          <a:lstStyle/>
          <a:p>
            <a:r>
              <a:rPr lang="es-ES_tradnl" sz="6000" dirty="0" smtClean="0"/>
              <a:t>Función Seno</a:t>
            </a:r>
            <a:endParaRPr lang="es-ES_tradnl" sz="6000" dirty="0"/>
          </a:p>
        </p:txBody>
      </p:sp>
      <p:pic>
        <p:nvPicPr>
          <p:cNvPr id="1026" name="Picture 2" descr="http://4.bp.blogspot.com/-xHDfTFrr7VE/UXXwNIKQ8qI/AAAAAAAAACY/tWlhd4s-JGE/s1600/se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584" y="2305318"/>
            <a:ext cx="5911402" cy="38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89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940081" cy="1130121"/>
          </a:xfrm>
        </p:spPr>
        <p:txBody>
          <a:bodyPr>
            <a:normAutofit/>
          </a:bodyPr>
          <a:lstStyle/>
          <a:p>
            <a:r>
              <a:rPr lang="es-ES_tradnl" sz="6000" dirty="0" smtClean="0"/>
              <a:t>Función Coseno</a:t>
            </a:r>
            <a:endParaRPr lang="es-ES_tradnl" sz="6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3" y="1816100"/>
            <a:ext cx="4105501" cy="1609271"/>
          </a:xfrm>
        </p:spPr>
        <p:txBody>
          <a:bodyPr>
            <a:normAutofit/>
          </a:bodyPr>
          <a:lstStyle/>
          <a:p>
            <a:r>
              <a:rPr lang="es-ES_tradnl" sz="1400" b="1" u="sng" dirty="0" smtClean="0"/>
              <a:t>Características:</a:t>
            </a:r>
            <a:r>
              <a:rPr lang="es-ES_tradnl" sz="1400" dirty="0" smtClean="0"/>
              <a:t/>
            </a:r>
            <a:br>
              <a:rPr lang="es-ES_tradnl" sz="1400" dirty="0" smtClean="0"/>
            </a:br>
            <a:r>
              <a:rPr lang="es-ES_tradnl" sz="1400" dirty="0" smtClean="0"/>
              <a:t/>
            </a:r>
            <a:br>
              <a:rPr lang="es-ES_tradnl" sz="1400" dirty="0" smtClean="0"/>
            </a:br>
            <a:r>
              <a:rPr lang="es-ES_tradnl" sz="1400" dirty="0" smtClean="0"/>
              <a:t>Dominio: todos los números reales.</a:t>
            </a:r>
            <a:br>
              <a:rPr lang="es-ES_tradnl" sz="1400" dirty="0" smtClean="0"/>
            </a:br>
            <a:r>
              <a:rPr lang="es-ES_tradnl" sz="1400" dirty="0" smtClean="0"/>
              <a:t>Rango: [-1,1]</a:t>
            </a:r>
            <a:br>
              <a:rPr lang="es-ES_tradnl" sz="1400" dirty="0" smtClean="0"/>
            </a:br>
            <a:r>
              <a:rPr lang="es-ES_tradnl" sz="1400" dirty="0" smtClean="0"/>
              <a:t>periodo: 2</a:t>
            </a:r>
            <a:br>
              <a:rPr lang="es-ES_tradnl" sz="1400" dirty="0" smtClean="0"/>
            </a:br>
            <a:endParaRPr lang="es-ES_tradnl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564" y="1815921"/>
            <a:ext cx="75819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2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886" y="250371"/>
            <a:ext cx="7518400" cy="1186543"/>
          </a:xfrm>
        </p:spPr>
        <p:txBody>
          <a:bodyPr>
            <a:normAutofit/>
          </a:bodyPr>
          <a:lstStyle/>
          <a:p>
            <a:r>
              <a:rPr lang="es-ES_tradnl" sz="4400" dirty="0" smtClean="0"/>
              <a:t>Funciones Seno y Coseno</a:t>
            </a:r>
            <a:endParaRPr lang="es-ES_tradnl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29" y="1582057"/>
            <a:ext cx="8665028" cy="48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0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155" y="1257301"/>
            <a:ext cx="8534400" cy="5158014"/>
          </a:xfrm>
        </p:spPr>
        <p:txBody>
          <a:bodyPr>
            <a:normAutofit/>
          </a:bodyPr>
          <a:lstStyle/>
          <a:p>
            <a:r>
              <a:rPr lang="es-ES_tradnl" sz="2200" dirty="0" smtClean="0"/>
              <a:t>conceptos:</a:t>
            </a:r>
            <a:br>
              <a:rPr lang="es-ES_tradnl" sz="2200" dirty="0" smtClean="0"/>
            </a:br>
            <a:r>
              <a:rPr lang="es-ES_tradnl" sz="2200" dirty="0" smtClean="0"/>
              <a:t/>
            </a:r>
            <a:br>
              <a:rPr lang="es-ES_tradnl" sz="2200" dirty="0" smtClean="0"/>
            </a:br>
            <a:r>
              <a:rPr lang="es-ES_tradnl" sz="2000" dirty="0" smtClean="0"/>
              <a:t>1)amplitud: </a:t>
            </a:r>
            <a:r>
              <a:rPr lang="es-ES_tradnl" sz="2000" dirty="0"/>
              <a:t>es el rango de la </a:t>
            </a:r>
            <a:r>
              <a:rPr lang="es-ES_tradnl" sz="2000" dirty="0" smtClean="0"/>
              <a:t>función.  </a:t>
            </a:r>
            <a:r>
              <a:rPr lang="es-ES_tradnl" sz="2000" dirty="0"/>
              <a:t>en otras palabras cuanto puede expandirse o contraerse en posición </a:t>
            </a:r>
            <a:r>
              <a:rPr lang="es-ES_tradnl" sz="2000" dirty="0" smtClean="0"/>
              <a:t>vertical. </a:t>
            </a:r>
            <a:r>
              <a:rPr lang="es-ES_tradnl" sz="2000" dirty="0"/>
              <a:t> cuando </a:t>
            </a:r>
            <a:r>
              <a:rPr lang="es-ES_tradnl" sz="2000" dirty="0" smtClean="0"/>
              <a:t> la Amplitud </a:t>
            </a:r>
            <a:r>
              <a:rPr lang="es-ES_tradnl" sz="2000" dirty="0"/>
              <a:t>es mayor que la unidad se dice que estamos expandiendo la función y si es menor que la unidad se dice que estamos contrayendo la función. </a:t>
            </a:r>
            <a:r>
              <a:rPr lang="es-ES_tradnl" sz="2000" dirty="0" smtClean="0"/>
              <a:t/>
            </a:r>
            <a:br>
              <a:rPr lang="es-ES_tradnl" sz="2000" dirty="0" smtClean="0"/>
            </a:br>
            <a:r>
              <a:rPr lang="es-ES_tradnl" sz="2000" dirty="0"/>
              <a:t/>
            </a:r>
            <a:br>
              <a:rPr lang="es-ES_tradnl" sz="2000" dirty="0"/>
            </a:br>
            <a:r>
              <a:rPr lang="es-ES_tradnl" sz="2000" dirty="0" smtClean="0"/>
              <a:t>2)Período: </a:t>
            </a:r>
            <a:r>
              <a:rPr lang="es-ES_tradnl" sz="2000" dirty="0"/>
              <a:t>es cada cuanto se repite la porción principal de la </a:t>
            </a:r>
            <a:r>
              <a:rPr lang="es-ES_tradnl" sz="2000" dirty="0" smtClean="0"/>
              <a:t>grafica.</a:t>
            </a:r>
            <a:br>
              <a:rPr lang="es-ES_tradnl" sz="2000" dirty="0" smtClean="0"/>
            </a:br>
            <a:r>
              <a:rPr lang="es-ES_tradnl" sz="2000" dirty="0"/>
              <a:t/>
            </a:r>
            <a:br>
              <a:rPr lang="es-ES_tradnl" sz="2000" dirty="0"/>
            </a:br>
            <a:r>
              <a:rPr lang="es-ES_tradnl" sz="2000" dirty="0" smtClean="0"/>
              <a:t>3)Desfase: </a:t>
            </a:r>
            <a:r>
              <a:rPr lang="es-ES_tradnl" sz="2000" dirty="0"/>
              <a:t>el punto desde donde inicia la gráfica de la porción que siempre se repite</a:t>
            </a:r>
            <a:r>
              <a:rPr lang="es-ES_tradnl" sz="2000" dirty="0" smtClean="0"/>
              <a:t>. </a:t>
            </a:r>
            <a:r>
              <a:rPr lang="es-ES_tradnl" sz="2000" dirty="0"/>
              <a:t>El desfase </a:t>
            </a:r>
            <a:r>
              <a:rPr lang="es-ES_tradnl" sz="2000" dirty="0" smtClean="0"/>
              <a:t>se refiere a que </a:t>
            </a:r>
            <a:r>
              <a:rPr lang="es-ES_tradnl" sz="2000" dirty="0"/>
              <a:t>tanto esta corrido el inicio de la gráfica de la función tomando como referencia algún punto del eje de coordenadas en el plano </a:t>
            </a:r>
            <a:r>
              <a:rPr lang="es-ES_tradnl" sz="2000" dirty="0" smtClean="0"/>
              <a:t>cartesiano</a:t>
            </a:r>
            <a:r>
              <a:rPr lang="es-ES_tradnl" sz="20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7800"/>
            <a:ext cx="8534400" cy="1317171"/>
          </a:xfrm>
        </p:spPr>
        <p:txBody>
          <a:bodyPr>
            <a:noAutofit/>
          </a:bodyPr>
          <a:lstStyle/>
          <a:p>
            <a:r>
              <a:rPr lang="es-ES_tradnl" sz="4400" dirty="0" smtClean="0"/>
              <a:t>Gráficos Desplazados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283074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211" y="508000"/>
            <a:ext cx="8534400" cy="1498600"/>
          </a:xfrm>
        </p:spPr>
        <p:txBody>
          <a:bodyPr/>
          <a:lstStyle/>
          <a:p>
            <a:r>
              <a:rPr lang="es-ES_tradnl" dirty="0" smtClean="0"/>
              <a:t>Y=d + Asen(</a:t>
            </a:r>
            <a:r>
              <a:rPr lang="es-ES_tradnl" dirty="0" err="1" smtClean="0"/>
              <a:t>bx</a:t>
            </a:r>
            <a:r>
              <a:rPr lang="es-ES_tradnl" dirty="0" smtClean="0"/>
              <a:t> + c)</a:t>
            </a:r>
          </a:p>
          <a:p>
            <a:r>
              <a:rPr lang="es-ES_tradnl" dirty="0" smtClean="0"/>
              <a:t>Y=d +</a:t>
            </a:r>
            <a:r>
              <a:rPr lang="es-ES_tradnl" dirty="0" err="1" smtClean="0"/>
              <a:t>ACos</a:t>
            </a:r>
            <a:r>
              <a:rPr lang="es-ES_tradnl" dirty="0" smtClean="0"/>
              <a:t> (</a:t>
            </a:r>
            <a:r>
              <a:rPr lang="es-ES_tradnl" dirty="0" err="1" smtClean="0"/>
              <a:t>bx</a:t>
            </a:r>
            <a:r>
              <a:rPr lang="es-ES_tradnl" dirty="0" smtClean="0"/>
              <a:t> + c)</a:t>
            </a:r>
            <a:endParaRPr lang="es-ES_tradnl" dirty="0"/>
          </a:p>
        </p:txBody>
      </p:sp>
      <p:pic>
        <p:nvPicPr>
          <p:cNvPr id="2050" name="Picture 2" descr="http://image.slidesharecdn.com/funcionestrigonometricastransformacionesdelasfuncionessenoycosenoperiodoiiigrado10-130704114506-phpapp02/95/funciones-trigonometricas-transformaciones-de-las-funciones-seno-y-coseno-periodo-iii-grado-10-4-638.jpg?cb=13729563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599" y="204717"/>
            <a:ext cx="3916702" cy="64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4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Ejercicios…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403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04" y="327925"/>
            <a:ext cx="4952312" cy="1036851"/>
          </a:xfrm>
        </p:spPr>
        <p:txBody>
          <a:bodyPr/>
          <a:lstStyle/>
          <a:p>
            <a:r>
              <a:rPr lang="es-ES_tradnl" dirty="0" smtClean="0"/>
              <a:t>Función Tangente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558344"/>
            <a:ext cx="8534400" cy="4436056"/>
          </a:xfrm>
        </p:spPr>
        <p:txBody>
          <a:bodyPr/>
          <a:lstStyle/>
          <a:p>
            <a:r>
              <a:rPr lang="es-ES_tradnl" dirty="0" smtClean="0"/>
              <a:t>Características:</a:t>
            </a:r>
          </a:p>
          <a:p>
            <a:r>
              <a:rPr lang="es-ES_tradnl" dirty="0" smtClean="0"/>
              <a:t>Dominio: toda x diferente a x= /2 + n, n es un #entero</a:t>
            </a:r>
          </a:p>
          <a:p>
            <a:r>
              <a:rPr lang="es-ES_tradnl" dirty="0" smtClean="0"/>
              <a:t>Rango: Todos los números reales</a:t>
            </a:r>
          </a:p>
          <a:p>
            <a:r>
              <a:rPr lang="es-ES_tradnl" dirty="0" smtClean="0"/>
              <a:t>Periodo: </a:t>
            </a:r>
          </a:p>
          <a:p>
            <a:r>
              <a:rPr lang="es-ES_tradnl" dirty="0" smtClean="0"/>
              <a:t>Asíntotas verticales: toda x tal que x=</a:t>
            </a:r>
            <a:r>
              <a:rPr lang="es-ES_tradnl" dirty="0"/>
              <a:t> /2 + n</a:t>
            </a:r>
            <a:endParaRPr lang="es-ES_tradnl" dirty="0" smtClean="0"/>
          </a:p>
          <a:p>
            <a:endParaRPr lang="es-ES_tradnl" dirty="0"/>
          </a:p>
        </p:txBody>
      </p:sp>
      <p:pic>
        <p:nvPicPr>
          <p:cNvPr id="4098" name="Picture 2" descr="http://3.bp.blogspot.com/-lXcH2q65Pfw/TdgazLNiuMI/AAAAAAAAAAY/Vd81oC6oTNU/s1600/funcion-tangen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74" y="1068561"/>
            <a:ext cx="4456090" cy="408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76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60" y="577046"/>
            <a:ext cx="8534401" cy="685085"/>
          </a:xfrm>
        </p:spPr>
        <p:txBody>
          <a:bodyPr/>
          <a:lstStyle/>
          <a:p>
            <a:r>
              <a:rPr lang="es-ES_tradnl" dirty="0" smtClean="0"/>
              <a:t>Función Cotangente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60" y="1416676"/>
            <a:ext cx="5806739" cy="2588653"/>
          </a:xfrm>
        </p:spPr>
        <p:txBody>
          <a:bodyPr>
            <a:normAutofit/>
          </a:bodyPr>
          <a:lstStyle/>
          <a:p>
            <a:r>
              <a:rPr lang="es-ES_tradnl" dirty="0"/>
              <a:t>Características:</a:t>
            </a:r>
          </a:p>
          <a:p>
            <a:r>
              <a:rPr lang="es-ES_tradnl" dirty="0"/>
              <a:t>Dominio: toda x diferente a x= </a:t>
            </a:r>
            <a:r>
              <a:rPr lang="es-ES_tradnl" dirty="0" smtClean="0"/>
              <a:t>n, n es un #entero.</a:t>
            </a:r>
            <a:endParaRPr lang="es-ES_tradnl" dirty="0"/>
          </a:p>
          <a:p>
            <a:r>
              <a:rPr lang="es-ES_tradnl" dirty="0"/>
              <a:t>Rango: Todos los números reales</a:t>
            </a:r>
          </a:p>
          <a:p>
            <a:r>
              <a:rPr lang="es-ES_tradnl" dirty="0"/>
              <a:t>Periodo: </a:t>
            </a:r>
          </a:p>
          <a:p>
            <a:r>
              <a:rPr lang="es-ES_tradnl" dirty="0"/>
              <a:t>Asíntotas verticales: toda x tal que x= </a:t>
            </a:r>
            <a:r>
              <a:rPr lang="es-ES_tradnl" dirty="0" smtClean="0"/>
              <a:t>n</a:t>
            </a:r>
            <a:r>
              <a:rPr lang="es-ES_tradnl" dirty="0"/>
              <a:t></a:t>
            </a:r>
          </a:p>
          <a:p>
            <a:endParaRPr lang="es-ES_tradnl" dirty="0"/>
          </a:p>
        </p:txBody>
      </p:sp>
      <p:pic>
        <p:nvPicPr>
          <p:cNvPr id="5122" name="Picture 2" descr="http://4.bp.blogspot.com/-az-dmmAij20/TdgmDFv8VrI/AAAAAAAAAAk/H0nQ7owtIlw/s1600/Funci%25C3%25B3n+Cotangen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60" y="1135308"/>
            <a:ext cx="4616339" cy="419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4957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</TotalTime>
  <Words>223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Gráficos de funciones trigonométricas</vt:lpstr>
      <vt:lpstr>Características:  Dominio: todos los números reales. Rango: [-1,1] periodo: 2 </vt:lpstr>
      <vt:lpstr>Características:  Dominio: todos los números reales. Rango: [-1,1] periodo: 2 </vt:lpstr>
      <vt:lpstr>PowerPoint Presentation</vt:lpstr>
      <vt:lpstr>conceptos:  1)amplitud: es el rango de la función.  en otras palabras cuanto puede expandirse o contraerse en posición vertical.  cuando  la Amplitud es mayor que la unidad se dice que estamos expandiendo la función y si es menor que la unidad se dice que estamos contrayendo la función.   2)Período: es cada cuanto se repite la porción principal de la grafica.  3)Desfase: el punto desde donde inicia la gráfica de la porción que siempre se repite. El desfase se refiere a que tanto esta corrido el inicio de la gráfica de la función tomando como referencia algún punto del eje de coordenadas en el plano cartesiano.</vt:lpstr>
      <vt:lpstr>PowerPoint Presentation</vt:lpstr>
      <vt:lpstr>Ejercicios…</vt:lpstr>
      <vt:lpstr>Función Tangente</vt:lpstr>
      <vt:lpstr>Función Cotangente</vt:lpstr>
      <vt:lpstr>Función Cosecante</vt:lpstr>
      <vt:lpstr>Función Secante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 de funciones trigonométricas</dc:title>
  <dc:creator>Amanda</dc:creator>
  <cp:lastModifiedBy>Amanda</cp:lastModifiedBy>
  <cp:revision>7</cp:revision>
  <dcterms:created xsi:type="dcterms:W3CDTF">2015-03-04T16:40:01Z</dcterms:created>
  <dcterms:modified xsi:type="dcterms:W3CDTF">2015-03-04T17:45:19Z</dcterms:modified>
</cp:coreProperties>
</file>