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Trigonometría de triángulos rectángulos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045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Relaciones Trigonométricas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2760223" cy="3416300"/>
          </a:xfrm>
        </p:spPr>
        <p:txBody>
          <a:bodyPr/>
          <a:lstStyle/>
          <a:p>
            <a:r>
              <a:rPr lang="es-ES_tradnl" dirty="0" smtClean="0"/>
              <a:t>Seno</a:t>
            </a:r>
          </a:p>
          <a:p>
            <a:r>
              <a:rPr lang="es-ES_tradnl" dirty="0" smtClean="0"/>
              <a:t>Coseno</a:t>
            </a:r>
          </a:p>
          <a:p>
            <a:r>
              <a:rPr lang="es-ES_tradnl" dirty="0" smtClean="0"/>
              <a:t>Tangente</a:t>
            </a:r>
          </a:p>
          <a:p>
            <a:r>
              <a:rPr lang="es-ES_tradnl" dirty="0" smtClean="0"/>
              <a:t>Cosecante</a:t>
            </a:r>
          </a:p>
          <a:p>
            <a:r>
              <a:rPr lang="es-ES_tradnl" dirty="0" smtClean="0"/>
              <a:t>Secante</a:t>
            </a:r>
          </a:p>
          <a:p>
            <a:r>
              <a:rPr lang="es-ES_tradnl" dirty="0" smtClean="0"/>
              <a:t>Cotangente</a:t>
            </a:r>
            <a:endParaRPr lang="es-ES_tradnl" dirty="0"/>
          </a:p>
        </p:txBody>
      </p:sp>
      <p:pic>
        <p:nvPicPr>
          <p:cNvPr id="1026" name="Picture 2" descr="http://upload.wikimedia.org/wikipedia/commons/thumb/4/44/Trigono_b10.svg/220px-Trigono_b1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78" y="2603500"/>
            <a:ext cx="3051265" cy="253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 Dato!..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08646"/>
          </a:xfrm>
        </p:spPr>
        <p:txBody>
          <a:bodyPr/>
          <a:lstStyle/>
          <a:p>
            <a:pPr algn="just"/>
            <a:r>
              <a:rPr lang="es-ES_tradnl" dirty="0" smtClean="0"/>
              <a:t>Como dos triángulos rectángulos cualesquiera con ángulo </a:t>
            </a:r>
            <a:r>
              <a:rPr lang="el-GR" dirty="0" smtClean="0"/>
              <a:t>ϴ</a:t>
            </a:r>
            <a:r>
              <a:rPr lang="en-US" dirty="0" smtClean="0"/>
              <a:t> son </a:t>
            </a:r>
            <a:r>
              <a:rPr lang="en-US" dirty="0" err="1" smtClean="0"/>
              <a:t>semejantes</a:t>
            </a:r>
            <a:r>
              <a:rPr lang="en-US" dirty="0" smtClean="0"/>
              <a:t>,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son </a:t>
            </a:r>
            <a:r>
              <a:rPr lang="es-ES_tradnl" dirty="0" smtClean="0"/>
              <a:t>iguales</a:t>
            </a:r>
            <a:r>
              <a:rPr lang="en-US" dirty="0" smtClean="0"/>
              <a:t>, </a:t>
            </a:r>
            <a:r>
              <a:rPr lang="en-US" dirty="0" err="1" smtClean="0"/>
              <a:t>cualquiera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el </a:t>
            </a:r>
            <a:r>
              <a:rPr lang="en-US" dirty="0" err="1" smtClean="0"/>
              <a:t>tamaño</a:t>
            </a:r>
            <a:r>
              <a:rPr lang="en-US" dirty="0" smtClean="0"/>
              <a:t>;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</a:t>
            </a:r>
            <a:r>
              <a:rPr lang="en-US" dirty="0" err="1" smtClean="0"/>
              <a:t>trigonométricas</a:t>
            </a:r>
            <a:r>
              <a:rPr lang="en-US" dirty="0" smtClean="0"/>
              <a:t> </a:t>
            </a:r>
            <a:r>
              <a:rPr lang="en-US" dirty="0" err="1" smtClean="0"/>
              <a:t>dependen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del </a:t>
            </a:r>
            <a:r>
              <a:rPr lang="en-US" dirty="0" err="1" smtClean="0"/>
              <a:t>ángulo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s-ES_tradnl" dirty="0"/>
          </a:p>
        </p:txBody>
      </p:sp>
      <p:pic>
        <p:nvPicPr>
          <p:cNvPr id="2050" name="Picture 2" descr="http://upload.wikimedia.org/wikipedia/commons/thumb/a/a7/Tri%C3%A1ngulos_semejantes_b.svg/310px-Tri%C3%A1ngulos_semejantes_b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48" y="3905577"/>
            <a:ext cx="5524008" cy="21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Triángulos Especiales</a:t>
            </a:r>
            <a:endParaRPr lang="es-ES_tradnl" dirty="0"/>
          </a:p>
        </p:txBody>
      </p:sp>
      <p:pic>
        <p:nvPicPr>
          <p:cNvPr id="3074" name="Picture 2" descr="http://www.phy6.org/stargaze/Sfigs/Strig4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0" y="2742640"/>
            <a:ext cx="2533258" cy="23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ontereyinstitute.org/courses/DevelopmentalMath/TEXTGROUP-15-19_RESOURCE/U19_L1_T2_text_final_files_es/image09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04" y="2742640"/>
            <a:ext cx="2253796" cy="22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13189"/>
          </a:xfrm>
        </p:spPr>
        <p:txBody>
          <a:bodyPr/>
          <a:lstStyle/>
          <a:p>
            <a:r>
              <a:rPr lang="es-ES_tradnl" dirty="0" smtClean="0"/>
              <a:t>Aplicaciones de trigonometría, con el triángulo rectángulo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4410"/>
          </a:xfrm>
        </p:spPr>
        <p:txBody>
          <a:bodyPr>
            <a:noAutofit/>
          </a:bodyPr>
          <a:lstStyle/>
          <a:p>
            <a:pPr algn="just"/>
            <a:r>
              <a:rPr lang="es-ES_tradnl" dirty="0" smtClean="0"/>
              <a:t>Un triángulo está formado por 6 partes: tres ángulos y tres lados. Resolver un triángulo significa determinar todas sus partes a partir de la información conocida acerca del triángulo, es decir determinar las longitudes de los tres lados y la medida de los tres ángulos.</a:t>
            </a:r>
          </a:p>
          <a:p>
            <a:pPr algn="just"/>
            <a:r>
              <a:rPr lang="es-ES_tradnl" dirty="0" smtClean="0"/>
              <a:t>La capacidad para resolver triángulos rectángulos con el uso de relaciones trigonométricas es fundamental para numerosos problemas de navegación, topografía, astronomía y las medidas de distancia.</a:t>
            </a:r>
          </a:p>
          <a:p>
            <a:pPr algn="just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1221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Ángulos de Elevación y Depresión</a:t>
            </a:r>
            <a:endParaRPr lang="es-ES_tradnl" dirty="0"/>
          </a:p>
        </p:txBody>
      </p:sp>
      <p:pic>
        <p:nvPicPr>
          <p:cNvPr id="4098" name="Picture 2" descr="https://diccmatematicas.wikispaces.com/file/view/angulo_de_elevaci%C3%B3n/100246917/angulo_de_elevaci%C3%B3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57" y="2670507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eibal.edu.uy/userfiles/P0001/ObjetoAprendizaje/HTML/Aplicando%20la%20trigonometria_Silvana%20Realini2.elp/angulo_elevacion_depre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69" y="2670507"/>
            <a:ext cx="3958086" cy="303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Resolver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1)</a:t>
            </a:r>
            <a:endParaRPr lang="es-ES_tradnl" dirty="0"/>
          </a:p>
        </p:txBody>
      </p:sp>
      <p:pic>
        <p:nvPicPr>
          <p:cNvPr id="5124" name="Picture 4" descr="http://www.pps.k12.or.us/district/depts/edmedia/videoteca/curso3/htmlb/gra_24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7" y="3028594"/>
            <a:ext cx="3283661" cy="24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305266" y="2603500"/>
            <a:ext cx="3675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Datos: un pino proyecta una sombra de 532 pies de largo. Encuentre la altura del árbol si el ángulo de elevación es de 25˚8’20”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57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2)</a:t>
            </a:r>
            <a:endParaRPr lang="es-ES_tradnl" dirty="0"/>
          </a:p>
        </p:txBody>
      </p:sp>
      <p:pic>
        <p:nvPicPr>
          <p:cNvPr id="6146" name="Picture 2" descr="http://www.colorearya.com/_data/i/upload/2012/12/05/20121205151140-36ac8d48-s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53" y="2838734"/>
            <a:ext cx="3048000" cy="257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4862286" y="5268686"/>
            <a:ext cx="4180114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599543" y="2838734"/>
            <a:ext cx="5442857" cy="247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831771" y="3396343"/>
            <a:ext cx="5210629" cy="191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935167" y="250582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Datos: desde un punto en el suelo a 500 pies de la base de un edificio, un observador encuentra que en ángulo de elevación a lo alto del edificio es de 24˚ y que el ángulo elevación a lo alto de una antena que se encuentra en el edificio es de 27˚. Encuentra la altura del edificio y la longitud de la antena.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80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222</TotalTime>
  <Words>242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Trigonometría de triángulos rectángulos</vt:lpstr>
      <vt:lpstr>Relaciones Trigonométricas</vt:lpstr>
      <vt:lpstr>Un Dato!..</vt:lpstr>
      <vt:lpstr>Triángulos Especiales</vt:lpstr>
      <vt:lpstr>Aplicaciones de trigonometría, con el triángulo rectángulo</vt:lpstr>
      <vt:lpstr>Ángulos de Elevación y Depresión</vt:lpstr>
      <vt:lpstr>Resolver</vt:lpstr>
      <vt:lpstr>2)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Trigonometría de triángulos rectángulos</dc:title>
  <dc:creator>Toshiba-User</dc:creator>
  <cp:lastModifiedBy>Toshiba-User</cp:lastModifiedBy>
  <cp:revision>11</cp:revision>
  <dcterms:created xsi:type="dcterms:W3CDTF">2015-02-18T16:03:51Z</dcterms:created>
  <dcterms:modified xsi:type="dcterms:W3CDTF">2015-02-20T15:51:13Z</dcterms:modified>
</cp:coreProperties>
</file>