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16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3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37BC9-DF0F-4E6E-9F41-7B7694AE35EF}" v="18" dt="2024-04-30T13:42:13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>
        <p:guide pos="4316"/>
        <p:guide pos="7469"/>
        <p:guide orient="horz"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zhen huang" userId="861485bfd78258b9" providerId="LiveId" clId="{59F37BC9-DF0F-4E6E-9F41-7B7694AE35EF}"/>
    <pc:docChg chg="undo redo custSel addSld delSld modSld">
      <pc:chgData name="yanzhen huang" userId="861485bfd78258b9" providerId="LiveId" clId="{59F37BC9-DF0F-4E6E-9F41-7B7694AE35EF}" dt="2024-04-30T13:45:27.520" v="2566" actId="20577"/>
      <pc:docMkLst>
        <pc:docMk/>
      </pc:docMkLst>
      <pc:sldChg chg="modSp mod">
        <pc:chgData name="yanzhen huang" userId="861485bfd78258b9" providerId="LiveId" clId="{59F37BC9-DF0F-4E6E-9F41-7B7694AE35EF}" dt="2024-04-30T13:44:48.254" v="2533" actId="20577"/>
        <pc:sldMkLst>
          <pc:docMk/>
          <pc:sldMk cId="2180824746" sldId="256"/>
        </pc:sldMkLst>
        <pc:spChg chg="mod">
          <ac:chgData name="yanzhen huang" userId="861485bfd78258b9" providerId="LiveId" clId="{59F37BC9-DF0F-4E6E-9F41-7B7694AE35EF}" dt="2024-04-30T13:44:48.254" v="2533" actId="20577"/>
          <ac:spMkLst>
            <pc:docMk/>
            <pc:sldMk cId="2180824746" sldId="256"/>
            <ac:spMk id="2" creationId="{1CDF0EE6-9AD6-88B0-7998-52018432B1D4}"/>
          </ac:spMkLst>
        </pc:spChg>
        <pc:spChg chg="mod">
          <ac:chgData name="yanzhen huang" userId="861485bfd78258b9" providerId="LiveId" clId="{59F37BC9-DF0F-4E6E-9F41-7B7694AE35EF}" dt="2024-04-30T13:42:00.923" v="2491" actId="1076"/>
          <ac:spMkLst>
            <pc:docMk/>
            <pc:sldMk cId="2180824746" sldId="256"/>
            <ac:spMk id="3" creationId="{8AF5046E-CE68-3668-D22C-7296A2B8A409}"/>
          </ac:spMkLst>
        </pc:spChg>
      </pc:sldChg>
      <pc:sldChg chg="modSp new mod">
        <pc:chgData name="yanzhen huang" userId="861485bfd78258b9" providerId="LiveId" clId="{59F37BC9-DF0F-4E6E-9F41-7B7694AE35EF}" dt="2024-04-30T07:40:48.291" v="610" actId="20577"/>
        <pc:sldMkLst>
          <pc:docMk/>
          <pc:sldMk cId="236153584" sldId="257"/>
        </pc:sldMkLst>
        <pc:spChg chg="mod">
          <ac:chgData name="yanzhen huang" userId="861485bfd78258b9" providerId="LiveId" clId="{59F37BC9-DF0F-4E6E-9F41-7B7694AE35EF}" dt="2024-04-30T07:36:50.459" v="131" actId="20577"/>
          <ac:spMkLst>
            <pc:docMk/>
            <pc:sldMk cId="236153584" sldId="257"/>
            <ac:spMk id="2" creationId="{CA5800FD-76D9-BCD7-DEEE-92B6D7A8860B}"/>
          </ac:spMkLst>
        </pc:spChg>
        <pc:spChg chg="mod">
          <ac:chgData name="yanzhen huang" userId="861485bfd78258b9" providerId="LiveId" clId="{59F37BC9-DF0F-4E6E-9F41-7B7694AE35EF}" dt="2024-04-30T07:40:48.291" v="610" actId="20577"/>
          <ac:spMkLst>
            <pc:docMk/>
            <pc:sldMk cId="236153584" sldId="257"/>
            <ac:spMk id="3" creationId="{DB1F1521-D094-01D9-02F7-E1579F5E921A}"/>
          </ac:spMkLst>
        </pc:spChg>
      </pc:sldChg>
      <pc:sldChg chg="addSp delSp modSp new mod">
        <pc:chgData name="yanzhen huang" userId="861485bfd78258b9" providerId="LiveId" clId="{59F37BC9-DF0F-4E6E-9F41-7B7694AE35EF}" dt="2024-04-30T13:23:58.412" v="2429" actId="1076"/>
        <pc:sldMkLst>
          <pc:docMk/>
          <pc:sldMk cId="579196617" sldId="258"/>
        </pc:sldMkLst>
        <pc:spChg chg="mod">
          <ac:chgData name="yanzhen huang" userId="861485bfd78258b9" providerId="LiveId" clId="{59F37BC9-DF0F-4E6E-9F41-7B7694AE35EF}" dt="2024-04-30T07:41:19.924" v="635" actId="20577"/>
          <ac:spMkLst>
            <pc:docMk/>
            <pc:sldMk cId="579196617" sldId="258"/>
            <ac:spMk id="2" creationId="{33B0EACB-93FA-DEBA-37A2-2312ADF42A89}"/>
          </ac:spMkLst>
        </pc:spChg>
        <pc:spChg chg="add del mod">
          <ac:chgData name="yanzhen huang" userId="861485bfd78258b9" providerId="LiveId" clId="{59F37BC9-DF0F-4E6E-9F41-7B7694AE35EF}" dt="2024-04-30T07:42:44.788" v="806" actId="20577"/>
          <ac:spMkLst>
            <pc:docMk/>
            <pc:sldMk cId="579196617" sldId="258"/>
            <ac:spMk id="3" creationId="{FB003450-082F-342A-CC70-7A67FB03F327}"/>
          </ac:spMkLst>
        </pc:spChg>
        <pc:picChg chg="add del mod ord">
          <ac:chgData name="yanzhen huang" userId="861485bfd78258b9" providerId="LiveId" clId="{59F37BC9-DF0F-4E6E-9F41-7B7694AE35EF}" dt="2024-04-30T07:41:48.946" v="639" actId="22"/>
          <ac:picMkLst>
            <pc:docMk/>
            <pc:sldMk cId="579196617" sldId="258"/>
            <ac:picMk id="5" creationId="{ED9591AC-A286-A3F0-8707-D4526B7EBE4D}"/>
          </ac:picMkLst>
        </pc:picChg>
        <pc:picChg chg="add del mod">
          <ac:chgData name="yanzhen huang" userId="861485bfd78258b9" providerId="LiveId" clId="{59F37BC9-DF0F-4E6E-9F41-7B7694AE35EF}" dt="2024-04-30T08:08:52.101" v="812" actId="478"/>
          <ac:picMkLst>
            <pc:docMk/>
            <pc:sldMk cId="579196617" sldId="258"/>
            <ac:picMk id="7" creationId="{D0D55699-74B9-FB2A-9F46-8C6645D94185}"/>
          </ac:picMkLst>
        </pc:picChg>
        <pc:picChg chg="add del mod">
          <ac:chgData name="yanzhen huang" userId="861485bfd78258b9" providerId="LiveId" clId="{59F37BC9-DF0F-4E6E-9F41-7B7694AE35EF}" dt="2024-04-30T08:08:39.080" v="811" actId="21"/>
          <ac:picMkLst>
            <pc:docMk/>
            <pc:sldMk cId="579196617" sldId="258"/>
            <ac:picMk id="9" creationId="{FDA3EDA0-C5D6-D421-47B8-86F21DF85508}"/>
          </ac:picMkLst>
        </pc:picChg>
        <pc:picChg chg="add del mod">
          <ac:chgData name="yanzhen huang" userId="861485bfd78258b9" providerId="LiveId" clId="{59F37BC9-DF0F-4E6E-9F41-7B7694AE35EF}" dt="2024-04-30T13:15:50.690" v="2361" actId="478"/>
          <ac:picMkLst>
            <pc:docMk/>
            <pc:sldMk cId="579196617" sldId="258"/>
            <ac:picMk id="11" creationId="{BD57EEC4-46AC-820C-6AF7-E41C761F3C20}"/>
          </ac:picMkLst>
        </pc:picChg>
        <pc:picChg chg="add mod">
          <ac:chgData name="yanzhen huang" userId="861485bfd78258b9" providerId="LiveId" clId="{59F37BC9-DF0F-4E6E-9F41-7B7694AE35EF}" dt="2024-04-30T13:23:58.412" v="2429" actId="1076"/>
          <ac:picMkLst>
            <pc:docMk/>
            <pc:sldMk cId="579196617" sldId="258"/>
            <ac:picMk id="13" creationId="{B75CA574-C3A2-ECEA-93EA-8EC6FC7A3C06}"/>
          </ac:picMkLst>
        </pc:picChg>
      </pc:sldChg>
      <pc:sldChg chg="addSp delSp modSp add mod">
        <pc:chgData name="yanzhen huang" userId="861485bfd78258b9" providerId="LiveId" clId="{59F37BC9-DF0F-4E6E-9F41-7B7694AE35EF}" dt="2024-04-30T13:37:35.683" v="2454" actId="20577"/>
        <pc:sldMkLst>
          <pc:docMk/>
          <pc:sldMk cId="3502044007" sldId="259"/>
        </pc:sldMkLst>
        <pc:spChg chg="mod">
          <ac:chgData name="yanzhen huang" userId="861485bfd78258b9" providerId="LiveId" clId="{59F37BC9-DF0F-4E6E-9F41-7B7694AE35EF}" dt="2024-04-30T08:09:22.707" v="831" actId="20577"/>
          <ac:spMkLst>
            <pc:docMk/>
            <pc:sldMk cId="3502044007" sldId="259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13:37:35.683" v="2454" actId="20577"/>
          <ac:spMkLst>
            <pc:docMk/>
            <pc:sldMk cId="3502044007" sldId="259"/>
            <ac:spMk id="3" creationId="{FB003450-082F-342A-CC70-7A67FB03F327}"/>
          </ac:spMkLst>
        </pc:spChg>
        <pc:picChg chg="add del mod">
          <ac:chgData name="yanzhen huang" userId="861485bfd78258b9" providerId="LiveId" clId="{59F37BC9-DF0F-4E6E-9F41-7B7694AE35EF}" dt="2024-04-30T08:10:07.580" v="837" actId="21"/>
          <ac:picMkLst>
            <pc:docMk/>
            <pc:sldMk cId="3502044007" sldId="259"/>
            <ac:picMk id="5" creationId="{582E11E5-BC30-E16B-28D1-71532B992F62}"/>
          </ac:picMkLst>
        </pc:picChg>
        <pc:picChg chg="add del mod">
          <ac:chgData name="yanzhen huang" userId="861485bfd78258b9" providerId="LiveId" clId="{59F37BC9-DF0F-4E6E-9F41-7B7694AE35EF}" dt="2024-04-30T13:16:11.918" v="2369" actId="478"/>
          <ac:picMkLst>
            <pc:docMk/>
            <pc:sldMk cId="3502044007" sldId="259"/>
            <ac:picMk id="6" creationId="{582E11E5-BC30-E16B-28D1-71532B992F62}"/>
          </ac:picMkLst>
        </pc:picChg>
        <pc:picChg chg="add del">
          <ac:chgData name="yanzhen huang" userId="861485bfd78258b9" providerId="LiveId" clId="{59F37BC9-DF0F-4E6E-9F41-7B7694AE35EF}" dt="2024-04-30T08:11:41.175" v="1056" actId="478"/>
          <ac:picMkLst>
            <pc:docMk/>
            <pc:sldMk cId="3502044007" sldId="259"/>
            <ac:picMk id="8" creationId="{845143AE-4416-6B98-B9F6-A911BE8BB576}"/>
          </ac:picMkLst>
        </pc:picChg>
        <pc:picChg chg="add mod">
          <ac:chgData name="yanzhen huang" userId="861485bfd78258b9" providerId="LiveId" clId="{59F37BC9-DF0F-4E6E-9F41-7B7694AE35EF}" dt="2024-04-30T13:16:26.106" v="2377" actId="1076"/>
          <ac:picMkLst>
            <pc:docMk/>
            <pc:sldMk cId="3502044007" sldId="259"/>
            <ac:picMk id="10" creationId="{D9FFB88E-7529-E3A5-2590-CE50C972D2AE}"/>
          </ac:picMkLst>
        </pc:picChg>
        <pc:picChg chg="del">
          <ac:chgData name="yanzhen huang" userId="861485bfd78258b9" providerId="LiveId" clId="{59F37BC9-DF0F-4E6E-9F41-7B7694AE35EF}" dt="2024-04-30T08:10:08.638" v="838" actId="478"/>
          <ac:picMkLst>
            <pc:docMk/>
            <pc:sldMk cId="3502044007" sldId="259"/>
            <ac:picMk id="11" creationId="{BD57EEC4-46AC-820C-6AF7-E41C761F3C20}"/>
          </ac:picMkLst>
        </pc:picChg>
        <pc:picChg chg="add mod">
          <ac:chgData name="yanzhen huang" userId="861485bfd78258b9" providerId="LiveId" clId="{59F37BC9-DF0F-4E6E-9F41-7B7694AE35EF}" dt="2024-04-30T13:16:24.520" v="2376" actId="1076"/>
          <ac:picMkLst>
            <pc:docMk/>
            <pc:sldMk cId="3502044007" sldId="259"/>
            <ac:picMk id="13" creationId="{F022C789-055D-5F98-AAD8-97C236EB16D0}"/>
          </ac:picMkLst>
        </pc:picChg>
      </pc:sldChg>
      <pc:sldChg chg="addSp delSp modSp add mod">
        <pc:chgData name="yanzhen huang" userId="861485bfd78258b9" providerId="LiveId" clId="{59F37BC9-DF0F-4E6E-9F41-7B7694AE35EF}" dt="2024-04-30T13:38:21.169" v="2456" actId="20577"/>
        <pc:sldMkLst>
          <pc:docMk/>
          <pc:sldMk cId="244987583" sldId="260"/>
        </pc:sldMkLst>
        <pc:spChg chg="mod">
          <ac:chgData name="yanzhen huang" userId="861485bfd78258b9" providerId="LiveId" clId="{59F37BC9-DF0F-4E6E-9F41-7B7694AE35EF}" dt="2024-04-30T08:11:58.784" v="1075" actId="20577"/>
          <ac:spMkLst>
            <pc:docMk/>
            <pc:sldMk cId="244987583" sldId="260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13:38:21.169" v="2456" actId="20577"/>
          <ac:spMkLst>
            <pc:docMk/>
            <pc:sldMk cId="244987583" sldId="260"/>
            <ac:spMk id="3" creationId="{FB003450-082F-342A-CC70-7A67FB03F327}"/>
          </ac:spMkLst>
        </pc:spChg>
        <pc:picChg chg="add del mod">
          <ac:chgData name="yanzhen huang" userId="861485bfd78258b9" providerId="LiveId" clId="{59F37BC9-DF0F-4E6E-9F41-7B7694AE35EF}" dt="2024-04-30T13:16:32.389" v="2378" actId="478"/>
          <ac:picMkLst>
            <pc:docMk/>
            <pc:sldMk cId="244987583" sldId="260"/>
            <ac:picMk id="4" creationId="{845143AE-4416-6B98-B9F6-A911BE8BB576}"/>
          </ac:picMkLst>
        </pc:picChg>
        <pc:picChg chg="del">
          <ac:chgData name="yanzhen huang" userId="861485bfd78258b9" providerId="LiveId" clId="{59F37BC9-DF0F-4E6E-9F41-7B7694AE35EF}" dt="2024-04-30T08:11:52.819" v="1061" actId="478"/>
          <ac:picMkLst>
            <pc:docMk/>
            <pc:sldMk cId="244987583" sldId="260"/>
            <ac:picMk id="6" creationId="{582E11E5-BC30-E16B-28D1-71532B992F62}"/>
          </ac:picMkLst>
        </pc:picChg>
        <pc:picChg chg="add mod">
          <ac:chgData name="yanzhen huang" userId="861485bfd78258b9" providerId="LiveId" clId="{59F37BC9-DF0F-4E6E-9F41-7B7694AE35EF}" dt="2024-04-30T13:23:46.863" v="2428" actId="1076"/>
          <ac:picMkLst>
            <pc:docMk/>
            <pc:sldMk cId="244987583" sldId="260"/>
            <ac:picMk id="7" creationId="{23B7013B-1846-92DB-EEFD-61434974AC0F}"/>
          </ac:picMkLst>
        </pc:picChg>
        <pc:picChg chg="del mod">
          <ac:chgData name="yanzhen huang" userId="861485bfd78258b9" providerId="LiveId" clId="{59F37BC9-DF0F-4E6E-9F41-7B7694AE35EF}" dt="2024-04-30T08:11:51.811" v="1060" actId="21"/>
          <ac:picMkLst>
            <pc:docMk/>
            <pc:sldMk cId="244987583" sldId="260"/>
            <ac:picMk id="8" creationId="{845143AE-4416-6B98-B9F6-A911BE8BB576}"/>
          </ac:picMkLst>
        </pc:picChg>
      </pc:sldChg>
      <pc:sldChg chg="addSp delSp modSp add mod">
        <pc:chgData name="yanzhen huang" userId="861485bfd78258b9" providerId="LiveId" clId="{59F37BC9-DF0F-4E6E-9F41-7B7694AE35EF}" dt="2024-04-30T13:39:45.823" v="2457" actId="20577"/>
        <pc:sldMkLst>
          <pc:docMk/>
          <pc:sldMk cId="988787405" sldId="261"/>
        </pc:sldMkLst>
        <pc:spChg chg="mod">
          <ac:chgData name="yanzhen huang" userId="861485bfd78258b9" providerId="LiveId" clId="{59F37BC9-DF0F-4E6E-9F41-7B7694AE35EF}" dt="2024-04-30T08:18:20.852" v="1816" actId="20577"/>
          <ac:spMkLst>
            <pc:docMk/>
            <pc:sldMk cId="988787405" sldId="261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13:39:45.823" v="2457" actId="20577"/>
          <ac:spMkLst>
            <pc:docMk/>
            <pc:sldMk cId="988787405" sldId="261"/>
            <ac:spMk id="3" creationId="{FB003450-082F-342A-CC70-7A67FB03F327}"/>
          </ac:spMkLst>
        </pc:spChg>
        <pc:picChg chg="del">
          <ac:chgData name="yanzhen huang" userId="861485bfd78258b9" providerId="LiveId" clId="{59F37BC9-DF0F-4E6E-9F41-7B7694AE35EF}" dt="2024-04-30T08:18:14.241" v="1806" actId="478"/>
          <ac:picMkLst>
            <pc:docMk/>
            <pc:sldMk cId="988787405" sldId="261"/>
            <ac:picMk id="4" creationId="{845143AE-4416-6B98-B9F6-A911BE8BB576}"/>
          </ac:picMkLst>
        </pc:picChg>
        <pc:picChg chg="add del mod">
          <ac:chgData name="yanzhen huang" userId="861485bfd78258b9" providerId="LiveId" clId="{59F37BC9-DF0F-4E6E-9F41-7B7694AE35EF}" dt="2024-04-30T08:18:13.197" v="1805" actId="21"/>
          <ac:picMkLst>
            <pc:docMk/>
            <pc:sldMk cId="988787405" sldId="261"/>
            <ac:picMk id="6" creationId="{50FEC209-FF93-4A1E-402E-0FD072AFDD4E}"/>
          </ac:picMkLst>
        </pc:picChg>
        <pc:picChg chg="add del mod">
          <ac:chgData name="yanzhen huang" userId="861485bfd78258b9" providerId="LiveId" clId="{59F37BC9-DF0F-4E6E-9F41-7B7694AE35EF}" dt="2024-04-30T13:16:54.708" v="2386" actId="478"/>
          <ac:picMkLst>
            <pc:docMk/>
            <pc:sldMk cId="988787405" sldId="261"/>
            <ac:picMk id="7" creationId="{50FEC209-FF93-4A1E-402E-0FD072AFDD4E}"/>
          </ac:picMkLst>
        </pc:picChg>
        <pc:picChg chg="add mod">
          <ac:chgData name="yanzhen huang" userId="861485bfd78258b9" providerId="LiveId" clId="{59F37BC9-DF0F-4E6E-9F41-7B7694AE35EF}" dt="2024-04-30T13:17:37.102" v="2394" actId="1076"/>
          <ac:picMkLst>
            <pc:docMk/>
            <pc:sldMk cId="988787405" sldId="261"/>
            <ac:picMk id="9" creationId="{75DDBA6B-5A61-46DF-A9EB-2F9FEA138054}"/>
          </ac:picMkLst>
        </pc:picChg>
      </pc:sldChg>
      <pc:sldChg chg="addSp delSp modSp add mod">
        <pc:chgData name="yanzhen huang" userId="861485bfd78258b9" providerId="LiveId" clId="{59F37BC9-DF0F-4E6E-9F41-7B7694AE35EF}" dt="2024-04-30T13:18:37.855" v="2424" actId="1076"/>
        <pc:sldMkLst>
          <pc:docMk/>
          <pc:sldMk cId="86171166" sldId="262"/>
        </pc:sldMkLst>
        <pc:spChg chg="mod">
          <ac:chgData name="yanzhen huang" userId="861485bfd78258b9" providerId="LiveId" clId="{59F37BC9-DF0F-4E6E-9F41-7B7694AE35EF}" dt="2024-04-30T08:19:44.427" v="2025" actId="20577"/>
          <ac:spMkLst>
            <pc:docMk/>
            <pc:sldMk cId="86171166" sldId="262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08:21:48.133" v="2353" actId="20577"/>
          <ac:spMkLst>
            <pc:docMk/>
            <pc:sldMk cId="86171166" sldId="262"/>
            <ac:spMk id="3" creationId="{FB003450-082F-342A-CC70-7A67FB03F327}"/>
          </ac:spMkLst>
        </pc:spChg>
        <pc:picChg chg="add del mod">
          <ac:chgData name="yanzhen huang" userId="861485bfd78258b9" providerId="LiveId" clId="{59F37BC9-DF0F-4E6E-9F41-7B7694AE35EF}" dt="2024-04-30T13:17:58.983" v="2409" actId="478"/>
          <ac:picMkLst>
            <pc:docMk/>
            <pc:sldMk cId="86171166" sldId="262"/>
            <ac:picMk id="5" creationId="{B2657273-B0F0-A278-ACD4-2B13FAD09F5C}"/>
          </ac:picMkLst>
        </pc:picChg>
        <pc:picChg chg="del">
          <ac:chgData name="yanzhen huang" userId="861485bfd78258b9" providerId="LiveId" clId="{59F37BC9-DF0F-4E6E-9F41-7B7694AE35EF}" dt="2024-04-30T08:20:37.845" v="2196" actId="478"/>
          <ac:picMkLst>
            <pc:docMk/>
            <pc:sldMk cId="86171166" sldId="262"/>
            <ac:picMk id="7" creationId="{50FEC209-FF93-4A1E-402E-0FD072AFDD4E}"/>
          </ac:picMkLst>
        </pc:picChg>
        <pc:picChg chg="add del mod modCrop">
          <ac:chgData name="yanzhen huang" userId="861485bfd78258b9" providerId="LiveId" clId="{59F37BC9-DF0F-4E6E-9F41-7B7694AE35EF}" dt="2024-04-30T13:18:07.228" v="2411" actId="478"/>
          <ac:picMkLst>
            <pc:docMk/>
            <pc:sldMk cId="86171166" sldId="262"/>
            <ac:picMk id="8" creationId="{3731C5C5-5A7C-B42C-7F42-3558B679AF69}"/>
          </ac:picMkLst>
        </pc:picChg>
        <pc:picChg chg="add mod">
          <ac:chgData name="yanzhen huang" userId="861485bfd78258b9" providerId="LiveId" clId="{59F37BC9-DF0F-4E6E-9F41-7B7694AE35EF}" dt="2024-04-30T13:17:48.309" v="2400"/>
          <ac:picMkLst>
            <pc:docMk/>
            <pc:sldMk cId="86171166" sldId="262"/>
            <ac:picMk id="10" creationId="{4D36B3DA-966F-682B-215E-A081FDDE05E6}"/>
          </ac:picMkLst>
        </pc:picChg>
        <pc:picChg chg="add del mod">
          <ac:chgData name="yanzhen huang" userId="861485bfd78258b9" providerId="LiveId" clId="{59F37BC9-DF0F-4E6E-9F41-7B7694AE35EF}" dt="2024-04-30T13:17:57.874" v="2408" actId="21"/>
          <ac:picMkLst>
            <pc:docMk/>
            <pc:sldMk cId="86171166" sldId="262"/>
            <ac:picMk id="12" creationId="{3B0F3A74-2C27-251A-882E-56227FF729A0}"/>
          </ac:picMkLst>
        </pc:picChg>
        <pc:picChg chg="add mod">
          <ac:chgData name="yanzhen huang" userId="861485bfd78258b9" providerId="LiveId" clId="{59F37BC9-DF0F-4E6E-9F41-7B7694AE35EF}" dt="2024-04-30T13:18:37.855" v="2424" actId="1076"/>
          <ac:picMkLst>
            <pc:docMk/>
            <pc:sldMk cId="86171166" sldId="262"/>
            <ac:picMk id="13" creationId="{3B0F3A74-2C27-251A-882E-56227FF729A0}"/>
          </ac:picMkLst>
        </pc:picChg>
        <pc:picChg chg="add mod modCrop">
          <ac:chgData name="yanzhen huang" userId="861485bfd78258b9" providerId="LiveId" clId="{59F37BC9-DF0F-4E6E-9F41-7B7694AE35EF}" dt="2024-04-30T13:18:32.646" v="2423" actId="14100"/>
          <ac:picMkLst>
            <pc:docMk/>
            <pc:sldMk cId="86171166" sldId="262"/>
            <ac:picMk id="15" creationId="{4DF1045F-B4CE-9BB0-E04E-7ACE499F1538}"/>
          </ac:picMkLst>
        </pc:picChg>
      </pc:sldChg>
      <pc:sldChg chg="modSp new del mod">
        <pc:chgData name="yanzhen huang" userId="861485bfd78258b9" providerId="LiveId" clId="{59F37BC9-DF0F-4E6E-9F41-7B7694AE35EF}" dt="2024-04-30T13:45:14.510" v="2537" actId="680"/>
        <pc:sldMkLst>
          <pc:docMk/>
          <pc:sldMk cId="83215365" sldId="263"/>
        </pc:sldMkLst>
        <pc:spChg chg="mod">
          <ac:chgData name="yanzhen huang" userId="861485bfd78258b9" providerId="LiveId" clId="{59F37BC9-DF0F-4E6E-9F41-7B7694AE35EF}" dt="2024-04-30T13:45:14.078" v="2536" actId="20577"/>
          <ac:spMkLst>
            <pc:docMk/>
            <pc:sldMk cId="83215365" sldId="263"/>
            <ac:spMk id="2" creationId="{F6EE187D-2655-5B41-A97F-9BC245E447F6}"/>
          </ac:spMkLst>
        </pc:spChg>
      </pc:sldChg>
      <pc:sldChg chg="modSp new mod">
        <pc:chgData name="yanzhen huang" userId="861485bfd78258b9" providerId="LiveId" clId="{59F37BC9-DF0F-4E6E-9F41-7B7694AE35EF}" dt="2024-04-30T13:45:27.520" v="2566" actId="20577"/>
        <pc:sldMkLst>
          <pc:docMk/>
          <pc:sldMk cId="3766287172" sldId="263"/>
        </pc:sldMkLst>
        <pc:spChg chg="mod">
          <ac:chgData name="yanzhen huang" userId="861485bfd78258b9" providerId="LiveId" clId="{59F37BC9-DF0F-4E6E-9F41-7B7694AE35EF}" dt="2024-04-30T13:45:27.520" v="2566" actId="20577"/>
          <ac:spMkLst>
            <pc:docMk/>
            <pc:sldMk cId="3766287172" sldId="263"/>
            <ac:spMk id="2" creationId="{C509F474-8A57-B2D2-F0BE-8CC2D62B5D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08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41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44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2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66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6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CAE8AE-5189-4069-994C-BD3F2738BBD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F0EE6-9AD6-88B0-7998-52018432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877554"/>
            <a:ext cx="9440034" cy="2301804"/>
          </a:xfrm>
        </p:spPr>
        <p:txBody>
          <a:bodyPr>
            <a:normAutofit/>
          </a:bodyPr>
          <a:lstStyle/>
          <a:p>
            <a:r>
              <a:rPr lang="en-US" altLang="zh-CN" dirty="0"/>
              <a:t>CISC3003-Project-Assignment</a:t>
            </a:r>
            <a:br>
              <a:rPr lang="en-US" altLang="zh-CN" dirty="0"/>
            </a:br>
            <a:r>
              <a:rPr lang="en-US" altLang="zh-CN" sz="2400" dirty="0"/>
              <a:t>Individual Part: </a:t>
            </a:r>
            <a:r>
              <a:rPr lang="en-GB" altLang="zh-CN" sz="2400" dirty="0"/>
              <a:t>Implementing a Simple Shopping Cart System with PHP PDO and MySQL Database</a:t>
            </a:r>
            <a:endParaRPr lang="en-GB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5046E-CE68-3668-D22C-7296A2B8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79358"/>
            <a:ext cx="9440034" cy="1049867"/>
          </a:xfrm>
        </p:spPr>
        <p:txBody>
          <a:bodyPr/>
          <a:lstStyle/>
          <a:p>
            <a:r>
              <a:rPr lang="en-GB" dirty="0"/>
              <a:t>Huang Yanzhen, DC126732</a:t>
            </a:r>
          </a:p>
        </p:txBody>
      </p:sp>
    </p:spTree>
    <p:extLst>
      <p:ext uri="{BB962C8B-B14F-4D97-AF65-F5344CB8AC3E}">
        <p14:creationId xmlns:p14="http://schemas.microsoft.com/office/powerpoint/2010/main" val="218082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Database / </a:t>
            </a:r>
            <a:r>
              <a:rPr lang="en-US" altLang="zh-CN" dirty="0"/>
              <a:t>Orders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GB" altLang="zh-CN" dirty="0"/>
              <a:t>Just like cart, orders table also have the many-to-many relationship of users and products.</a:t>
            </a:r>
          </a:p>
          <a:p>
            <a:r>
              <a:rPr lang="en-GB" altLang="zh-CN" dirty="0"/>
              <a:t> However, we have some additional information stored, including </a:t>
            </a:r>
          </a:p>
          <a:p>
            <a:pPr lvl="1"/>
            <a:r>
              <a:rPr lang="en-GB" altLang="zh-CN" dirty="0"/>
              <a:t>user name, </a:t>
            </a:r>
          </a:p>
          <a:p>
            <a:pPr lvl="1"/>
            <a:r>
              <a:rPr lang="en-GB" altLang="zh-CN" dirty="0"/>
              <a:t>number, </a:t>
            </a:r>
          </a:p>
          <a:p>
            <a:pPr lvl="1"/>
            <a:r>
              <a:rPr lang="en-GB" altLang="zh-CN" dirty="0"/>
              <a:t>email, </a:t>
            </a:r>
          </a:p>
          <a:p>
            <a:pPr lvl="1"/>
            <a:r>
              <a:rPr lang="en-GB" altLang="zh-CN" dirty="0"/>
              <a:t>…</a:t>
            </a:r>
          </a:p>
          <a:p>
            <a:r>
              <a:rPr lang="en-GB" altLang="zh-CN" dirty="0"/>
              <a:t>An additional ID is also used to identify each order record.</a:t>
            </a:r>
          </a:p>
        </p:txBody>
      </p:sp>
      <p:pic>
        <p:nvPicPr>
          <p:cNvPr id="6" name="图片 5" descr="电脑软件截图&#10;&#10;描述已自动生成">
            <a:extLst>
              <a:ext uri="{FF2B5EF4-FFF2-40B4-BE49-F238E27FC236}">
                <a16:creationId xmlns:a16="http://schemas.microsoft.com/office/drawing/2014/main" id="{76BCC211-F925-315F-A60F-8AD1F176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45269" r="60547" b="38591"/>
          <a:stretch/>
        </p:blipFill>
        <p:spPr>
          <a:xfrm>
            <a:off x="7305675" y="2719861"/>
            <a:ext cx="4181475" cy="14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7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9F474-8A57-B2D2-F0BE-8CC2D62B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5556F-0CF2-9B40-03E9-D623BD890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00FD-76D9-BCD7-DEEE-92B6D7A8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F1521-D094-01D9-02F7-E1579F5E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aims to implement a simple shopping cart system with the following functions</a:t>
            </a:r>
          </a:p>
          <a:p>
            <a:pPr lvl="1"/>
            <a:r>
              <a:rPr lang="en-GB" dirty="0"/>
              <a:t>Adding products into </a:t>
            </a:r>
            <a:r>
              <a:rPr lang="en-GB" b="1" dirty="0"/>
              <a:t>Product View</a:t>
            </a:r>
          </a:p>
          <a:p>
            <a:pPr lvl="1"/>
            <a:r>
              <a:rPr lang="en-GB" dirty="0"/>
              <a:t>Adding products listed in </a:t>
            </a:r>
            <a:r>
              <a:rPr lang="en-GB" b="1" dirty="0"/>
              <a:t>Product View</a:t>
            </a:r>
            <a:r>
              <a:rPr lang="en-GB" dirty="0"/>
              <a:t> into </a:t>
            </a:r>
            <a:r>
              <a:rPr lang="en-GB" b="1" dirty="0"/>
              <a:t>Shopping Cart</a:t>
            </a:r>
          </a:p>
          <a:p>
            <a:pPr lvl="2"/>
            <a:r>
              <a:rPr lang="en-GB" dirty="0"/>
              <a:t>Alternatively, directly place an order in </a:t>
            </a:r>
            <a:r>
              <a:rPr lang="en-GB" b="1" dirty="0"/>
              <a:t>Product View</a:t>
            </a:r>
          </a:p>
          <a:p>
            <a:pPr lvl="1"/>
            <a:r>
              <a:rPr lang="en-GB" dirty="0"/>
              <a:t>Placing an order in </a:t>
            </a:r>
            <a:r>
              <a:rPr lang="en-GB" b="1" dirty="0"/>
              <a:t>Shopping Cart</a:t>
            </a:r>
          </a:p>
          <a:p>
            <a:pPr lvl="2"/>
            <a:r>
              <a:rPr lang="en-GB" dirty="0"/>
              <a:t>Alternatively, delete products in the </a:t>
            </a:r>
            <a:r>
              <a:rPr lang="en-GB" b="1" dirty="0"/>
              <a:t>Shopping Cart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Add Product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GB" dirty="0"/>
              <a:t>To add a product, a user</a:t>
            </a:r>
          </a:p>
          <a:p>
            <a:pPr lvl="1"/>
            <a:r>
              <a:rPr lang="en-GB" dirty="0"/>
              <a:t>Specifies the name of the product</a:t>
            </a:r>
          </a:p>
          <a:p>
            <a:pPr lvl="1"/>
            <a:r>
              <a:rPr lang="en-GB" dirty="0"/>
              <a:t>Specifies the price of the product</a:t>
            </a:r>
          </a:p>
          <a:p>
            <a:pPr lvl="1"/>
            <a:r>
              <a:rPr lang="en-GB" dirty="0"/>
              <a:t>Uploads the </a:t>
            </a:r>
            <a:r>
              <a:rPr lang="en-GB" dirty="0" err="1"/>
              <a:t>webp</a:t>
            </a:r>
            <a:r>
              <a:rPr lang="en-GB" dirty="0"/>
              <a:t> image file of the product</a:t>
            </a:r>
          </a:p>
        </p:txBody>
      </p:sp>
      <p:pic>
        <p:nvPicPr>
          <p:cNvPr id="13" name="图片 12" descr="图形用户界面, 网站&#10;&#10;描述已自动生成">
            <a:extLst>
              <a:ext uri="{FF2B5EF4-FFF2-40B4-BE49-F238E27FC236}">
                <a16:creationId xmlns:a16="http://schemas.microsoft.com/office/drawing/2014/main" id="{B75CA574-C3A2-ECEA-93EA-8EC6FC7A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2117814"/>
            <a:ext cx="5005388" cy="31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altLang="zh-CN" dirty="0"/>
              <a:t>View Products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All the available products are listed in this page</a:t>
            </a:r>
          </a:p>
          <a:p>
            <a:r>
              <a:rPr lang="en-US" dirty="0"/>
              <a:t>A user can:</a:t>
            </a:r>
          </a:p>
          <a:p>
            <a:pPr lvl="1"/>
            <a:r>
              <a:rPr lang="en-US" dirty="0"/>
              <a:t>Specify the quantity of products he/she wants to buy		</a:t>
            </a:r>
          </a:p>
          <a:p>
            <a:pPr lvl="1"/>
            <a:r>
              <a:rPr lang="en-US" dirty="0"/>
              <a:t>Add a product into shopping cart</a:t>
            </a:r>
          </a:p>
          <a:p>
            <a:pPr lvl="1"/>
            <a:r>
              <a:rPr lang="en-US" dirty="0"/>
              <a:t>Alternatively, directly place an order</a:t>
            </a:r>
          </a:p>
          <a:p>
            <a:r>
              <a:rPr lang="en-US" dirty="0"/>
              <a:t>Exception:</a:t>
            </a:r>
          </a:p>
          <a:p>
            <a:pPr lvl="1"/>
            <a:r>
              <a:rPr lang="en-US" dirty="0"/>
              <a:t>If the user tries to add a product that’s already in the shopping cart, an alert will be invoked. </a:t>
            </a:r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FFB88E-7529-E3A5-2590-CE50C972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3" t="11259" r="9090" b="10949"/>
          <a:stretch/>
        </p:blipFill>
        <p:spPr>
          <a:xfrm>
            <a:off x="9711559" y="5511625"/>
            <a:ext cx="1929699" cy="1078361"/>
          </a:xfrm>
          <a:prstGeom prst="rect">
            <a:avLst/>
          </a:prstGeom>
        </p:spPr>
      </p:pic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34634656-C422-C751-DDBC-86DAD26B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1502456"/>
            <a:ext cx="5005388" cy="37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4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altLang="zh-CN" dirty="0"/>
              <a:t>Shopping Cart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Shopping cart is a list of products a user decides to buy but didn’t buy immediately</a:t>
            </a:r>
          </a:p>
          <a:p>
            <a:r>
              <a:rPr lang="en-US" dirty="0"/>
              <a:t>A user can:</a:t>
            </a:r>
          </a:p>
          <a:p>
            <a:pPr lvl="1"/>
            <a:r>
              <a:rPr lang="en-US" dirty="0"/>
              <a:t>Remove the added product</a:t>
            </a:r>
          </a:p>
          <a:p>
            <a:pPr lvl="1"/>
            <a:r>
              <a:rPr lang="en-US" dirty="0"/>
              <a:t>Modify the quantity of a product</a:t>
            </a:r>
          </a:p>
          <a:p>
            <a:pPr lvl="1"/>
            <a:r>
              <a:rPr lang="en-US" dirty="0"/>
              <a:t>Empty the shopping cart</a:t>
            </a:r>
          </a:p>
          <a:p>
            <a:pPr lvl="1"/>
            <a:r>
              <a:rPr lang="en-US" dirty="0"/>
              <a:t>Proceed to make purchase</a:t>
            </a:r>
          </a:p>
          <a:p>
            <a:endParaRPr lang="en-GB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11CBE6F4-AA85-F0BD-445F-433C637F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1" y="1483443"/>
            <a:ext cx="5005388" cy="37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altLang="zh-CN" dirty="0"/>
              <a:t>Checkout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A user places an order with detailed information in checkout</a:t>
            </a:r>
          </a:p>
          <a:p>
            <a:r>
              <a:rPr lang="en-US" dirty="0"/>
              <a:t>A user needs to specify: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Addresses &amp; Address Types</a:t>
            </a:r>
          </a:p>
          <a:p>
            <a:pPr lvl="1"/>
            <a:r>
              <a:rPr lang="en-US" dirty="0"/>
              <a:t>Phone number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City &amp; Country</a:t>
            </a:r>
          </a:p>
          <a:p>
            <a:pPr lvl="1"/>
            <a:r>
              <a:rPr lang="en-US" dirty="0"/>
              <a:t>PIN code</a:t>
            </a:r>
          </a:p>
          <a:p>
            <a:endParaRPr lang="en-GB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239FB74C-E324-FBDD-EC7E-0FF0B8C2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1507735"/>
            <a:ext cx="5005112" cy="37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8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dirty="0"/>
              <a:t>Orders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A user can view the orders they made in this page. Each product in the order have:</a:t>
            </a:r>
          </a:p>
          <a:p>
            <a:pPr lvl="1"/>
            <a:r>
              <a:rPr lang="en-US" dirty="0"/>
              <a:t>Date of purchase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Order Status</a:t>
            </a:r>
          </a:p>
          <a:p>
            <a:r>
              <a:rPr lang="en-US" dirty="0"/>
              <a:t>By clicking into an order, a user can view the detailed information specified in checkout, as well as cancel the order.</a:t>
            </a:r>
            <a:endParaRPr lang="en-GB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CB1C9890-21B7-FC9B-AAB9-5EA5D33B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1507530"/>
            <a:ext cx="5005388" cy="3721695"/>
          </a:xfrm>
          <a:prstGeom prst="rect">
            <a:avLst/>
          </a:prstGeo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3B136B12-4190-E1D2-F423-C64BCAAC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3" t="18483" r="18984" b="46299"/>
          <a:stretch/>
        </p:blipFill>
        <p:spPr>
          <a:xfrm>
            <a:off x="8336806" y="5332084"/>
            <a:ext cx="3520232" cy="1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Database / </a:t>
            </a:r>
            <a:r>
              <a:rPr lang="en-US" dirty="0"/>
              <a:t>Products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GB" altLang="zh-CN" dirty="0"/>
              <a:t>The most primary table is products. Product is the core of this database. </a:t>
            </a:r>
          </a:p>
          <a:p>
            <a:pPr lvl="1"/>
            <a:r>
              <a:rPr lang="en-GB" altLang="zh-CN" dirty="0"/>
              <a:t>Each product is determined by a unique product id, being the primary key of the table. </a:t>
            </a:r>
          </a:p>
          <a:p>
            <a:pPr lvl="1"/>
            <a:r>
              <a:rPr lang="en-GB" altLang="zh-CN" dirty="0"/>
              <a:t>Other than the product ID, we have product name, product price, and so on. </a:t>
            </a:r>
          </a:p>
          <a:p>
            <a:pPr lvl="1"/>
            <a:r>
              <a:rPr lang="en-GB" altLang="zh-CN" dirty="0"/>
              <a:t>We also have the product image file name.</a:t>
            </a:r>
            <a:endParaRPr lang="en-GB" dirty="0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7B781AA8-06FD-3E3D-9D05-136EB64EE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45093" r="54809" b="41834"/>
          <a:stretch/>
        </p:blipFill>
        <p:spPr>
          <a:xfrm>
            <a:off x="6851650" y="2863328"/>
            <a:ext cx="5005388" cy="11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1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Database / </a:t>
            </a:r>
            <a:r>
              <a:rPr lang="en-US" altLang="zh-CN" dirty="0"/>
              <a:t>Cart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GB" altLang="zh-CN" dirty="0"/>
              <a:t>In the cart table, we only need to specify which product is put into which user. </a:t>
            </a:r>
          </a:p>
          <a:p>
            <a:pPr lvl="1"/>
            <a:r>
              <a:rPr lang="en-GB" altLang="zh-CN" dirty="0"/>
              <a:t>A product can be put into the cart by multiple users, </a:t>
            </a:r>
          </a:p>
          <a:p>
            <a:pPr lvl="1"/>
            <a:r>
              <a:rPr lang="en-GB" altLang="zh-CN" dirty="0"/>
              <a:t>A user can put multiple products into the cart. </a:t>
            </a:r>
          </a:p>
          <a:p>
            <a:pPr lvl="1"/>
            <a:r>
              <a:rPr lang="en-GB" altLang="zh-CN" dirty="0"/>
              <a:t>Therefore, it is better to use another primary key, the id, to identify each row.</a:t>
            </a:r>
            <a:endParaRPr lang="en-GB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3802EB2-8202-AC7D-7740-C3654A4FD2F2}"/>
              </a:ext>
            </a:extLst>
          </p:cNvPr>
          <p:cNvGrpSpPr/>
          <p:nvPr/>
        </p:nvGrpSpPr>
        <p:grpSpPr>
          <a:xfrm>
            <a:off x="7076610" y="2676564"/>
            <a:ext cx="4442289" cy="1504871"/>
            <a:chOff x="7076610" y="1955697"/>
            <a:chExt cx="4442289" cy="1504871"/>
          </a:xfrm>
        </p:grpSpPr>
        <p:pic>
          <p:nvPicPr>
            <p:cNvPr id="5" name="图片 4" descr="电脑软件截图&#10;&#10;描述已自动生成">
              <a:extLst>
                <a:ext uri="{FF2B5EF4-FFF2-40B4-BE49-F238E27FC236}">
                  <a16:creationId xmlns:a16="http://schemas.microsoft.com/office/drawing/2014/main" id="{46DC7C37-DDAA-5E08-9C17-28934A007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1" t="45414" r="51526" b="44858"/>
            <a:stretch/>
          </p:blipFill>
          <p:spPr>
            <a:xfrm>
              <a:off x="7076610" y="1955697"/>
              <a:ext cx="4442289" cy="682728"/>
            </a:xfrm>
            <a:prstGeom prst="rect">
              <a:avLst/>
            </a:prstGeom>
          </p:spPr>
        </p:pic>
        <p:pic>
          <p:nvPicPr>
            <p:cNvPr id="7" name="图片 6" descr="电脑软件截图&#10;&#10;描述已自动生成">
              <a:extLst>
                <a:ext uri="{FF2B5EF4-FFF2-40B4-BE49-F238E27FC236}">
                  <a16:creationId xmlns:a16="http://schemas.microsoft.com/office/drawing/2014/main" id="{2C9B1C91-6786-792B-1D5C-E46E978E9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08" t="45414" r="4609" b="44858"/>
            <a:stretch/>
          </p:blipFill>
          <p:spPr>
            <a:xfrm>
              <a:off x="7076610" y="2935672"/>
              <a:ext cx="4442289" cy="524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07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380</TotalTime>
  <Words>474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石板</vt:lpstr>
      <vt:lpstr>CISC3003-Project-Assignment Individual Part: Implementing a Simple Shopping Cart System with PHP PDO and MySQL Database</vt:lpstr>
      <vt:lpstr>Introduction</vt:lpstr>
      <vt:lpstr>Functions / Add Product</vt:lpstr>
      <vt:lpstr>Functions / View Products</vt:lpstr>
      <vt:lpstr>Functions / Shopping Cart</vt:lpstr>
      <vt:lpstr>Functions / Checkout</vt:lpstr>
      <vt:lpstr>Functions / Orders</vt:lpstr>
      <vt:lpstr>Database / Products</vt:lpstr>
      <vt:lpstr>Database / Cart</vt:lpstr>
      <vt:lpstr>Database / Orders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CISC3003-Project-Assignment</dc:title>
  <dc:creator>yanzhen huang</dc:creator>
  <cp:lastModifiedBy>yanzhen huang</cp:lastModifiedBy>
  <cp:revision>21</cp:revision>
  <dcterms:created xsi:type="dcterms:W3CDTF">2024-04-30T07:33:01Z</dcterms:created>
  <dcterms:modified xsi:type="dcterms:W3CDTF">2024-05-05T19:53:48Z</dcterms:modified>
</cp:coreProperties>
</file>