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2160588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9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1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8"/>
            <a:ext cx="4658082" cy="898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7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2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4"/>
            <a:ext cx="2284738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4"/>
            <a:ext cx="2295990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2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6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AB3B-3A03-4B9C-A77D-B0E6FF1BCA80}" type="datetimeFigureOut">
              <a:rPr lang="en-GB" smtClean="0"/>
              <a:t>08/05/2017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543" y="351100"/>
            <a:ext cx="4345588" cy="1460918"/>
            <a:chOff x="526944" y="315296"/>
            <a:chExt cx="4272276" cy="1460918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3004982" y="822175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cmr12" panose="020B0500000000000000" pitchFamily="34" charset="0"/>
                  <a:cs typeface="Times New Roman" panose="02020603050405020304" pitchFamily="18" charset="0"/>
                </a:rPr>
                <a:t>utilities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20867463">
              <a:off x="1470590" y="1388229"/>
              <a:ext cx="980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cmr12" panose="020B0500000000000000" pitchFamily="34" charset="0"/>
                  <a:cs typeface="Times New Roman" panose="02020603050405020304" pitchFamily="18" charset="0"/>
                </a:rPr>
                <a:t>dpdgraph++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125933" flipH="1">
              <a:off x="1494420" y="465948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cmr12" panose="020B0500000000000000" pitchFamily="34" charset="0"/>
                  <a:cs typeface="Times New Roman" panose="02020603050405020304" pitchFamily="18" charset="0"/>
                </a:rPr>
                <a:t>file-graph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6944" y="31529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Proof-scripts (*.v)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61" idx="1"/>
            </p:cNvCxnSpPr>
            <p:nvPr/>
          </p:nvCxnSpPr>
          <p:spPr>
            <a:xfrm>
              <a:off x="1576526" y="625370"/>
              <a:ext cx="715473" cy="23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6" idx="6"/>
              <a:endCxn id="61" idx="3"/>
            </p:cNvCxnSpPr>
            <p:nvPr/>
          </p:nvCxnSpPr>
          <p:spPr>
            <a:xfrm flipV="1">
              <a:off x="1576526" y="1303040"/>
              <a:ext cx="715473" cy="16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6944" y="115606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Compiled scripts (*.</a:t>
              </a:r>
              <a:r>
                <a:rPr lang="en-GB" sz="1100" dirty="0" err="1">
                  <a:latin typeface="cmr12" panose="020B0500000000000000" pitchFamily="34" charset="0"/>
                  <a:cs typeface="Times New Roman" panose="02020603050405020304" pitchFamily="18" charset="0"/>
                </a:rPr>
                <a:t>vo</a:t>
              </a:r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138291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Merge into model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49638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Neo4j</a:t>
              </a:r>
            </a:p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028913" y="1088149"/>
              <a:ext cx="879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cmr12" panose="020B0500000000000000" pitchFamily="34" charset="0"/>
                  <a:cs typeface="Times New Roman" panose="02020603050405020304" pitchFamily="18" charset="0"/>
                </a:rPr>
                <a:t>library of queries</a:t>
              </a:r>
            </a:p>
          </p:txBody>
        </p:sp>
      </p:grpSp>
      <p:cxnSp>
        <p:nvCxnSpPr>
          <p:cNvPr id="16" name="Straight Arrow Connector 15"/>
          <p:cNvCxnSpPr>
            <a:cxnSpLocks/>
            <a:stCxn id="61" idx="6"/>
            <a:endCxn id="64" idx="2"/>
          </p:cNvCxnSpPr>
          <p:nvPr/>
        </p:nvCxnSpPr>
        <p:spPr>
          <a:xfrm>
            <a:off x="3234134" y="1119589"/>
            <a:ext cx="571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cmr12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Makwana</dc:creator>
  <cp:lastModifiedBy>Dhruv Makwana</cp:lastModifiedBy>
  <cp:revision>11</cp:revision>
  <dcterms:created xsi:type="dcterms:W3CDTF">2016-10-18T19:57:18Z</dcterms:created>
  <dcterms:modified xsi:type="dcterms:W3CDTF">2017-05-08T15:56:57Z</dcterms:modified>
</cp:coreProperties>
</file>