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188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475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5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7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7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>
            <a:noAutofit/>
          </a:bodyPr>
          <a:lstStyle/>
          <a:p>
            <a:r>
              <a:rPr lang="en-GB" sz="4800" dirty="0"/>
              <a:t>Exploring the structure of Mathematical Theories using Graph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Dhruv Makwana, Trinity College</a:t>
            </a:r>
          </a:p>
          <a:p>
            <a:r>
              <a:rPr lang="en-GB" dirty="0"/>
              <a:t>Supervisor: Dr. Timothy G. Griffin</a:t>
            </a:r>
          </a:p>
        </p:txBody>
      </p:sp>
    </p:spTree>
    <p:extLst>
      <p:ext uri="{BB962C8B-B14F-4D97-AF65-F5344CB8AC3E}">
        <p14:creationId xmlns:p14="http://schemas.microsoft.com/office/powerpoint/2010/main" val="1377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670300"/>
            <a:ext cx="6517065" cy="519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Types and constructors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/>
              <a:t>(Un)fortunately only one inductive type is defined in this particular library.</a:t>
            </a:r>
          </a:p>
        </p:txBody>
      </p:sp>
    </p:spTree>
    <p:extLst>
      <p:ext uri="{BB962C8B-B14F-4D97-AF65-F5344CB8AC3E}">
        <p14:creationId xmlns:p14="http://schemas.microsoft.com/office/powerpoint/2010/main" val="311417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PageRank/Fast Modularity of </a:t>
            </a:r>
            <a:r>
              <a:rPr lang="en-GB" dirty="0" err="1"/>
              <a:t>coqregexp</a:t>
            </a:r>
            <a:r>
              <a:rPr lang="en-GB" dirty="0"/>
              <a:t> definitions (triangles) and proofs (squares)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71600" y="2398843"/>
            <a:ext cx="9601200" cy="33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7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Betweenness of coqregexp definitions (triangles) and proofs (squares)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98843"/>
            <a:ext cx="9601200" cy="3355713"/>
          </a:xfrm>
        </p:spPr>
      </p:pic>
    </p:spTree>
    <p:extLst>
      <p:ext uri="{BB962C8B-B14F-4D97-AF65-F5344CB8AC3E}">
        <p14:creationId xmlns:p14="http://schemas.microsoft.com/office/powerpoint/2010/main" val="15521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Domain Expert (</a:t>
            </a:r>
            <a:r>
              <a:rPr lang="en-GB"/>
              <a:t>suggestion): Peter Sewell</a:t>
            </a:r>
            <a:endParaRPr lang="en-GB" dirty="0"/>
          </a:p>
          <a:p>
            <a:r>
              <a:rPr lang="en-GB" dirty="0"/>
              <a:t>(or anyone else who works with Coq regularly)</a:t>
            </a:r>
          </a:p>
        </p:txBody>
      </p:sp>
    </p:spTree>
    <p:extLst>
      <p:ext uri="{BB962C8B-B14F-4D97-AF65-F5344CB8AC3E}">
        <p14:creationId xmlns:p14="http://schemas.microsoft.com/office/powerpoint/2010/main" val="35890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maths can be hard…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Textbooks are linear</a:t>
            </a:r>
          </a:p>
          <a:p>
            <a:r>
              <a:rPr lang="en-GB" sz="2800" dirty="0"/>
              <a:t>A lot is implicit: notation, assumptions, types</a:t>
            </a:r>
          </a:p>
          <a:p>
            <a:r>
              <a:rPr lang="en-GB" sz="2800" dirty="0"/>
              <a:t>Difficult to track dependencies mentally</a:t>
            </a:r>
          </a:p>
          <a:p>
            <a:r>
              <a:rPr lang="en-GB" sz="2800" dirty="0"/>
              <a:t> Difficult to compare/consider alternative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104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machine-checking often makes things worse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More verbose and explicit </a:t>
            </a:r>
          </a:p>
          <a:p>
            <a:pPr lvl="1"/>
            <a:r>
              <a:rPr lang="en-GB" sz="2800" dirty="0"/>
              <a:t>to the point of adding too much noise</a:t>
            </a:r>
          </a:p>
          <a:p>
            <a:r>
              <a:rPr lang="en-GB" sz="2800" dirty="0"/>
              <a:t>Clunky notation/vocabulary</a:t>
            </a:r>
          </a:p>
          <a:p>
            <a:pPr lvl="1"/>
            <a:r>
              <a:rPr lang="en-GB" sz="2800" dirty="0"/>
              <a:t>designed for theorem-proving rather than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746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marrying static proofs with dynamic 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Unlike typical relational databases, can express more complex relationships</a:t>
            </a:r>
          </a:p>
          <a:p>
            <a:r>
              <a:rPr lang="en-GB" sz="2800" dirty="0"/>
              <a:t>E.g. dependants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269561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strategy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0" y="2171700"/>
            <a:ext cx="9601200" cy="3755840"/>
            <a:chOff x="526943" y="315296"/>
            <a:chExt cx="4272277" cy="1458388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3004982" y="822175"/>
              <a:ext cx="879686" cy="17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cs typeface="Times New Roman" panose="02020603050405020304" pitchFamily="18" charset="0"/>
                </a:rPr>
                <a:t>utilities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33229" y="1083785"/>
              <a:ext cx="690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0867463">
              <a:off x="1446191" y="1429404"/>
              <a:ext cx="980451" cy="17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cs typeface="Times New Roman" panose="02020603050405020304" pitchFamily="18" charset="0"/>
                </a:rPr>
                <a:t>dpdgraph++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125933" flipH="1">
              <a:off x="1494419" y="509550"/>
              <a:ext cx="879686" cy="17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cs typeface="Times New Roman" panose="02020603050405020304" pitchFamily="18" charset="0"/>
                </a:rPr>
                <a:t>file-graph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6944" y="31529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cs typeface="Times New Roman" panose="02020603050405020304" pitchFamily="18" charset="0"/>
                </a:rPr>
                <a:t>Coq proof-scripts (*.v)</a:t>
              </a:r>
            </a:p>
          </p:txBody>
        </p:sp>
        <p:cxnSp>
          <p:nvCxnSpPr>
            <p:cNvPr id="13" name="Straight Arrow Connector 12"/>
            <p:cNvCxnSpPr>
              <a:stCxn id="12" idx="6"/>
              <a:endCxn id="16" idx="1"/>
            </p:cNvCxnSpPr>
            <p:nvPr/>
          </p:nvCxnSpPr>
          <p:spPr>
            <a:xfrm>
              <a:off x="1576526" y="625370"/>
              <a:ext cx="715473" cy="23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5" idx="6"/>
              <a:endCxn id="16" idx="3"/>
            </p:cNvCxnSpPr>
            <p:nvPr/>
          </p:nvCxnSpPr>
          <p:spPr>
            <a:xfrm flipV="1">
              <a:off x="1576525" y="1303040"/>
              <a:ext cx="715474" cy="16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6943" y="115353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cs typeface="Times New Roman" panose="02020603050405020304" pitchFamily="18" charset="0"/>
                </a:rPr>
                <a:t>Glob files (*.glob)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38291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cs typeface="Times New Roman" panose="02020603050405020304" pitchFamily="18" charset="0"/>
                </a:rPr>
                <a:t>Merge into model (CSV)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749638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cs typeface="Times New Roman" panose="02020603050405020304" pitchFamily="18" charset="0"/>
                </a:rPr>
                <a:t>Neo4j</a:t>
              </a:r>
            </a:p>
            <a:p>
              <a:pPr algn="ctr"/>
              <a:r>
                <a:rPr lang="en-GB" sz="2400" dirty="0"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3028913" y="1088149"/>
              <a:ext cx="879686" cy="32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cs typeface="Times New Roman" panose="02020603050405020304" pitchFamily="18" charset="0"/>
                </a:rPr>
                <a:t>library of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5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done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Learning what </a:t>
            </a:r>
            <a:r>
              <a:rPr lang="en-GB" sz="2800" b="1" dirty="0"/>
              <a:t>doesn’t</a:t>
            </a:r>
            <a:r>
              <a:rPr lang="en-GB" sz="2800" dirty="0"/>
              <a:t> work: </a:t>
            </a:r>
            <a:r>
              <a:rPr lang="en-GB" sz="2800" dirty="0" err="1"/>
              <a:t>coqdoc</a:t>
            </a:r>
            <a:r>
              <a:rPr lang="en-GB" sz="2800" dirty="0"/>
              <a:t> was a dead-end </a:t>
            </a:r>
            <a:r>
              <a:rPr lang="en-GB" sz="2800" dirty="0">
                <a:sym typeface="Wingdings" panose="05000000000000000000" pitchFamily="2" charset="2"/>
              </a:rPr>
              <a:t></a:t>
            </a:r>
            <a:endParaRPr lang="en-GB" sz="2800" dirty="0"/>
          </a:p>
          <a:p>
            <a:r>
              <a:rPr lang="en-GB" sz="2800" dirty="0"/>
              <a:t>Discovering I </a:t>
            </a:r>
            <a:r>
              <a:rPr lang="en-GB" sz="2800" b="1" dirty="0"/>
              <a:t>don’t </a:t>
            </a:r>
            <a:r>
              <a:rPr lang="en-GB" sz="2800" dirty="0"/>
              <a:t>need to parse Coq proof-scripts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Figuring out precise versions of all components </a:t>
            </a:r>
          </a:p>
          <a:p>
            <a:r>
              <a:rPr lang="en-GB" sz="2800" dirty="0">
                <a:sym typeface="Wingdings" panose="05000000000000000000" pitchFamily="2" charset="2"/>
              </a:rPr>
              <a:t>Lots of reading the (poorly documented) Coq project  </a:t>
            </a:r>
          </a:p>
          <a:p>
            <a:pPr lvl="1"/>
            <a:r>
              <a:rPr lang="en-GB" sz="2800" dirty="0">
                <a:sym typeface="Wingdings" panose="05000000000000000000" pitchFamily="2" charset="2"/>
              </a:rPr>
              <a:t>3 ASTs, 6 transformations, ~3000 types, ~9000 functions</a:t>
            </a:r>
          </a:p>
        </p:txBody>
      </p:sp>
    </p:spTree>
    <p:extLst>
      <p:ext uri="{BB962C8B-B14F-4D97-AF65-F5344CB8AC3E}">
        <p14:creationId xmlns:p14="http://schemas.microsoft.com/office/powerpoint/2010/main" val="242411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done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Relating types and their constructors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Inferring module hierarchies 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Labelling objects according to types &amp; super-types 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Creating Neo4j databases from this information 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Running graph algorithm &amp; visualisation libraries over this </a:t>
            </a:r>
          </a:p>
          <a:p>
            <a:r>
              <a:rPr lang="en-GB" sz="2800" dirty="0">
                <a:sym typeface="Wingdings" panose="05000000000000000000" pitchFamily="2" charset="2"/>
              </a:rPr>
              <a:t>Starting Intro, Planning sections of final report 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241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Parsing glob files (~2 weeks) to</a:t>
            </a:r>
          </a:p>
          <a:p>
            <a:pPr lvl="1"/>
            <a:r>
              <a:rPr lang="en-GB" sz="2800" dirty="0"/>
              <a:t>Add notation to the model</a:t>
            </a:r>
          </a:p>
          <a:p>
            <a:pPr lvl="1"/>
            <a:r>
              <a:rPr lang="en-GB" sz="2800" dirty="0"/>
              <a:t>Accommodate </a:t>
            </a:r>
            <a:r>
              <a:rPr lang="en-GB" sz="2800" dirty="0" err="1"/>
              <a:t>Coq’s</a:t>
            </a:r>
            <a:r>
              <a:rPr lang="en-GB" sz="2800" dirty="0"/>
              <a:t> abstract modules</a:t>
            </a:r>
          </a:p>
          <a:p>
            <a:r>
              <a:rPr lang="en-GB" sz="2800" dirty="0"/>
              <a:t>Streamline all these tools into a better package (~2 weeks)</a:t>
            </a:r>
          </a:p>
          <a:p>
            <a:r>
              <a:rPr lang="en-GB" sz="2800" dirty="0"/>
              <a:t>Research and implement a sophisticated and useful/applicable metric (~4 weeks)</a:t>
            </a:r>
          </a:p>
          <a:p>
            <a:r>
              <a:rPr lang="en-GB" sz="2800" dirty="0"/>
              <a:t>Bugs/reports/leeway (~2 weeks)</a:t>
            </a:r>
          </a:p>
        </p:txBody>
      </p:sp>
    </p:spTree>
    <p:extLst>
      <p:ext uri="{BB962C8B-B14F-4D97-AF65-F5344CB8AC3E}">
        <p14:creationId xmlns:p14="http://schemas.microsoft.com/office/powerpoint/2010/main" val="4339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GB" dirty="0"/>
              <a:t>File structure in </a:t>
            </a:r>
            <a:r>
              <a:rPr lang="en-GB" dirty="0" err="1"/>
              <a:t>coqregexp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Simple, but you get the idea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87" y="685800"/>
            <a:ext cx="5469947" cy="51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21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357</TotalTime>
  <Words>366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Times New Roman</vt:lpstr>
      <vt:lpstr>Wingdings</vt:lpstr>
      <vt:lpstr>Crop</vt:lpstr>
      <vt:lpstr>Exploring the structure of Mathematical Theories using Graph Databases</vt:lpstr>
      <vt:lpstr>Understanding maths can be hard…</vt:lpstr>
      <vt:lpstr>… and machine-checking often makes things worse</vt:lpstr>
      <vt:lpstr>Solution: marrying static proofs with dynamic graph databases</vt:lpstr>
      <vt:lpstr>Basic strategy</vt:lpstr>
      <vt:lpstr>Work done</vt:lpstr>
      <vt:lpstr>Work done</vt:lpstr>
      <vt:lpstr>Work remaining</vt:lpstr>
      <vt:lpstr>File structure in coqregexp</vt:lpstr>
      <vt:lpstr>Types and constructors</vt:lpstr>
      <vt:lpstr>PageRank/Fast Modularity of coqregexp definitions (triangles) and proofs (squares)</vt:lpstr>
      <vt:lpstr>Betweenness of coqregexp definitions (triangles) and proofs (squares)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structure of Mathematical Theories using Graph Databases</dc:title>
  <dc:creator>Dhruv Makwana</dc:creator>
  <cp:lastModifiedBy>Dhruv Makwana</cp:lastModifiedBy>
  <cp:revision>22</cp:revision>
  <dcterms:created xsi:type="dcterms:W3CDTF">2017-02-14T01:43:12Z</dcterms:created>
  <dcterms:modified xsi:type="dcterms:W3CDTF">2017-02-14T14:33:51Z</dcterms:modified>
</cp:coreProperties>
</file>