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00675" cy="2160588"/>
  <p:notesSz cx="6858000" cy="9144000"/>
  <p:defaultTextStyle>
    <a:defPPr>
      <a:defRPr lang="en-US"/>
    </a:defPPr>
    <a:lvl1pPr marL="0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1pPr>
    <a:lvl2pPr marL="216027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2pPr>
    <a:lvl3pPr marL="432054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3pPr>
    <a:lvl4pPr marL="648081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4pPr>
    <a:lvl5pPr marL="864108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5pPr>
    <a:lvl6pPr marL="1080135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6pPr>
    <a:lvl7pPr marL="1296162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7pPr>
    <a:lvl8pPr marL="1512189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8pPr>
    <a:lvl9pPr marL="1728216" algn="l" defTabSz="432054" rtl="0" eaLnBrk="1" latinLnBrk="0" hangingPunct="1">
      <a:defRPr sz="8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53596"/>
            <a:ext cx="4050506" cy="752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134809"/>
            <a:ext cx="4050506" cy="5216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56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9" y="115032"/>
            <a:ext cx="1164521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115032"/>
            <a:ext cx="342605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15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538648"/>
            <a:ext cx="4658082" cy="8987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445894"/>
            <a:ext cx="4658082" cy="4726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7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7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575156"/>
            <a:ext cx="2295287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8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15032"/>
            <a:ext cx="465808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529644"/>
            <a:ext cx="2284738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89215"/>
            <a:ext cx="22847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529644"/>
            <a:ext cx="2295990" cy="2595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89215"/>
            <a:ext cx="2295990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96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3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61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8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44040"/>
            <a:ext cx="1741858" cy="5041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95990" y="311085"/>
            <a:ext cx="2734092" cy="15354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648176"/>
            <a:ext cx="1741858" cy="1200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7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15032"/>
            <a:ext cx="465808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75156"/>
            <a:ext cx="465808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AB3B-3A03-4B9C-A77D-B0E6FF1BCA80}" type="datetimeFigureOut">
              <a:rPr lang="en-GB" smtClean="0"/>
              <a:t>20/10/2016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2002545"/>
            <a:ext cx="1822728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2002545"/>
            <a:ext cx="1215152" cy="115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93C33-E997-4F89-8DDE-32E116FD20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06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4199" y="351100"/>
            <a:ext cx="4272277" cy="1458388"/>
            <a:chOff x="526943" y="315296"/>
            <a:chExt cx="4272277" cy="1458388"/>
          </a:xfrm>
        </p:grpSpPr>
        <p:sp>
          <p:nvSpPr>
            <p:cNvPr id="41" name="TextBox 40"/>
            <p:cNvSpPr txBox="1"/>
            <p:nvPr/>
          </p:nvSpPr>
          <p:spPr>
            <a:xfrm flipH="1">
              <a:off x="3004982" y="822175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utilities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133229" y="1083785"/>
              <a:ext cx="690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20867463">
              <a:off x="1446191" y="1388231"/>
              <a:ext cx="9804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dpdgraph++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125933" flipH="1">
              <a:off x="1494419" y="468377"/>
              <a:ext cx="8796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file-graph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6944" y="31529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Proof-scripts (*.v)</a:t>
              </a:r>
            </a:p>
          </p:txBody>
        </p:sp>
        <p:cxnSp>
          <p:nvCxnSpPr>
            <p:cNvPr id="12" name="Straight Arrow Connector 11"/>
            <p:cNvCxnSpPr>
              <a:stCxn id="8" idx="6"/>
              <a:endCxn id="61" idx="1"/>
            </p:cNvCxnSpPr>
            <p:nvPr/>
          </p:nvCxnSpPr>
          <p:spPr>
            <a:xfrm>
              <a:off x="1576526" y="625370"/>
              <a:ext cx="715473" cy="239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6" idx="6"/>
              <a:endCxn id="61" idx="3"/>
            </p:cNvCxnSpPr>
            <p:nvPr/>
          </p:nvCxnSpPr>
          <p:spPr>
            <a:xfrm flipV="1">
              <a:off x="1576525" y="1303040"/>
              <a:ext cx="715474" cy="1605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526943" y="1153536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Compiled scripts (*.v)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2138291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into model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3749638" y="773711"/>
              <a:ext cx="1049582" cy="620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Neo4j</a:t>
              </a:r>
            </a:p>
            <a:p>
              <a:pPr algn="ctr"/>
              <a:r>
                <a: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flipH="1">
              <a:off x="3028913" y="1088149"/>
              <a:ext cx="879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library of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4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Makwana</dc:creator>
  <cp:lastModifiedBy>Dhruv Makwana</cp:lastModifiedBy>
  <cp:revision>7</cp:revision>
  <dcterms:created xsi:type="dcterms:W3CDTF">2016-10-18T19:57:18Z</dcterms:created>
  <dcterms:modified xsi:type="dcterms:W3CDTF">2016-10-20T09:24:23Z</dcterms:modified>
</cp:coreProperties>
</file>