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2160588"/>
  <p:notesSz cx="6858000" cy="9144000"/>
  <p:defaultTextStyle>
    <a:defPPr>
      <a:defRPr lang="en-US"/>
    </a:defPPr>
    <a:lvl1pPr mar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027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054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081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108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6162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2189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8216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1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6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9" y="115032"/>
            <a:ext cx="1164521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15032"/>
            <a:ext cx="342605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15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8"/>
            <a:ext cx="4658082" cy="8987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74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575156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3" y="575156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2"/>
            <a:ext cx="465808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4"/>
            <a:ext cx="2284738" cy="2595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4"/>
            <a:ext cx="2295990" cy="2595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6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40"/>
            <a:ext cx="1741858" cy="5041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8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40"/>
            <a:ext cx="1741858" cy="5041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2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6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AB3B-3A03-4B9C-A77D-B0E6FF1BCA80}" type="datetimeFigureOut">
              <a:rPr lang="en-GB" smtClean="0"/>
              <a:t>02/03/2017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06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4199" y="351100"/>
            <a:ext cx="4272277" cy="1458388"/>
            <a:chOff x="526943" y="315296"/>
            <a:chExt cx="4272277" cy="1458388"/>
          </a:xfrm>
        </p:grpSpPr>
        <p:sp>
          <p:nvSpPr>
            <p:cNvPr id="41" name="TextBox 40"/>
            <p:cNvSpPr txBox="1"/>
            <p:nvPr/>
          </p:nvSpPr>
          <p:spPr>
            <a:xfrm flipH="1">
              <a:off x="3004982" y="822175"/>
              <a:ext cx="879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utilities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133229" y="1083785"/>
              <a:ext cx="690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20867463">
              <a:off x="1446191" y="1388231"/>
              <a:ext cx="9804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dpdgraph++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125933" flipH="1">
              <a:off x="1494419" y="468377"/>
              <a:ext cx="879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file-graph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6944" y="315296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Proof-scripts (*.v)</a:t>
              </a:r>
            </a:p>
          </p:txBody>
        </p:sp>
        <p:cxnSp>
          <p:nvCxnSpPr>
            <p:cNvPr id="12" name="Straight Arrow Connector 11"/>
            <p:cNvCxnSpPr>
              <a:stCxn id="8" idx="6"/>
              <a:endCxn id="61" idx="1"/>
            </p:cNvCxnSpPr>
            <p:nvPr/>
          </p:nvCxnSpPr>
          <p:spPr>
            <a:xfrm>
              <a:off x="1576526" y="625370"/>
              <a:ext cx="715473" cy="239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6" idx="6"/>
              <a:endCxn id="61" idx="3"/>
            </p:cNvCxnSpPr>
            <p:nvPr/>
          </p:nvCxnSpPr>
          <p:spPr>
            <a:xfrm flipV="1">
              <a:off x="1576525" y="1303040"/>
              <a:ext cx="715474" cy="160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26943" y="1153536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Compiled scripts (*.</a:t>
              </a:r>
              <a:r>
                <a:rPr lang="en-GB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vo)</a:t>
              </a:r>
              <a:endParaRPr lang="en-GB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138291" y="773711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into model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749638" y="773711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Neo4j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3028913" y="1088149"/>
              <a:ext cx="879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library of queries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49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Makwana</dc:creator>
  <cp:lastModifiedBy>Dhruv Makwana</cp:lastModifiedBy>
  <cp:revision>8</cp:revision>
  <dcterms:created xsi:type="dcterms:W3CDTF">2016-10-18T19:57:18Z</dcterms:created>
  <dcterms:modified xsi:type="dcterms:W3CDTF">2017-03-02T16:01:45Z</dcterms:modified>
</cp:coreProperties>
</file>