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2160588"/>
  <p:notesSz cx="6858000" cy="9144000"/>
  <p:defaultTextStyle>
    <a:defPPr>
      <a:defRPr lang="en-US"/>
    </a:defPPr>
    <a:lvl1pPr marL="0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6027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2054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8081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4108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80135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6162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2189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8216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53596"/>
            <a:ext cx="4050506" cy="75220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134809"/>
            <a:ext cx="4050506" cy="5216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6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9" y="115032"/>
            <a:ext cx="1164521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115032"/>
            <a:ext cx="342605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15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38648"/>
            <a:ext cx="4658082" cy="8987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445894"/>
            <a:ext cx="4658082" cy="4726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74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575156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3" y="575156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15032"/>
            <a:ext cx="465808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529644"/>
            <a:ext cx="2284738" cy="2595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89215"/>
            <a:ext cx="2284738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529644"/>
            <a:ext cx="2295990" cy="2595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89215"/>
            <a:ext cx="2295990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96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40"/>
            <a:ext cx="1741858" cy="5041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8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40"/>
            <a:ext cx="1741858" cy="5041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7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15032"/>
            <a:ext cx="46580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75156"/>
            <a:ext cx="46580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002545"/>
            <a:ext cx="1215152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AB3B-3A03-4B9C-A77D-B0E6FF1BCA80}" type="datetimeFigureOut">
              <a:rPr lang="en-GB" smtClean="0"/>
              <a:t>11/05/2017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002545"/>
            <a:ext cx="1822728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002545"/>
            <a:ext cx="1215152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06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7543" y="351100"/>
            <a:ext cx="4345588" cy="1460918"/>
            <a:chOff x="526944" y="315296"/>
            <a:chExt cx="4272276" cy="1460918"/>
          </a:xfrm>
        </p:grpSpPr>
        <p:sp>
          <p:nvSpPr>
            <p:cNvPr id="41" name="TextBox 40"/>
            <p:cNvSpPr txBox="1"/>
            <p:nvPr/>
          </p:nvSpPr>
          <p:spPr>
            <a:xfrm flipH="1">
              <a:off x="3004982" y="822175"/>
              <a:ext cx="879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utilities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rot="20867463">
              <a:off x="1470590" y="1388229"/>
              <a:ext cx="9804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dpdgraph++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125933" flipH="1">
              <a:off x="1494420" y="465948"/>
              <a:ext cx="879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file-graph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6944" y="315296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Proof-scripts (*.v)</a:t>
              </a:r>
            </a:p>
          </p:txBody>
        </p:sp>
        <p:cxnSp>
          <p:nvCxnSpPr>
            <p:cNvPr id="12" name="Straight Arrow Connector 11"/>
            <p:cNvCxnSpPr>
              <a:stCxn id="8" idx="6"/>
              <a:endCxn id="61" idx="1"/>
            </p:cNvCxnSpPr>
            <p:nvPr/>
          </p:nvCxnSpPr>
          <p:spPr>
            <a:xfrm>
              <a:off x="1576526" y="625370"/>
              <a:ext cx="715473" cy="239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6" idx="6"/>
              <a:endCxn id="61" idx="3"/>
            </p:cNvCxnSpPr>
            <p:nvPr/>
          </p:nvCxnSpPr>
          <p:spPr>
            <a:xfrm flipV="1">
              <a:off x="1576526" y="1303040"/>
              <a:ext cx="715473" cy="16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26944" y="1156066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Compiled scripts (*.</a:t>
              </a:r>
              <a:r>
                <a:rPr lang="en-GB" sz="1100" dirty="0" err="1">
                  <a:latin typeface="cmr12" panose="020B0500000000000000" pitchFamily="34" charset="0"/>
                  <a:cs typeface="Times New Roman" panose="02020603050405020304" pitchFamily="18" charset="0"/>
                </a:rPr>
                <a:t>vo</a:t>
              </a:r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138291" y="773711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Merge into model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749638" y="773711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Neo4j</a:t>
              </a:r>
            </a:p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3028913" y="1088149"/>
              <a:ext cx="879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cmr12" panose="020B0500000000000000" pitchFamily="34" charset="0"/>
                  <a:cs typeface="Times New Roman" panose="02020603050405020304" pitchFamily="18" charset="0"/>
                </a:rPr>
                <a:t>library of queries</a:t>
              </a:r>
            </a:p>
          </p:txBody>
        </p:sp>
      </p:grpSp>
      <p:cxnSp>
        <p:nvCxnSpPr>
          <p:cNvPr id="16" name="Straight Arrow Connector 15"/>
          <p:cNvCxnSpPr>
            <a:cxnSpLocks/>
            <a:stCxn id="61" idx="6"/>
            <a:endCxn id="64" idx="2"/>
          </p:cNvCxnSpPr>
          <p:nvPr/>
        </p:nvCxnSpPr>
        <p:spPr>
          <a:xfrm>
            <a:off x="3234134" y="1119589"/>
            <a:ext cx="5714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9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cmr12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Makwana</dc:creator>
  <cp:lastModifiedBy>Dhruv Makwana</cp:lastModifiedBy>
  <cp:revision>12</cp:revision>
  <dcterms:created xsi:type="dcterms:W3CDTF">2016-10-18T19:57:18Z</dcterms:created>
  <dcterms:modified xsi:type="dcterms:W3CDTF">2017-05-11T15:21:57Z</dcterms:modified>
</cp:coreProperties>
</file>