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8" r:id="rId4"/>
    <p:sldId id="263" r:id="rId5"/>
    <p:sldId id="265" r:id="rId6"/>
    <p:sldId id="266" r:id="rId7"/>
    <p:sldId id="260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664"/>
    <a:srgbClr val="7DB290"/>
    <a:srgbClr val="244C66"/>
    <a:srgbClr val="407D6C"/>
    <a:srgbClr val="98BFDA"/>
    <a:srgbClr val="E6E6E6"/>
    <a:srgbClr val="CDE6BE"/>
    <a:srgbClr val="E2F0D9"/>
    <a:srgbClr val="DA6300"/>
    <a:srgbClr val="A4D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55766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B9-41AC-B5EB-28318E158F84}"/>
              </c:ext>
            </c:extLst>
          </c:dPt>
          <c:dPt>
            <c:idx val="1"/>
            <c:bubble3D val="0"/>
            <c:spPr>
              <a:solidFill>
                <a:srgbClr val="7DB29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4B9-41AC-B5EB-28318E158F84}"/>
              </c:ext>
            </c:extLst>
          </c:dPt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0.66600000000000004</c:v>
                </c:pt>
                <c:pt idx="1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9-41AC-B5EB-28318E158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1C02B-7C49-4B1D-8254-0DEAD3390B8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E678C10-85E5-4EDF-B2EB-EC6EC51AF662}">
      <dgm:prSet phldrT="[文本]" custT="1"/>
      <dgm:spPr>
        <a:solidFill>
          <a:srgbClr val="407D6C"/>
        </a:solidFill>
      </dgm:spPr>
      <dgm:t>
        <a:bodyPr/>
        <a:lstStyle/>
        <a:p>
          <a:r>
            <a:rPr lang="en-US" altLang="zh-CN" sz="2000" dirty="0"/>
            <a:t>Normalize to </a:t>
          </a:r>
        </a:p>
        <a:p>
          <a:r>
            <a:rPr lang="en-US" altLang="zh-CN" sz="2000" dirty="0"/>
            <a:t>ASCII string</a:t>
          </a:r>
          <a:endParaRPr lang="zh-CN" altLang="en-US" sz="2000" dirty="0"/>
        </a:p>
      </dgm:t>
    </dgm:pt>
    <dgm:pt modelId="{B729AD07-BE41-4766-BB3D-73EC0B6C9E63}" type="parTrans" cxnId="{F52EB3B6-774D-4985-AAD6-885C170AAD01}">
      <dgm:prSet/>
      <dgm:spPr/>
      <dgm:t>
        <a:bodyPr/>
        <a:lstStyle/>
        <a:p>
          <a:endParaRPr lang="zh-CN" altLang="en-US"/>
        </a:p>
      </dgm:t>
    </dgm:pt>
    <dgm:pt modelId="{89383ED5-1A8D-4E37-9B72-DD80FDEB16B6}" type="sibTrans" cxnId="{F52EB3B6-774D-4985-AAD6-885C170AAD01}">
      <dgm:prSet/>
      <dgm:spPr/>
      <dgm:t>
        <a:bodyPr/>
        <a:lstStyle/>
        <a:p>
          <a:endParaRPr lang="zh-CN" altLang="en-US"/>
        </a:p>
      </dgm:t>
    </dgm:pt>
    <dgm:pt modelId="{E87C5960-C12D-46A0-95C6-46744AD12DA9}">
      <dgm:prSet phldrT="[文本]" custT="1"/>
      <dgm:spPr>
        <a:solidFill>
          <a:srgbClr val="7DB290"/>
        </a:solidFill>
      </dgm:spPr>
      <dgm:t>
        <a:bodyPr/>
        <a:lstStyle/>
        <a:p>
          <a:r>
            <a:rPr lang="en-US" altLang="zh-CN" sz="2000" dirty="0"/>
            <a:t>Replace low-frequency tokens</a:t>
          </a:r>
          <a:endParaRPr lang="zh-CN" altLang="en-US" sz="2000" dirty="0"/>
        </a:p>
      </dgm:t>
    </dgm:pt>
    <dgm:pt modelId="{76C231AF-0760-4562-8239-80EB4F326534}" type="parTrans" cxnId="{37A2C096-88D5-47DC-9B67-FD3E972210EA}">
      <dgm:prSet/>
      <dgm:spPr/>
      <dgm:t>
        <a:bodyPr/>
        <a:lstStyle/>
        <a:p>
          <a:endParaRPr lang="zh-CN" altLang="en-US"/>
        </a:p>
      </dgm:t>
    </dgm:pt>
    <dgm:pt modelId="{AA123D6B-009C-4DCC-BDBD-28EC38D68237}" type="sibTrans" cxnId="{37A2C096-88D5-47DC-9B67-FD3E972210EA}">
      <dgm:prSet/>
      <dgm:spPr/>
      <dgm:t>
        <a:bodyPr/>
        <a:lstStyle/>
        <a:p>
          <a:endParaRPr lang="zh-CN" altLang="en-US"/>
        </a:p>
      </dgm:t>
    </dgm:pt>
    <dgm:pt modelId="{53F7DFF1-FBC5-43BA-A8EB-B8F36F178266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2000" b="0" i="0" dirty="0"/>
            <a:t>Lemmatization </a:t>
          </a:r>
        </a:p>
        <a:p>
          <a:r>
            <a:rPr lang="en-US" sz="2000" b="0" i="0" dirty="0"/>
            <a:t>&amp; Lowercasing</a:t>
          </a:r>
          <a:endParaRPr lang="zh-CN" altLang="en-US" sz="2000" dirty="0"/>
        </a:p>
      </dgm:t>
    </dgm:pt>
    <dgm:pt modelId="{A48CAEDD-0F36-4E23-90E5-42B7F1210AC7}" type="parTrans" cxnId="{3E01C9A9-9BB1-40FC-B0F2-270B71B63D3D}">
      <dgm:prSet/>
      <dgm:spPr/>
      <dgm:t>
        <a:bodyPr/>
        <a:lstStyle/>
        <a:p>
          <a:endParaRPr lang="zh-CN" altLang="en-US"/>
        </a:p>
      </dgm:t>
    </dgm:pt>
    <dgm:pt modelId="{A5BA8C41-C3AF-4E79-AA6E-37CD3B899F3A}" type="sibTrans" cxnId="{3E01C9A9-9BB1-40FC-B0F2-270B71B63D3D}">
      <dgm:prSet/>
      <dgm:spPr/>
      <dgm:t>
        <a:bodyPr/>
        <a:lstStyle/>
        <a:p>
          <a:endParaRPr lang="zh-CN" altLang="en-US"/>
        </a:p>
      </dgm:t>
    </dgm:pt>
    <dgm:pt modelId="{0361124C-232C-4FDF-8200-1CEF314F7582}" type="pres">
      <dgm:prSet presAssocID="{E411C02B-7C49-4B1D-8254-0DEAD3390B83}" presName="Name0" presStyleCnt="0">
        <dgm:presLayoutVars>
          <dgm:dir/>
          <dgm:resizeHandles val="exact"/>
        </dgm:presLayoutVars>
      </dgm:prSet>
      <dgm:spPr/>
    </dgm:pt>
    <dgm:pt modelId="{341153D9-0398-40AC-B29D-C93184CDB1D5}" type="pres">
      <dgm:prSet presAssocID="{0E678C10-85E5-4EDF-B2EB-EC6EC51AF662}" presName="parTxOnly" presStyleLbl="node1" presStyleIdx="0" presStyleCnt="3" custScaleX="30664" custLinFactNeighborX="-91392" custLinFactNeighborY="-781">
        <dgm:presLayoutVars>
          <dgm:bulletEnabled val="1"/>
        </dgm:presLayoutVars>
      </dgm:prSet>
      <dgm:spPr/>
    </dgm:pt>
    <dgm:pt modelId="{E285F95A-2024-4739-8DDE-0DB7639867A5}" type="pres">
      <dgm:prSet presAssocID="{89383ED5-1A8D-4E37-9B72-DD80FDEB16B6}" presName="parSpace" presStyleCnt="0"/>
      <dgm:spPr/>
    </dgm:pt>
    <dgm:pt modelId="{5ADAF192-63BE-43A8-B9F4-3DD9A14180A2}" type="pres">
      <dgm:prSet presAssocID="{E87C5960-C12D-46A0-95C6-46744AD12DA9}" presName="parTxOnly" presStyleLbl="node1" presStyleIdx="1" presStyleCnt="3" custScaleX="35978" custLinFactNeighborX="-25861">
        <dgm:presLayoutVars>
          <dgm:bulletEnabled val="1"/>
        </dgm:presLayoutVars>
      </dgm:prSet>
      <dgm:spPr/>
    </dgm:pt>
    <dgm:pt modelId="{A7580B3E-CF91-4B7D-A1BC-468199CC5088}" type="pres">
      <dgm:prSet presAssocID="{AA123D6B-009C-4DCC-BDBD-28EC38D68237}" presName="parSpace" presStyleCnt="0"/>
      <dgm:spPr/>
    </dgm:pt>
    <dgm:pt modelId="{24173EBC-8EAA-4D02-B466-65C0B42990E9}" type="pres">
      <dgm:prSet presAssocID="{53F7DFF1-FBC5-43BA-A8EB-B8F36F178266}" presName="parTxOnly" presStyleLbl="node1" presStyleIdx="2" presStyleCnt="3" custScaleX="34701" custLinFactNeighborX="40343">
        <dgm:presLayoutVars>
          <dgm:bulletEnabled val="1"/>
        </dgm:presLayoutVars>
      </dgm:prSet>
      <dgm:spPr/>
    </dgm:pt>
  </dgm:ptLst>
  <dgm:cxnLst>
    <dgm:cxn modelId="{20EA136A-8B8E-4D16-9AB3-E4C02A0867AF}" type="presOf" srcId="{0E678C10-85E5-4EDF-B2EB-EC6EC51AF662}" destId="{341153D9-0398-40AC-B29D-C93184CDB1D5}" srcOrd="0" destOrd="0" presId="urn:microsoft.com/office/officeart/2005/8/layout/hChevron3"/>
    <dgm:cxn modelId="{72819B85-FD45-4C54-AE6A-04D92395A638}" type="presOf" srcId="{53F7DFF1-FBC5-43BA-A8EB-B8F36F178266}" destId="{24173EBC-8EAA-4D02-B466-65C0B42990E9}" srcOrd="0" destOrd="0" presId="urn:microsoft.com/office/officeart/2005/8/layout/hChevron3"/>
    <dgm:cxn modelId="{37A2C096-88D5-47DC-9B67-FD3E972210EA}" srcId="{E411C02B-7C49-4B1D-8254-0DEAD3390B83}" destId="{E87C5960-C12D-46A0-95C6-46744AD12DA9}" srcOrd="1" destOrd="0" parTransId="{76C231AF-0760-4562-8239-80EB4F326534}" sibTransId="{AA123D6B-009C-4DCC-BDBD-28EC38D68237}"/>
    <dgm:cxn modelId="{3E01C9A9-9BB1-40FC-B0F2-270B71B63D3D}" srcId="{E411C02B-7C49-4B1D-8254-0DEAD3390B83}" destId="{53F7DFF1-FBC5-43BA-A8EB-B8F36F178266}" srcOrd="2" destOrd="0" parTransId="{A48CAEDD-0F36-4E23-90E5-42B7F1210AC7}" sibTransId="{A5BA8C41-C3AF-4E79-AA6E-37CD3B899F3A}"/>
    <dgm:cxn modelId="{F52EB3B6-774D-4985-AAD6-885C170AAD01}" srcId="{E411C02B-7C49-4B1D-8254-0DEAD3390B83}" destId="{0E678C10-85E5-4EDF-B2EB-EC6EC51AF662}" srcOrd="0" destOrd="0" parTransId="{B729AD07-BE41-4766-BB3D-73EC0B6C9E63}" sibTransId="{89383ED5-1A8D-4E37-9B72-DD80FDEB16B6}"/>
    <dgm:cxn modelId="{E97BFCBC-75A3-43C3-844D-A17EC3D24C82}" type="presOf" srcId="{E87C5960-C12D-46A0-95C6-46744AD12DA9}" destId="{5ADAF192-63BE-43A8-B9F4-3DD9A14180A2}" srcOrd="0" destOrd="0" presId="urn:microsoft.com/office/officeart/2005/8/layout/hChevron3"/>
    <dgm:cxn modelId="{E47F72E1-7A3D-4D2F-B4DB-783E43D52146}" type="presOf" srcId="{E411C02B-7C49-4B1D-8254-0DEAD3390B83}" destId="{0361124C-232C-4FDF-8200-1CEF314F7582}" srcOrd="0" destOrd="0" presId="urn:microsoft.com/office/officeart/2005/8/layout/hChevron3"/>
    <dgm:cxn modelId="{9A8563B5-4F56-445C-9A70-9D2B48C9F842}" type="presParOf" srcId="{0361124C-232C-4FDF-8200-1CEF314F7582}" destId="{341153D9-0398-40AC-B29D-C93184CDB1D5}" srcOrd="0" destOrd="0" presId="urn:microsoft.com/office/officeart/2005/8/layout/hChevron3"/>
    <dgm:cxn modelId="{2921DF91-5D3D-45DB-9EE7-3D0F5972B107}" type="presParOf" srcId="{0361124C-232C-4FDF-8200-1CEF314F7582}" destId="{E285F95A-2024-4739-8DDE-0DB7639867A5}" srcOrd="1" destOrd="0" presId="urn:microsoft.com/office/officeart/2005/8/layout/hChevron3"/>
    <dgm:cxn modelId="{30483699-8C2D-4FE6-9C2E-EFB527EC21C8}" type="presParOf" srcId="{0361124C-232C-4FDF-8200-1CEF314F7582}" destId="{5ADAF192-63BE-43A8-B9F4-3DD9A14180A2}" srcOrd="2" destOrd="0" presId="urn:microsoft.com/office/officeart/2005/8/layout/hChevron3"/>
    <dgm:cxn modelId="{97906161-BD9B-4C0F-A9B6-F5D4018F9B8F}" type="presParOf" srcId="{0361124C-232C-4FDF-8200-1CEF314F7582}" destId="{A7580B3E-CF91-4B7D-A1BC-468199CC5088}" srcOrd="3" destOrd="0" presId="urn:microsoft.com/office/officeart/2005/8/layout/hChevron3"/>
    <dgm:cxn modelId="{2C986585-B2D3-4611-A2AB-0D8C8FD2DD7F}" type="presParOf" srcId="{0361124C-232C-4FDF-8200-1CEF314F7582}" destId="{24173EBC-8EAA-4D02-B466-65C0B42990E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9AEF6-913E-4B4C-B2D2-353062C2D8B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4E8082E-F2F7-4A77-B646-04170CF1497D}">
      <dgm:prSet phldrT="[文本]"/>
      <dgm:spPr>
        <a:solidFill>
          <a:srgbClr val="7DB290">
            <a:alpha val="50000"/>
          </a:srgbClr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rPr>
            <a:t>AngularJS</a:t>
          </a:r>
          <a:endParaRPr lang="zh-CN" altLang="en-US" dirty="0">
            <a:solidFill>
              <a:schemeClr val="bg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2F3C314-5649-43FC-9CEE-67A7AB6F5E27}" type="parTrans" cxnId="{33F3FACF-434C-4B08-BD61-DAAAF08FE88E}">
      <dgm:prSet/>
      <dgm:spPr/>
      <dgm:t>
        <a:bodyPr/>
        <a:lstStyle/>
        <a:p>
          <a:endParaRPr lang="zh-CN" altLang="en-US"/>
        </a:p>
      </dgm:t>
    </dgm:pt>
    <dgm:pt modelId="{3793596E-08F5-479C-9BF5-D19CCCCB5131}" type="sibTrans" cxnId="{33F3FACF-434C-4B08-BD61-DAAAF08FE88E}">
      <dgm:prSet/>
      <dgm:spPr/>
      <dgm:t>
        <a:bodyPr/>
        <a:lstStyle/>
        <a:p>
          <a:endParaRPr lang="zh-CN" altLang="en-US"/>
        </a:p>
      </dgm:t>
    </dgm:pt>
    <dgm:pt modelId="{24E02B61-CB6B-4659-9EBF-233D064F6545}">
      <dgm:prSet phldrT="[文本]"/>
      <dgm:spPr>
        <a:solidFill>
          <a:srgbClr val="7DB290">
            <a:alpha val="50000"/>
          </a:srgbClr>
        </a:solidFill>
      </dgm:spPr>
      <dgm:t>
        <a:bodyPr/>
        <a:lstStyle/>
        <a:p>
          <a:r>
            <a:rPr lang="en-US" altLang="zh-CN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rPr>
            <a:t>Bootstrap</a:t>
          </a:r>
          <a:endParaRPr lang="zh-CN" altLang="en-US" dirty="0">
            <a:solidFill>
              <a:schemeClr val="bg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EF893F8-2EA5-4084-AD1D-C60E28906F0E}" type="parTrans" cxnId="{5F67D719-AA78-4EA3-92ED-A390F7E9FC95}">
      <dgm:prSet/>
      <dgm:spPr/>
      <dgm:t>
        <a:bodyPr/>
        <a:lstStyle/>
        <a:p>
          <a:endParaRPr lang="zh-CN" altLang="en-US"/>
        </a:p>
      </dgm:t>
    </dgm:pt>
    <dgm:pt modelId="{337F0B18-CCD7-4383-91E3-68A7AD9E9265}" type="sibTrans" cxnId="{5F67D719-AA78-4EA3-92ED-A390F7E9FC95}">
      <dgm:prSet/>
      <dgm:spPr/>
      <dgm:t>
        <a:bodyPr/>
        <a:lstStyle/>
        <a:p>
          <a:endParaRPr lang="zh-CN" altLang="en-US"/>
        </a:p>
      </dgm:t>
    </dgm:pt>
    <dgm:pt modelId="{87578E14-6F90-4FB0-B22B-43F5A0A5718E}">
      <dgm:prSet phldrT="[文本]"/>
      <dgm:spPr>
        <a:solidFill>
          <a:srgbClr val="7DB290">
            <a:alpha val="50000"/>
          </a:srgbClr>
        </a:solidFill>
      </dgm:spPr>
      <dgm:t>
        <a:bodyPr/>
        <a:lstStyle/>
        <a:p>
          <a:r>
            <a:rPr lang="en-US" altLang="zh-CN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rPr>
            <a:t>Chromium</a:t>
          </a:r>
          <a:endParaRPr lang="zh-CN" altLang="en-US" dirty="0">
            <a:solidFill>
              <a:schemeClr val="bg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B189CD9-71FB-4077-8D7A-5D21180F5AD4}" type="parTrans" cxnId="{C4CA4697-179C-4639-A007-79DD26A9FCE3}">
      <dgm:prSet/>
      <dgm:spPr/>
      <dgm:t>
        <a:bodyPr/>
        <a:lstStyle/>
        <a:p>
          <a:endParaRPr lang="zh-CN" altLang="en-US"/>
        </a:p>
      </dgm:t>
    </dgm:pt>
    <dgm:pt modelId="{73B3D106-53D3-4471-B4CD-9A5A5E818436}" type="sibTrans" cxnId="{C4CA4697-179C-4639-A007-79DD26A9FCE3}">
      <dgm:prSet/>
      <dgm:spPr/>
      <dgm:t>
        <a:bodyPr/>
        <a:lstStyle/>
        <a:p>
          <a:endParaRPr lang="zh-CN" altLang="en-US"/>
        </a:p>
      </dgm:t>
    </dgm:pt>
    <dgm:pt modelId="{EB524FC7-4D38-4A00-908E-B8975F5B5EDE}" type="pres">
      <dgm:prSet presAssocID="{A6C9AEF6-913E-4B4C-B2D2-353062C2D8B6}" presName="compositeShape" presStyleCnt="0">
        <dgm:presLayoutVars>
          <dgm:chMax val="7"/>
          <dgm:dir/>
          <dgm:resizeHandles val="exact"/>
        </dgm:presLayoutVars>
      </dgm:prSet>
      <dgm:spPr/>
    </dgm:pt>
    <dgm:pt modelId="{30576D6D-4DF7-4BD7-9C12-6DBB0191215A}" type="pres">
      <dgm:prSet presAssocID="{54E8082E-F2F7-4A77-B646-04170CF1497D}" presName="circ1" presStyleLbl="vennNode1" presStyleIdx="0" presStyleCnt="3"/>
      <dgm:spPr/>
    </dgm:pt>
    <dgm:pt modelId="{6865A7EA-66D7-4D35-B270-D4084A5ACB5C}" type="pres">
      <dgm:prSet presAssocID="{54E8082E-F2F7-4A77-B646-04170CF1497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EF8569-47DD-48BD-84A5-FE8488FDE7B6}" type="pres">
      <dgm:prSet presAssocID="{24E02B61-CB6B-4659-9EBF-233D064F6545}" presName="circ2" presStyleLbl="vennNode1" presStyleIdx="1" presStyleCnt="3"/>
      <dgm:spPr/>
    </dgm:pt>
    <dgm:pt modelId="{7523543A-B987-4048-8AD3-33B2B59F54D0}" type="pres">
      <dgm:prSet presAssocID="{24E02B61-CB6B-4659-9EBF-233D064F65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6FAB9E9-2606-4642-AD63-69FEE6B983BF}" type="pres">
      <dgm:prSet presAssocID="{87578E14-6F90-4FB0-B22B-43F5A0A5718E}" presName="circ3" presStyleLbl="vennNode1" presStyleIdx="2" presStyleCnt="3"/>
      <dgm:spPr/>
    </dgm:pt>
    <dgm:pt modelId="{27F4BB1E-C8B6-4CB1-8090-247301A74259}" type="pres">
      <dgm:prSet presAssocID="{87578E14-6F90-4FB0-B22B-43F5A0A571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9669405-B347-4757-B9F2-871056721685}" type="presOf" srcId="{54E8082E-F2F7-4A77-B646-04170CF1497D}" destId="{30576D6D-4DF7-4BD7-9C12-6DBB0191215A}" srcOrd="0" destOrd="0" presId="urn:microsoft.com/office/officeart/2005/8/layout/venn1"/>
    <dgm:cxn modelId="{5F67D719-AA78-4EA3-92ED-A390F7E9FC95}" srcId="{A6C9AEF6-913E-4B4C-B2D2-353062C2D8B6}" destId="{24E02B61-CB6B-4659-9EBF-233D064F6545}" srcOrd="1" destOrd="0" parTransId="{2EF893F8-2EA5-4084-AD1D-C60E28906F0E}" sibTransId="{337F0B18-CCD7-4383-91E3-68A7AD9E9265}"/>
    <dgm:cxn modelId="{D8DD4C65-E8B0-436E-B54B-E909CB8C82BE}" type="presOf" srcId="{24E02B61-CB6B-4659-9EBF-233D064F6545}" destId="{B1EF8569-47DD-48BD-84A5-FE8488FDE7B6}" srcOrd="0" destOrd="0" presId="urn:microsoft.com/office/officeart/2005/8/layout/venn1"/>
    <dgm:cxn modelId="{7CC82A7B-4E70-4833-8E54-1260E60246C0}" type="presOf" srcId="{87578E14-6F90-4FB0-B22B-43F5A0A5718E}" destId="{27F4BB1E-C8B6-4CB1-8090-247301A74259}" srcOrd="1" destOrd="0" presId="urn:microsoft.com/office/officeart/2005/8/layout/venn1"/>
    <dgm:cxn modelId="{C8F8A47E-05B5-41B8-844D-75658FA4042E}" type="presOf" srcId="{24E02B61-CB6B-4659-9EBF-233D064F6545}" destId="{7523543A-B987-4048-8AD3-33B2B59F54D0}" srcOrd="1" destOrd="0" presId="urn:microsoft.com/office/officeart/2005/8/layout/venn1"/>
    <dgm:cxn modelId="{4BF2847F-872C-4CCD-95C7-D50ED0C28BFE}" type="presOf" srcId="{87578E14-6F90-4FB0-B22B-43F5A0A5718E}" destId="{16FAB9E9-2606-4642-AD63-69FEE6B983BF}" srcOrd="0" destOrd="0" presId="urn:microsoft.com/office/officeart/2005/8/layout/venn1"/>
    <dgm:cxn modelId="{88162F91-A30D-42BB-A09E-4570795C4726}" type="presOf" srcId="{54E8082E-F2F7-4A77-B646-04170CF1497D}" destId="{6865A7EA-66D7-4D35-B270-D4084A5ACB5C}" srcOrd="1" destOrd="0" presId="urn:microsoft.com/office/officeart/2005/8/layout/venn1"/>
    <dgm:cxn modelId="{C4CA4697-179C-4639-A007-79DD26A9FCE3}" srcId="{A6C9AEF6-913E-4B4C-B2D2-353062C2D8B6}" destId="{87578E14-6F90-4FB0-B22B-43F5A0A5718E}" srcOrd="2" destOrd="0" parTransId="{1B189CD9-71FB-4077-8D7A-5D21180F5AD4}" sibTransId="{73B3D106-53D3-4471-B4CD-9A5A5E818436}"/>
    <dgm:cxn modelId="{33F3FACF-434C-4B08-BD61-DAAAF08FE88E}" srcId="{A6C9AEF6-913E-4B4C-B2D2-353062C2D8B6}" destId="{54E8082E-F2F7-4A77-B646-04170CF1497D}" srcOrd="0" destOrd="0" parTransId="{82F3C314-5649-43FC-9CEE-67A7AB6F5E27}" sibTransId="{3793596E-08F5-479C-9BF5-D19CCCCB5131}"/>
    <dgm:cxn modelId="{69F23AFC-F5D5-432B-A1D5-BC46DF24071C}" type="presOf" srcId="{A6C9AEF6-913E-4B4C-B2D2-353062C2D8B6}" destId="{EB524FC7-4D38-4A00-908E-B8975F5B5EDE}" srcOrd="0" destOrd="0" presId="urn:microsoft.com/office/officeart/2005/8/layout/venn1"/>
    <dgm:cxn modelId="{8F152FAE-D1D3-433E-8CC1-37E6147F4D6A}" type="presParOf" srcId="{EB524FC7-4D38-4A00-908E-B8975F5B5EDE}" destId="{30576D6D-4DF7-4BD7-9C12-6DBB0191215A}" srcOrd="0" destOrd="0" presId="urn:microsoft.com/office/officeart/2005/8/layout/venn1"/>
    <dgm:cxn modelId="{FE71E805-FE8A-4984-B25B-53C11ABD3950}" type="presParOf" srcId="{EB524FC7-4D38-4A00-908E-B8975F5B5EDE}" destId="{6865A7EA-66D7-4D35-B270-D4084A5ACB5C}" srcOrd="1" destOrd="0" presId="urn:microsoft.com/office/officeart/2005/8/layout/venn1"/>
    <dgm:cxn modelId="{47897456-8488-4ACC-8475-C253EFA2D2A1}" type="presParOf" srcId="{EB524FC7-4D38-4A00-908E-B8975F5B5EDE}" destId="{B1EF8569-47DD-48BD-84A5-FE8488FDE7B6}" srcOrd="2" destOrd="0" presId="urn:microsoft.com/office/officeart/2005/8/layout/venn1"/>
    <dgm:cxn modelId="{322FE9B6-DEDB-4B96-817D-911A0C156E16}" type="presParOf" srcId="{EB524FC7-4D38-4A00-908E-B8975F5B5EDE}" destId="{7523543A-B987-4048-8AD3-33B2B59F54D0}" srcOrd="3" destOrd="0" presId="urn:microsoft.com/office/officeart/2005/8/layout/venn1"/>
    <dgm:cxn modelId="{110AB903-395B-499E-8088-1E299286149F}" type="presParOf" srcId="{EB524FC7-4D38-4A00-908E-B8975F5B5EDE}" destId="{16FAB9E9-2606-4642-AD63-69FEE6B983BF}" srcOrd="4" destOrd="0" presId="urn:microsoft.com/office/officeart/2005/8/layout/venn1"/>
    <dgm:cxn modelId="{8E5F48C2-33AA-430E-838D-D14F3A8F6C9F}" type="presParOf" srcId="{EB524FC7-4D38-4A00-908E-B8975F5B5EDE}" destId="{27F4BB1E-C8B6-4CB1-8090-247301A7425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65502-0426-44EB-84E6-6C96F4EF4D0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36CD43-3960-4206-90DE-1A5D7C1CAAC9}">
      <dgm:prSet phldrT="[文本]"/>
      <dgm:spPr>
        <a:solidFill>
          <a:srgbClr val="C00000">
            <a:alpha val="62000"/>
          </a:srgbClr>
        </a:solidFill>
      </dgm:spPr>
      <dgm:t>
        <a:bodyPr/>
        <a:lstStyle/>
        <a:p>
          <a:r>
            <a:rPr lang="en-US" altLang="zh-CN" dirty="0"/>
            <a:t>Exclude</a:t>
          </a:r>
          <a:endParaRPr lang="zh-CN" altLang="en-US" dirty="0"/>
        </a:p>
      </dgm:t>
    </dgm:pt>
    <dgm:pt modelId="{2A5036DD-A5F3-4686-8EF9-624CBB0F432D}" type="parTrans" cxnId="{988893E9-B26F-40FB-8051-1EBB417C7738}">
      <dgm:prSet/>
      <dgm:spPr/>
      <dgm:t>
        <a:bodyPr/>
        <a:lstStyle/>
        <a:p>
          <a:endParaRPr lang="zh-CN" altLang="en-US"/>
        </a:p>
      </dgm:t>
    </dgm:pt>
    <dgm:pt modelId="{D4CB81F2-9199-4E58-B914-560F88721134}" type="sibTrans" cxnId="{988893E9-B26F-40FB-8051-1EBB417C7738}">
      <dgm:prSet/>
      <dgm:spPr/>
      <dgm:t>
        <a:bodyPr/>
        <a:lstStyle/>
        <a:p>
          <a:endParaRPr lang="zh-CN" altLang="en-US"/>
        </a:p>
      </dgm:t>
    </dgm:pt>
    <dgm:pt modelId="{653FB701-67C7-41D5-AD2D-6DC969C2B5B3}">
      <dgm:prSet phldrT="[文本]"/>
      <dgm:spPr>
        <a:solidFill>
          <a:srgbClr val="DA6300">
            <a:alpha val="77000"/>
          </a:srgbClr>
        </a:solidFill>
      </dgm:spPr>
      <dgm:t>
        <a:bodyPr/>
        <a:lstStyle/>
        <a:p>
          <a:r>
            <a:rPr lang="en-US" altLang="zh-CN" dirty="0"/>
            <a:t>Non-English</a:t>
          </a:r>
          <a:endParaRPr lang="zh-CN" altLang="en-US" dirty="0"/>
        </a:p>
      </dgm:t>
    </dgm:pt>
    <dgm:pt modelId="{8CEE4E7A-10A2-4BEB-A930-5E9332C2F987}" type="parTrans" cxnId="{FA441B40-9B09-4124-9261-48105A8ECDF2}">
      <dgm:prSet/>
      <dgm:spPr>
        <a:ln>
          <a:solidFill>
            <a:srgbClr val="C00000"/>
          </a:solidFill>
        </a:ln>
      </dgm:spPr>
      <dgm:t>
        <a:bodyPr/>
        <a:lstStyle/>
        <a:p>
          <a:endParaRPr lang="zh-CN" altLang="en-US"/>
        </a:p>
      </dgm:t>
    </dgm:pt>
    <dgm:pt modelId="{33713DE7-19A6-4CB2-A7B2-E804E8033AC4}" type="sibTrans" cxnId="{FA441B40-9B09-4124-9261-48105A8ECDF2}">
      <dgm:prSet/>
      <dgm:spPr/>
      <dgm:t>
        <a:bodyPr/>
        <a:lstStyle/>
        <a:p>
          <a:endParaRPr lang="zh-CN" altLang="en-US"/>
        </a:p>
      </dgm:t>
    </dgm:pt>
    <dgm:pt modelId="{42B55960-B535-4BBB-B7CA-A3B4A89E0DE8}">
      <dgm:prSet phldrT="[文本]"/>
      <dgm:spPr>
        <a:solidFill>
          <a:srgbClr val="DA6300">
            <a:alpha val="77000"/>
          </a:srgbClr>
        </a:solidFill>
      </dgm:spPr>
      <dgm:t>
        <a:bodyPr/>
        <a:lstStyle/>
        <a:p>
          <a:r>
            <a:rPr lang="en-US" altLang="zh-CN" dirty="0"/>
            <a:t>Too much code / stack traces</a:t>
          </a:r>
          <a:endParaRPr lang="zh-CN" altLang="en-US" dirty="0"/>
        </a:p>
      </dgm:t>
    </dgm:pt>
    <dgm:pt modelId="{05788BC1-13AC-4DFB-A9A9-49AEF7B4B005}" type="parTrans" cxnId="{D3CB5EB7-0494-4FC1-82E8-3A64C99FC1A9}">
      <dgm:prSet/>
      <dgm:spPr>
        <a:ln>
          <a:solidFill>
            <a:srgbClr val="C00000"/>
          </a:solidFill>
        </a:ln>
      </dgm:spPr>
      <dgm:t>
        <a:bodyPr/>
        <a:lstStyle/>
        <a:p>
          <a:endParaRPr lang="zh-CN" altLang="en-US"/>
        </a:p>
      </dgm:t>
    </dgm:pt>
    <dgm:pt modelId="{60A87325-558C-4889-B455-D71900B6A03D}" type="sibTrans" cxnId="{D3CB5EB7-0494-4FC1-82E8-3A64C99FC1A9}">
      <dgm:prSet/>
      <dgm:spPr/>
      <dgm:t>
        <a:bodyPr/>
        <a:lstStyle/>
        <a:p>
          <a:endParaRPr lang="zh-CN" altLang="en-US"/>
        </a:p>
      </dgm:t>
    </dgm:pt>
    <dgm:pt modelId="{23B3E480-A6FD-4D6F-A771-DBB3B5B2EA27}">
      <dgm:prSet phldrT="[文本]"/>
      <dgm:spPr>
        <a:solidFill>
          <a:srgbClr val="DA6300">
            <a:alpha val="77000"/>
          </a:srgbClr>
        </a:solidFill>
      </dgm:spPr>
      <dgm:t>
        <a:bodyPr/>
        <a:lstStyle/>
        <a:p>
          <a:r>
            <a:rPr lang="en-US" altLang="zh-CN" dirty="0"/>
            <a:t>Involve channel robots</a:t>
          </a:r>
          <a:endParaRPr lang="zh-CN" altLang="en-US" dirty="0"/>
        </a:p>
      </dgm:t>
    </dgm:pt>
    <dgm:pt modelId="{BBEAAD00-9978-4D87-A598-DC00C01C17C3}" type="parTrans" cxnId="{1EC130C9-AE44-42AA-98CA-11A8A328A7D1}">
      <dgm:prSet/>
      <dgm:spPr>
        <a:ln>
          <a:solidFill>
            <a:srgbClr val="C00000"/>
          </a:solidFill>
        </a:ln>
      </dgm:spPr>
      <dgm:t>
        <a:bodyPr/>
        <a:lstStyle/>
        <a:p>
          <a:endParaRPr lang="zh-CN" altLang="en-US"/>
        </a:p>
      </dgm:t>
    </dgm:pt>
    <dgm:pt modelId="{9F1017C4-44A6-474E-9C59-FE1F194C6B41}" type="sibTrans" cxnId="{1EC130C9-AE44-42AA-98CA-11A8A328A7D1}">
      <dgm:prSet/>
      <dgm:spPr/>
      <dgm:t>
        <a:bodyPr/>
        <a:lstStyle/>
        <a:p>
          <a:endParaRPr lang="zh-CN" altLang="en-US"/>
        </a:p>
      </dgm:t>
    </dgm:pt>
    <dgm:pt modelId="{8909B077-6426-4DE9-BAB3-9D3B0CA955F9}" type="pres">
      <dgm:prSet presAssocID="{D1765502-0426-44EB-84E6-6C96F4EF4D0B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1F030A48-91E4-4745-AC9B-BA8F2B3FBB6F}" type="pres">
      <dgm:prSet presAssocID="{8636CD43-3960-4206-90DE-1A5D7C1CAAC9}" presName="hierRoot1" presStyleCnt="0">
        <dgm:presLayoutVars>
          <dgm:hierBranch val="init"/>
        </dgm:presLayoutVars>
      </dgm:prSet>
      <dgm:spPr/>
    </dgm:pt>
    <dgm:pt modelId="{435A4B79-A2A9-4635-B04A-CBFC53645C4B}" type="pres">
      <dgm:prSet presAssocID="{8636CD43-3960-4206-90DE-1A5D7C1CAAC9}" presName="rootComposite1" presStyleCnt="0"/>
      <dgm:spPr/>
    </dgm:pt>
    <dgm:pt modelId="{9104F7EB-6981-4044-B0D9-A7414D4C73BF}" type="pres">
      <dgm:prSet presAssocID="{8636CD43-3960-4206-90DE-1A5D7C1CAAC9}" presName="rootText1" presStyleLbl="node0" presStyleIdx="0" presStyleCnt="1" custLinFactNeighborX="39870" custLinFactNeighborY="24814">
        <dgm:presLayoutVars>
          <dgm:chPref val="3"/>
        </dgm:presLayoutVars>
      </dgm:prSet>
      <dgm:spPr/>
    </dgm:pt>
    <dgm:pt modelId="{2C0AC6AE-F6E0-48F9-B965-E21E0D884CE1}" type="pres">
      <dgm:prSet presAssocID="{8636CD43-3960-4206-90DE-1A5D7C1CAAC9}" presName="rootConnector1" presStyleLbl="node1" presStyleIdx="0" presStyleCnt="0"/>
      <dgm:spPr/>
    </dgm:pt>
    <dgm:pt modelId="{BADA79D7-16C7-4823-849F-D4D4C5971DC0}" type="pres">
      <dgm:prSet presAssocID="{8636CD43-3960-4206-90DE-1A5D7C1CAAC9}" presName="hierChild2" presStyleCnt="0"/>
      <dgm:spPr/>
    </dgm:pt>
    <dgm:pt modelId="{9393F8D0-6128-4273-9FD8-1DDA5C5672F0}" type="pres">
      <dgm:prSet presAssocID="{8CEE4E7A-10A2-4BEB-A930-5E9332C2F987}" presName="Name66" presStyleLbl="parChTrans1D2" presStyleIdx="0" presStyleCnt="3"/>
      <dgm:spPr/>
    </dgm:pt>
    <dgm:pt modelId="{1CCFD991-98D5-460C-B03F-0CA2AD249927}" type="pres">
      <dgm:prSet presAssocID="{653FB701-67C7-41D5-AD2D-6DC969C2B5B3}" presName="hierRoot2" presStyleCnt="0">
        <dgm:presLayoutVars>
          <dgm:hierBranch val="l"/>
        </dgm:presLayoutVars>
      </dgm:prSet>
      <dgm:spPr/>
    </dgm:pt>
    <dgm:pt modelId="{5417AF69-14E2-4572-BCE9-F24525BE53B7}" type="pres">
      <dgm:prSet presAssocID="{653FB701-67C7-41D5-AD2D-6DC969C2B5B3}" presName="rootComposite" presStyleCnt="0"/>
      <dgm:spPr/>
    </dgm:pt>
    <dgm:pt modelId="{1DD1D6EF-1698-4BF7-92AD-2A21F5B0F3E9}" type="pres">
      <dgm:prSet presAssocID="{653FB701-67C7-41D5-AD2D-6DC969C2B5B3}" presName="rootText" presStyleLbl="node2" presStyleIdx="0" presStyleCnt="3" custLinFactNeighborX="1035" custLinFactNeighborY="44076">
        <dgm:presLayoutVars>
          <dgm:chPref val="3"/>
        </dgm:presLayoutVars>
      </dgm:prSet>
      <dgm:spPr/>
    </dgm:pt>
    <dgm:pt modelId="{8F8F9A87-B971-4A5B-BCFB-DACAB2721009}" type="pres">
      <dgm:prSet presAssocID="{653FB701-67C7-41D5-AD2D-6DC969C2B5B3}" presName="rootConnector" presStyleLbl="node2" presStyleIdx="0" presStyleCnt="3"/>
      <dgm:spPr/>
    </dgm:pt>
    <dgm:pt modelId="{CD446547-9A06-4F4C-AE1A-77A1F7C2971A}" type="pres">
      <dgm:prSet presAssocID="{653FB701-67C7-41D5-AD2D-6DC969C2B5B3}" presName="hierChild4" presStyleCnt="0"/>
      <dgm:spPr/>
    </dgm:pt>
    <dgm:pt modelId="{B44A31EA-F5BB-4E71-B4B3-000740122200}" type="pres">
      <dgm:prSet presAssocID="{653FB701-67C7-41D5-AD2D-6DC969C2B5B3}" presName="hierChild5" presStyleCnt="0"/>
      <dgm:spPr/>
    </dgm:pt>
    <dgm:pt modelId="{E495801D-FCCE-4899-8CCE-A6852BAD7E85}" type="pres">
      <dgm:prSet presAssocID="{05788BC1-13AC-4DFB-A9A9-49AEF7B4B005}" presName="Name66" presStyleLbl="parChTrans1D2" presStyleIdx="1" presStyleCnt="3"/>
      <dgm:spPr/>
    </dgm:pt>
    <dgm:pt modelId="{3CA15F9E-6D22-49EA-9BCF-A25F4C9A4FFC}" type="pres">
      <dgm:prSet presAssocID="{42B55960-B535-4BBB-B7CA-A3B4A89E0DE8}" presName="hierRoot2" presStyleCnt="0">
        <dgm:presLayoutVars>
          <dgm:hierBranch val="init"/>
        </dgm:presLayoutVars>
      </dgm:prSet>
      <dgm:spPr/>
    </dgm:pt>
    <dgm:pt modelId="{2A968AC3-A37C-4974-8E78-45AF2AEACFAF}" type="pres">
      <dgm:prSet presAssocID="{42B55960-B535-4BBB-B7CA-A3B4A89E0DE8}" presName="rootComposite" presStyleCnt="0"/>
      <dgm:spPr/>
    </dgm:pt>
    <dgm:pt modelId="{481F778F-3CEA-4F9B-ACEE-EBECD4B86588}" type="pres">
      <dgm:prSet presAssocID="{42B55960-B535-4BBB-B7CA-A3B4A89E0DE8}" presName="rootText" presStyleLbl="node2" presStyleIdx="1" presStyleCnt="3" custLinFactNeighborX="1607" custLinFactNeighborY="24374">
        <dgm:presLayoutVars>
          <dgm:chPref val="3"/>
        </dgm:presLayoutVars>
      </dgm:prSet>
      <dgm:spPr/>
    </dgm:pt>
    <dgm:pt modelId="{593916DF-D3AB-4917-8C12-391532DDD9B1}" type="pres">
      <dgm:prSet presAssocID="{42B55960-B535-4BBB-B7CA-A3B4A89E0DE8}" presName="rootConnector" presStyleLbl="node2" presStyleIdx="1" presStyleCnt="3"/>
      <dgm:spPr/>
    </dgm:pt>
    <dgm:pt modelId="{D37F07D1-F6D1-43B9-B43F-24D9FFE13608}" type="pres">
      <dgm:prSet presAssocID="{42B55960-B535-4BBB-B7CA-A3B4A89E0DE8}" presName="hierChild4" presStyleCnt="0"/>
      <dgm:spPr/>
    </dgm:pt>
    <dgm:pt modelId="{A0D792F0-1325-47FF-9AFE-F872A2B11E7A}" type="pres">
      <dgm:prSet presAssocID="{42B55960-B535-4BBB-B7CA-A3B4A89E0DE8}" presName="hierChild5" presStyleCnt="0"/>
      <dgm:spPr/>
    </dgm:pt>
    <dgm:pt modelId="{5AC0FDBA-1EC0-43BA-B9FB-8E333EC92769}" type="pres">
      <dgm:prSet presAssocID="{BBEAAD00-9978-4D87-A598-DC00C01C17C3}" presName="Name66" presStyleLbl="parChTrans1D2" presStyleIdx="2" presStyleCnt="3"/>
      <dgm:spPr/>
    </dgm:pt>
    <dgm:pt modelId="{2F7EA803-2EC4-4244-855E-D92BFE9AB89F}" type="pres">
      <dgm:prSet presAssocID="{23B3E480-A6FD-4D6F-A771-DBB3B5B2EA27}" presName="hierRoot2" presStyleCnt="0">
        <dgm:presLayoutVars>
          <dgm:hierBranch val="init"/>
        </dgm:presLayoutVars>
      </dgm:prSet>
      <dgm:spPr/>
    </dgm:pt>
    <dgm:pt modelId="{47B93160-4293-4049-B802-DAA1F17DFBA1}" type="pres">
      <dgm:prSet presAssocID="{23B3E480-A6FD-4D6F-A771-DBB3B5B2EA27}" presName="rootComposite" presStyleCnt="0"/>
      <dgm:spPr/>
    </dgm:pt>
    <dgm:pt modelId="{090FAB14-8BD0-4A21-B1A0-FEDE9D575A26}" type="pres">
      <dgm:prSet presAssocID="{23B3E480-A6FD-4D6F-A771-DBB3B5B2EA27}" presName="rootText" presStyleLbl="node2" presStyleIdx="2" presStyleCnt="3" custLinFactNeighborX="1035" custLinFactNeighborY="1162">
        <dgm:presLayoutVars>
          <dgm:chPref val="3"/>
        </dgm:presLayoutVars>
      </dgm:prSet>
      <dgm:spPr/>
    </dgm:pt>
    <dgm:pt modelId="{47E7E981-35D2-4B8B-80FF-B5FE6D56A0FF}" type="pres">
      <dgm:prSet presAssocID="{23B3E480-A6FD-4D6F-A771-DBB3B5B2EA27}" presName="rootConnector" presStyleLbl="node2" presStyleIdx="2" presStyleCnt="3"/>
      <dgm:spPr/>
    </dgm:pt>
    <dgm:pt modelId="{5A2FEE85-784D-4D19-B3B7-88CE7E76D839}" type="pres">
      <dgm:prSet presAssocID="{23B3E480-A6FD-4D6F-A771-DBB3B5B2EA27}" presName="hierChild4" presStyleCnt="0"/>
      <dgm:spPr/>
    </dgm:pt>
    <dgm:pt modelId="{7DE558B1-867D-4290-A713-01CF75769714}" type="pres">
      <dgm:prSet presAssocID="{23B3E480-A6FD-4D6F-A771-DBB3B5B2EA27}" presName="hierChild5" presStyleCnt="0"/>
      <dgm:spPr/>
    </dgm:pt>
    <dgm:pt modelId="{FBB438BB-545E-4D35-AC7C-CF5B6E64D9E1}" type="pres">
      <dgm:prSet presAssocID="{8636CD43-3960-4206-90DE-1A5D7C1CAAC9}" presName="hierChild3" presStyleCnt="0"/>
      <dgm:spPr/>
    </dgm:pt>
  </dgm:ptLst>
  <dgm:cxnLst>
    <dgm:cxn modelId="{FD80340E-E1B8-4763-A3A1-59DFD1FAED6E}" type="presOf" srcId="{42B55960-B535-4BBB-B7CA-A3B4A89E0DE8}" destId="{593916DF-D3AB-4917-8C12-391532DDD9B1}" srcOrd="1" destOrd="0" presId="urn:microsoft.com/office/officeart/2009/3/layout/HorizontalOrganizationChart"/>
    <dgm:cxn modelId="{19DD1922-30C7-491A-8FAB-AE913B156156}" type="presOf" srcId="{8636CD43-3960-4206-90DE-1A5D7C1CAAC9}" destId="{9104F7EB-6981-4044-B0D9-A7414D4C73BF}" srcOrd="0" destOrd="0" presId="urn:microsoft.com/office/officeart/2009/3/layout/HorizontalOrganizationChart"/>
    <dgm:cxn modelId="{36A55437-0294-4DBF-83EF-7FC7B2833242}" type="presOf" srcId="{BBEAAD00-9978-4D87-A598-DC00C01C17C3}" destId="{5AC0FDBA-1EC0-43BA-B9FB-8E333EC92769}" srcOrd="0" destOrd="0" presId="urn:microsoft.com/office/officeart/2009/3/layout/HorizontalOrganizationChart"/>
    <dgm:cxn modelId="{FA441B40-9B09-4124-9261-48105A8ECDF2}" srcId="{8636CD43-3960-4206-90DE-1A5D7C1CAAC9}" destId="{653FB701-67C7-41D5-AD2D-6DC969C2B5B3}" srcOrd="0" destOrd="0" parTransId="{8CEE4E7A-10A2-4BEB-A930-5E9332C2F987}" sibTransId="{33713DE7-19A6-4CB2-A7B2-E804E8033AC4}"/>
    <dgm:cxn modelId="{D04E3940-9AF5-4B16-8BCD-F3F746CC5E5C}" type="presOf" srcId="{23B3E480-A6FD-4D6F-A771-DBB3B5B2EA27}" destId="{47E7E981-35D2-4B8B-80FF-B5FE6D56A0FF}" srcOrd="1" destOrd="0" presId="urn:microsoft.com/office/officeart/2009/3/layout/HorizontalOrganizationChart"/>
    <dgm:cxn modelId="{231A1175-E80F-4BBB-A901-D8317658A4A0}" type="presOf" srcId="{8636CD43-3960-4206-90DE-1A5D7C1CAAC9}" destId="{2C0AC6AE-F6E0-48F9-B965-E21E0D884CE1}" srcOrd="1" destOrd="0" presId="urn:microsoft.com/office/officeart/2009/3/layout/HorizontalOrganizationChart"/>
    <dgm:cxn modelId="{5865AA76-E1FD-4A16-B765-6724C54E1543}" type="presOf" srcId="{D1765502-0426-44EB-84E6-6C96F4EF4D0B}" destId="{8909B077-6426-4DE9-BAB3-9D3B0CA955F9}" srcOrd="0" destOrd="0" presId="urn:microsoft.com/office/officeart/2009/3/layout/HorizontalOrganizationChart"/>
    <dgm:cxn modelId="{052FD65A-FE6A-45CD-BE4C-87264F2C70A3}" type="presOf" srcId="{05788BC1-13AC-4DFB-A9A9-49AEF7B4B005}" destId="{E495801D-FCCE-4899-8CCE-A6852BAD7E85}" srcOrd="0" destOrd="0" presId="urn:microsoft.com/office/officeart/2009/3/layout/HorizontalOrganizationChart"/>
    <dgm:cxn modelId="{9186209C-5CC5-4DC6-B54A-250F61DF4C8F}" type="presOf" srcId="{653FB701-67C7-41D5-AD2D-6DC969C2B5B3}" destId="{8F8F9A87-B971-4A5B-BCFB-DACAB2721009}" srcOrd="1" destOrd="0" presId="urn:microsoft.com/office/officeart/2009/3/layout/HorizontalOrganizationChart"/>
    <dgm:cxn modelId="{6A0B7CA1-9AAA-4017-8D19-7AF1BD703B5A}" type="presOf" srcId="{42B55960-B535-4BBB-B7CA-A3B4A89E0DE8}" destId="{481F778F-3CEA-4F9B-ACEE-EBECD4B86588}" srcOrd="0" destOrd="0" presId="urn:microsoft.com/office/officeart/2009/3/layout/HorizontalOrganizationChart"/>
    <dgm:cxn modelId="{D3CB5EB7-0494-4FC1-82E8-3A64C99FC1A9}" srcId="{8636CD43-3960-4206-90DE-1A5D7C1CAAC9}" destId="{42B55960-B535-4BBB-B7CA-A3B4A89E0DE8}" srcOrd="1" destOrd="0" parTransId="{05788BC1-13AC-4DFB-A9A9-49AEF7B4B005}" sibTransId="{60A87325-558C-4889-B455-D71900B6A03D}"/>
    <dgm:cxn modelId="{924959BD-67F6-44D3-9B5E-3FFFADF9345C}" type="presOf" srcId="{8CEE4E7A-10A2-4BEB-A930-5E9332C2F987}" destId="{9393F8D0-6128-4273-9FD8-1DDA5C5672F0}" srcOrd="0" destOrd="0" presId="urn:microsoft.com/office/officeart/2009/3/layout/HorizontalOrganizationChart"/>
    <dgm:cxn modelId="{BA2DA6C8-5940-46FF-BB39-C4997FD9ED41}" type="presOf" srcId="{653FB701-67C7-41D5-AD2D-6DC969C2B5B3}" destId="{1DD1D6EF-1698-4BF7-92AD-2A21F5B0F3E9}" srcOrd="0" destOrd="0" presId="urn:microsoft.com/office/officeart/2009/3/layout/HorizontalOrganizationChart"/>
    <dgm:cxn modelId="{1EC130C9-AE44-42AA-98CA-11A8A328A7D1}" srcId="{8636CD43-3960-4206-90DE-1A5D7C1CAAC9}" destId="{23B3E480-A6FD-4D6F-A771-DBB3B5B2EA27}" srcOrd="2" destOrd="0" parTransId="{BBEAAD00-9978-4D87-A598-DC00C01C17C3}" sibTransId="{9F1017C4-44A6-474E-9C59-FE1F194C6B41}"/>
    <dgm:cxn modelId="{EE13EDD9-ADE0-41D6-87BE-AFD05F604F62}" type="presOf" srcId="{23B3E480-A6FD-4D6F-A771-DBB3B5B2EA27}" destId="{090FAB14-8BD0-4A21-B1A0-FEDE9D575A26}" srcOrd="0" destOrd="0" presId="urn:microsoft.com/office/officeart/2009/3/layout/HorizontalOrganizationChart"/>
    <dgm:cxn modelId="{988893E9-B26F-40FB-8051-1EBB417C7738}" srcId="{D1765502-0426-44EB-84E6-6C96F4EF4D0B}" destId="{8636CD43-3960-4206-90DE-1A5D7C1CAAC9}" srcOrd="0" destOrd="0" parTransId="{2A5036DD-A5F3-4686-8EF9-624CBB0F432D}" sibTransId="{D4CB81F2-9199-4E58-B914-560F88721134}"/>
    <dgm:cxn modelId="{22F5A152-566A-4CB8-BB62-DD56D4289BDF}" type="presParOf" srcId="{8909B077-6426-4DE9-BAB3-9D3B0CA955F9}" destId="{1F030A48-91E4-4745-AC9B-BA8F2B3FBB6F}" srcOrd="0" destOrd="0" presId="urn:microsoft.com/office/officeart/2009/3/layout/HorizontalOrganizationChart"/>
    <dgm:cxn modelId="{E5324B7E-57D6-4B13-8430-E121B3F64D99}" type="presParOf" srcId="{1F030A48-91E4-4745-AC9B-BA8F2B3FBB6F}" destId="{435A4B79-A2A9-4635-B04A-CBFC53645C4B}" srcOrd="0" destOrd="0" presId="urn:microsoft.com/office/officeart/2009/3/layout/HorizontalOrganizationChart"/>
    <dgm:cxn modelId="{C9F71D2E-7EB6-4C00-B690-F6C17D9AF32F}" type="presParOf" srcId="{435A4B79-A2A9-4635-B04A-CBFC53645C4B}" destId="{9104F7EB-6981-4044-B0D9-A7414D4C73BF}" srcOrd="0" destOrd="0" presId="urn:microsoft.com/office/officeart/2009/3/layout/HorizontalOrganizationChart"/>
    <dgm:cxn modelId="{ABDE0941-171E-4C16-B327-487EC30155B4}" type="presParOf" srcId="{435A4B79-A2A9-4635-B04A-CBFC53645C4B}" destId="{2C0AC6AE-F6E0-48F9-B965-E21E0D884CE1}" srcOrd="1" destOrd="0" presId="urn:microsoft.com/office/officeart/2009/3/layout/HorizontalOrganizationChart"/>
    <dgm:cxn modelId="{0086DD24-2CAD-4F32-9B44-09E00CA1DA43}" type="presParOf" srcId="{1F030A48-91E4-4745-AC9B-BA8F2B3FBB6F}" destId="{BADA79D7-16C7-4823-849F-D4D4C5971DC0}" srcOrd="1" destOrd="0" presId="urn:microsoft.com/office/officeart/2009/3/layout/HorizontalOrganizationChart"/>
    <dgm:cxn modelId="{D4211D01-77BA-40E2-BC02-270ACD96FC7B}" type="presParOf" srcId="{BADA79D7-16C7-4823-849F-D4D4C5971DC0}" destId="{9393F8D0-6128-4273-9FD8-1DDA5C5672F0}" srcOrd="0" destOrd="0" presId="urn:microsoft.com/office/officeart/2009/3/layout/HorizontalOrganizationChart"/>
    <dgm:cxn modelId="{B760BDBF-32AF-40A3-8B4B-FCE665273579}" type="presParOf" srcId="{BADA79D7-16C7-4823-849F-D4D4C5971DC0}" destId="{1CCFD991-98D5-460C-B03F-0CA2AD249927}" srcOrd="1" destOrd="0" presId="urn:microsoft.com/office/officeart/2009/3/layout/HorizontalOrganizationChart"/>
    <dgm:cxn modelId="{2F1E1419-C73F-4686-8F00-42586CC6B80B}" type="presParOf" srcId="{1CCFD991-98D5-460C-B03F-0CA2AD249927}" destId="{5417AF69-14E2-4572-BCE9-F24525BE53B7}" srcOrd="0" destOrd="0" presId="urn:microsoft.com/office/officeart/2009/3/layout/HorizontalOrganizationChart"/>
    <dgm:cxn modelId="{B079C8AC-7FC3-482A-90B5-03E4D1BA0E37}" type="presParOf" srcId="{5417AF69-14E2-4572-BCE9-F24525BE53B7}" destId="{1DD1D6EF-1698-4BF7-92AD-2A21F5B0F3E9}" srcOrd="0" destOrd="0" presId="urn:microsoft.com/office/officeart/2009/3/layout/HorizontalOrganizationChart"/>
    <dgm:cxn modelId="{D97B058C-F2C8-4A0A-BE2A-FDBD13751205}" type="presParOf" srcId="{5417AF69-14E2-4572-BCE9-F24525BE53B7}" destId="{8F8F9A87-B971-4A5B-BCFB-DACAB2721009}" srcOrd="1" destOrd="0" presId="urn:microsoft.com/office/officeart/2009/3/layout/HorizontalOrganizationChart"/>
    <dgm:cxn modelId="{EC68E3A9-A3B9-4463-8401-850612A1D8C9}" type="presParOf" srcId="{1CCFD991-98D5-460C-B03F-0CA2AD249927}" destId="{CD446547-9A06-4F4C-AE1A-77A1F7C2971A}" srcOrd="1" destOrd="0" presId="urn:microsoft.com/office/officeart/2009/3/layout/HorizontalOrganizationChart"/>
    <dgm:cxn modelId="{B1AC5FA2-E741-426C-8230-B9CDB47DB331}" type="presParOf" srcId="{1CCFD991-98D5-460C-B03F-0CA2AD249927}" destId="{B44A31EA-F5BB-4E71-B4B3-000740122200}" srcOrd="2" destOrd="0" presId="urn:microsoft.com/office/officeart/2009/3/layout/HorizontalOrganizationChart"/>
    <dgm:cxn modelId="{343AD2D3-C9DD-44EC-8461-7022596E741B}" type="presParOf" srcId="{BADA79D7-16C7-4823-849F-D4D4C5971DC0}" destId="{E495801D-FCCE-4899-8CCE-A6852BAD7E85}" srcOrd="2" destOrd="0" presId="urn:microsoft.com/office/officeart/2009/3/layout/HorizontalOrganizationChart"/>
    <dgm:cxn modelId="{0B703D85-EC65-408E-910C-25400E1EFCC2}" type="presParOf" srcId="{BADA79D7-16C7-4823-849F-D4D4C5971DC0}" destId="{3CA15F9E-6D22-49EA-9BCF-A25F4C9A4FFC}" srcOrd="3" destOrd="0" presId="urn:microsoft.com/office/officeart/2009/3/layout/HorizontalOrganizationChart"/>
    <dgm:cxn modelId="{388E1B12-4872-436B-B864-4B251876A88E}" type="presParOf" srcId="{3CA15F9E-6D22-49EA-9BCF-A25F4C9A4FFC}" destId="{2A968AC3-A37C-4974-8E78-45AF2AEACFAF}" srcOrd="0" destOrd="0" presId="urn:microsoft.com/office/officeart/2009/3/layout/HorizontalOrganizationChart"/>
    <dgm:cxn modelId="{C7C7014B-7CEA-420C-A5E3-1FA85F1110F8}" type="presParOf" srcId="{2A968AC3-A37C-4974-8E78-45AF2AEACFAF}" destId="{481F778F-3CEA-4F9B-ACEE-EBECD4B86588}" srcOrd="0" destOrd="0" presId="urn:microsoft.com/office/officeart/2009/3/layout/HorizontalOrganizationChart"/>
    <dgm:cxn modelId="{63F7614E-46AA-4BA5-AAAC-43D1510018C4}" type="presParOf" srcId="{2A968AC3-A37C-4974-8E78-45AF2AEACFAF}" destId="{593916DF-D3AB-4917-8C12-391532DDD9B1}" srcOrd="1" destOrd="0" presId="urn:microsoft.com/office/officeart/2009/3/layout/HorizontalOrganizationChart"/>
    <dgm:cxn modelId="{9D43EC29-6D41-4AC7-9901-72C8948B79BC}" type="presParOf" srcId="{3CA15F9E-6D22-49EA-9BCF-A25F4C9A4FFC}" destId="{D37F07D1-F6D1-43B9-B43F-24D9FFE13608}" srcOrd="1" destOrd="0" presId="urn:microsoft.com/office/officeart/2009/3/layout/HorizontalOrganizationChart"/>
    <dgm:cxn modelId="{8F67E25D-C382-4E3B-9755-3096566647C6}" type="presParOf" srcId="{3CA15F9E-6D22-49EA-9BCF-A25F4C9A4FFC}" destId="{A0D792F0-1325-47FF-9AFE-F872A2B11E7A}" srcOrd="2" destOrd="0" presId="urn:microsoft.com/office/officeart/2009/3/layout/HorizontalOrganizationChart"/>
    <dgm:cxn modelId="{17CF1B18-9869-42C7-BF8C-DF2742FFCFF2}" type="presParOf" srcId="{BADA79D7-16C7-4823-849F-D4D4C5971DC0}" destId="{5AC0FDBA-1EC0-43BA-B9FB-8E333EC92769}" srcOrd="4" destOrd="0" presId="urn:microsoft.com/office/officeart/2009/3/layout/HorizontalOrganizationChart"/>
    <dgm:cxn modelId="{8E5F25A7-BD2A-4378-8F37-82E0D34B7468}" type="presParOf" srcId="{BADA79D7-16C7-4823-849F-D4D4C5971DC0}" destId="{2F7EA803-2EC4-4244-855E-D92BFE9AB89F}" srcOrd="5" destOrd="0" presId="urn:microsoft.com/office/officeart/2009/3/layout/HorizontalOrganizationChart"/>
    <dgm:cxn modelId="{4FCEB944-E681-4AAF-BD28-4BCE7F4F6B59}" type="presParOf" srcId="{2F7EA803-2EC4-4244-855E-D92BFE9AB89F}" destId="{47B93160-4293-4049-B802-DAA1F17DFBA1}" srcOrd="0" destOrd="0" presId="urn:microsoft.com/office/officeart/2009/3/layout/HorizontalOrganizationChart"/>
    <dgm:cxn modelId="{5F8361C1-7D0B-4E1A-8EF7-30360DC0E73F}" type="presParOf" srcId="{47B93160-4293-4049-B802-DAA1F17DFBA1}" destId="{090FAB14-8BD0-4A21-B1A0-FEDE9D575A26}" srcOrd="0" destOrd="0" presId="urn:microsoft.com/office/officeart/2009/3/layout/HorizontalOrganizationChart"/>
    <dgm:cxn modelId="{6B04AD29-C335-4B2E-A12B-D0D5C3689758}" type="presParOf" srcId="{47B93160-4293-4049-B802-DAA1F17DFBA1}" destId="{47E7E981-35D2-4B8B-80FF-B5FE6D56A0FF}" srcOrd="1" destOrd="0" presId="urn:microsoft.com/office/officeart/2009/3/layout/HorizontalOrganizationChart"/>
    <dgm:cxn modelId="{8618FA40-A4EE-4EA4-A210-CE959ADBA186}" type="presParOf" srcId="{2F7EA803-2EC4-4244-855E-D92BFE9AB89F}" destId="{5A2FEE85-784D-4D19-B3B7-88CE7E76D839}" srcOrd="1" destOrd="0" presId="urn:microsoft.com/office/officeart/2009/3/layout/HorizontalOrganizationChart"/>
    <dgm:cxn modelId="{9D7C4B71-00A7-4214-AF69-5922177DF30D}" type="presParOf" srcId="{2F7EA803-2EC4-4244-855E-D92BFE9AB89F}" destId="{7DE558B1-867D-4290-A713-01CF75769714}" srcOrd="2" destOrd="0" presId="urn:microsoft.com/office/officeart/2009/3/layout/HorizontalOrganizationChart"/>
    <dgm:cxn modelId="{64E78F7D-CC20-4CAF-96CE-2E9DF5D7A6A6}" type="presParOf" srcId="{1F030A48-91E4-4745-AC9B-BA8F2B3FBB6F}" destId="{FBB438BB-545E-4D35-AC7C-CF5B6E64D9E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153D9-0398-40AC-B29D-C93184CDB1D5}">
      <dsp:nvSpPr>
        <dsp:cNvPr id="0" name=""/>
        <dsp:cNvSpPr/>
      </dsp:nvSpPr>
      <dsp:spPr>
        <a:xfrm>
          <a:off x="101193" y="0"/>
          <a:ext cx="2823548" cy="1218939"/>
        </a:xfrm>
        <a:prstGeom prst="homePlate">
          <a:avLst/>
        </a:prstGeom>
        <a:solidFill>
          <a:srgbClr val="407D6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Normalize to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ASCII string</a:t>
          </a:r>
          <a:endParaRPr lang="zh-CN" altLang="en-US" sz="2000" kern="1200" dirty="0"/>
        </a:p>
      </dsp:txBody>
      <dsp:txXfrm>
        <a:off x="101193" y="0"/>
        <a:ext cx="2518813" cy="1218939"/>
      </dsp:txXfrm>
    </dsp:sp>
    <dsp:sp modelId="{5ADAF192-63BE-43A8-B9F4-3DD9A14180A2}">
      <dsp:nvSpPr>
        <dsp:cNvPr id="0" name=""/>
        <dsp:cNvSpPr/>
      </dsp:nvSpPr>
      <dsp:spPr>
        <a:xfrm>
          <a:off x="2289959" y="0"/>
          <a:ext cx="3312862" cy="1218939"/>
        </a:xfrm>
        <a:prstGeom prst="chevron">
          <a:avLst/>
        </a:prstGeom>
        <a:solidFill>
          <a:srgbClr val="7DB2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Replace low-frequency tokens</a:t>
          </a:r>
          <a:endParaRPr lang="zh-CN" altLang="en-US" sz="2000" kern="1200" dirty="0"/>
        </a:p>
      </dsp:txBody>
      <dsp:txXfrm>
        <a:off x="2899429" y="0"/>
        <a:ext cx="2093923" cy="1218939"/>
      </dsp:txXfrm>
    </dsp:sp>
    <dsp:sp modelId="{24173EBC-8EAA-4D02-B466-65C0B42990E9}">
      <dsp:nvSpPr>
        <dsp:cNvPr id="0" name=""/>
        <dsp:cNvSpPr/>
      </dsp:nvSpPr>
      <dsp:spPr>
        <a:xfrm>
          <a:off x="4980433" y="0"/>
          <a:ext cx="3195276" cy="1218939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Lemmatization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&amp; Lowercasing</a:t>
          </a:r>
          <a:endParaRPr lang="zh-CN" altLang="en-US" sz="2000" kern="1200" dirty="0"/>
        </a:p>
      </dsp:txBody>
      <dsp:txXfrm>
        <a:off x="5589903" y="0"/>
        <a:ext cx="1976337" cy="1218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76D6D-4DF7-4BD7-9C12-6DBB0191215A}">
      <dsp:nvSpPr>
        <dsp:cNvPr id="0" name=""/>
        <dsp:cNvSpPr/>
      </dsp:nvSpPr>
      <dsp:spPr>
        <a:xfrm>
          <a:off x="1543231" y="47428"/>
          <a:ext cx="2276565" cy="2276565"/>
        </a:xfrm>
        <a:prstGeom prst="ellipse">
          <a:avLst/>
        </a:prstGeom>
        <a:solidFill>
          <a:srgbClr val="7DB29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rPr>
            <a:t>AngularJS</a:t>
          </a:r>
          <a:endParaRPr lang="zh-CN" altLang="en-US" sz="2200" kern="1200" dirty="0">
            <a:solidFill>
              <a:schemeClr val="bg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846773" y="445827"/>
        <a:ext cx="1669481" cy="1024454"/>
      </dsp:txXfrm>
    </dsp:sp>
    <dsp:sp modelId="{B1EF8569-47DD-48BD-84A5-FE8488FDE7B6}">
      <dsp:nvSpPr>
        <dsp:cNvPr id="0" name=""/>
        <dsp:cNvSpPr/>
      </dsp:nvSpPr>
      <dsp:spPr>
        <a:xfrm>
          <a:off x="2364692" y="1470281"/>
          <a:ext cx="2276565" cy="2276565"/>
        </a:xfrm>
        <a:prstGeom prst="ellipse">
          <a:avLst/>
        </a:prstGeom>
        <a:solidFill>
          <a:srgbClr val="7DB29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rPr>
            <a:t>Bootstrap</a:t>
          </a:r>
          <a:endParaRPr lang="zh-CN" altLang="en-US" sz="2200" kern="1200" dirty="0">
            <a:solidFill>
              <a:schemeClr val="bg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060942" y="2058394"/>
        <a:ext cx="1365939" cy="1252111"/>
      </dsp:txXfrm>
    </dsp:sp>
    <dsp:sp modelId="{16FAB9E9-2606-4642-AD63-69FEE6B983BF}">
      <dsp:nvSpPr>
        <dsp:cNvPr id="0" name=""/>
        <dsp:cNvSpPr/>
      </dsp:nvSpPr>
      <dsp:spPr>
        <a:xfrm>
          <a:off x="721770" y="1470281"/>
          <a:ext cx="2276565" cy="2276565"/>
        </a:xfrm>
        <a:prstGeom prst="ellipse">
          <a:avLst/>
        </a:prstGeom>
        <a:solidFill>
          <a:srgbClr val="7DB29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rPr>
            <a:t>Chromium</a:t>
          </a:r>
          <a:endParaRPr lang="zh-CN" altLang="en-US" sz="2200" kern="1200" dirty="0">
            <a:solidFill>
              <a:schemeClr val="bg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936147" y="2058394"/>
        <a:ext cx="1365939" cy="1252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0FDBA-1EC0-43BA-B9FB-8E333EC92769}">
      <dsp:nvSpPr>
        <dsp:cNvPr id="0" name=""/>
        <dsp:cNvSpPr/>
      </dsp:nvSpPr>
      <dsp:spPr>
        <a:xfrm>
          <a:off x="2989016" y="1343251"/>
          <a:ext cx="1200557" cy="723199"/>
        </a:xfrm>
        <a:custGeom>
          <a:avLst/>
          <a:gdLst/>
          <a:ahLst/>
          <a:cxnLst/>
          <a:rect l="0" t="0" r="0" b="0"/>
          <a:pathLst>
            <a:path>
              <a:moveTo>
                <a:pt x="1200557" y="0"/>
              </a:moveTo>
              <a:lnTo>
                <a:pt x="204054" y="0"/>
              </a:lnTo>
              <a:lnTo>
                <a:pt x="204054" y="723199"/>
              </a:lnTo>
              <a:lnTo>
                <a:pt x="0" y="723199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5801D-FCCE-4899-8CCE-A6852BAD7E85}">
      <dsp:nvSpPr>
        <dsp:cNvPr id="0" name=""/>
        <dsp:cNvSpPr/>
      </dsp:nvSpPr>
      <dsp:spPr>
        <a:xfrm>
          <a:off x="3000688" y="1294793"/>
          <a:ext cx="1188885" cy="91440"/>
        </a:xfrm>
        <a:custGeom>
          <a:avLst/>
          <a:gdLst/>
          <a:ahLst/>
          <a:cxnLst/>
          <a:rect l="0" t="0" r="0" b="0"/>
          <a:pathLst>
            <a:path>
              <a:moveTo>
                <a:pt x="1188885" y="48458"/>
              </a:moveTo>
              <a:lnTo>
                <a:pt x="204054" y="48458"/>
              </a:lnTo>
              <a:lnTo>
                <a:pt x="204054" y="45720"/>
              </a:lnTo>
              <a:lnTo>
                <a:pt x="0" y="45720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3F8D0-6128-4273-9FD8-1DDA5C5672F0}">
      <dsp:nvSpPr>
        <dsp:cNvPr id="0" name=""/>
        <dsp:cNvSpPr/>
      </dsp:nvSpPr>
      <dsp:spPr>
        <a:xfrm>
          <a:off x="2989016" y="585695"/>
          <a:ext cx="1200557" cy="757555"/>
        </a:xfrm>
        <a:custGeom>
          <a:avLst/>
          <a:gdLst/>
          <a:ahLst/>
          <a:cxnLst/>
          <a:rect l="0" t="0" r="0" b="0"/>
          <a:pathLst>
            <a:path>
              <a:moveTo>
                <a:pt x="1200557" y="757555"/>
              </a:moveTo>
              <a:lnTo>
                <a:pt x="204054" y="757555"/>
              </a:lnTo>
              <a:lnTo>
                <a:pt x="204054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4F7EB-6981-4044-B0D9-A7414D4C73BF}">
      <dsp:nvSpPr>
        <dsp:cNvPr id="0" name=""/>
        <dsp:cNvSpPr/>
      </dsp:nvSpPr>
      <dsp:spPr>
        <a:xfrm>
          <a:off x="4189573" y="1032067"/>
          <a:ext cx="2040549" cy="622367"/>
        </a:xfrm>
        <a:prstGeom prst="rect">
          <a:avLst/>
        </a:prstGeom>
        <a:solidFill>
          <a:srgbClr val="C00000">
            <a:alpha val="62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Exclude</a:t>
          </a:r>
          <a:endParaRPr lang="zh-CN" altLang="en-US" sz="1900" kern="1200" dirty="0"/>
        </a:p>
      </dsp:txBody>
      <dsp:txXfrm>
        <a:off x="4189573" y="1032067"/>
        <a:ext cx="2040549" cy="622367"/>
      </dsp:txXfrm>
    </dsp:sp>
    <dsp:sp modelId="{1DD1D6EF-1698-4BF7-92AD-2A21F5B0F3E9}">
      <dsp:nvSpPr>
        <dsp:cNvPr id="0" name=""/>
        <dsp:cNvSpPr/>
      </dsp:nvSpPr>
      <dsp:spPr>
        <a:xfrm>
          <a:off x="948466" y="274511"/>
          <a:ext cx="2040549" cy="622367"/>
        </a:xfrm>
        <a:prstGeom prst="rect">
          <a:avLst/>
        </a:prstGeom>
        <a:solidFill>
          <a:srgbClr val="DA6300">
            <a:alpha val="77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Non-English</a:t>
          </a:r>
          <a:endParaRPr lang="zh-CN" altLang="en-US" sz="1900" kern="1200" dirty="0"/>
        </a:p>
      </dsp:txBody>
      <dsp:txXfrm>
        <a:off x="948466" y="274511"/>
        <a:ext cx="2040549" cy="622367"/>
      </dsp:txXfrm>
    </dsp:sp>
    <dsp:sp modelId="{481F778F-3CEA-4F9B-ACEE-EBECD4B86588}">
      <dsp:nvSpPr>
        <dsp:cNvPr id="0" name=""/>
        <dsp:cNvSpPr/>
      </dsp:nvSpPr>
      <dsp:spPr>
        <a:xfrm>
          <a:off x="960138" y="1029329"/>
          <a:ext cx="2040549" cy="622367"/>
        </a:xfrm>
        <a:prstGeom prst="rect">
          <a:avLst/>
        </a:prstGeom>
        <a:solidFill>
          <a:srgbClr val="DA6300">
            <a:alpha val="77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Too much code / stack traces</a:t>
          </a:r>
          <a:endParaRPr lang="zh-CN" altLang="en-US" sz="1900" kern="1200" dirty="0"/>
        </a:p>
      </dsp:txBody>
      <dsp:txXfrm>
        <a:off x="960138" y="1029329"/>
        <a:ext cx="2040549" cy="622367"/>
      </dsp:txXfrm>
    </dsp:sp>
    <dsp:sp modelId="{090FAB14-8BD0-4A21-B1A0-FEDE9D575A26}">
      <dsp:nvSpPr>
        <dsp:cNvPr id="0" name=""/>
        <dsp:cNvSpPr/>
      </dsp:nvSpPr>
      <dsp:spPr>
        <a:xfrm>
          <a:off x="948466" y="1755267"/>
          <a:ext cx="2040549" cy="622367"/>
        </a:xfrm>
        <a:prstGeom prst="rect">
          <a:avLst/>
        </a:prstGeom>
        <a:solidFill>
          <a:srgbClr val="DA6300">
            <a:alpha val="77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Involve channel robots</a:t>
          </a:r>
          <a:endParaRPr lang="zh-CN" altLang="en-US" sz="1900" kern="1200" dirty="0"/>
        </a:p>
      </dsp:txBody>
      <dsp:txXfrm>
        <a:off x="948466" y="1755267"/>
        <a:ext cx="2040549" cy="622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1BCF1-8712-45DB-8A50-612E2E516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B8BC7-8823-D0A9-06B8-618664125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FBD18-F24C-2F4B-4FE5-15798D7F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9AF53-4119-4069-57BE-D1957CFB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FF91B-C967-1D43-813A-34713095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68033-1C0D-3E6B-327A-80B49968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4AA8FB-BE58-FC75-2FE3-4ED3A5CB2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D3831-C5AF-E691-DC94-229EBAB3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B4289-EB2C-A3A0-BA86-4D303BAA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BB145-380C-6ABA-8C58-8003A42B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6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02833C-9E99-11E4-E0C3-0159393DB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AB85C-5568-D38A-3954-C9E93F31C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75C96-332B-8739-B2FC-16D18E11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25DB1-1258-1D1B-DD9A-7690ABB5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912A-9E1C-21F7-4925-05D2C9AB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3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A3BC-5ED2-4BAA-8A2A-A86DB867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74099-79AF-03E2-14F2-E99F0A9B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BFE05-4C6B-C9EF-6ED1-111CC368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B66A1-9DF8-987B-C803-8824C491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CD57E-C7CB-8330-34E4-9DFC6DED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A342E-BABF-D8A2-CA33-CB10C17C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461FE-B621-E77D-CF12-CC74A850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2A91B-46C3-ED27-D51E-545FA5A6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45D30-0F8C-B300-8045-62188CA6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89D4E-9BC4-913C-7607-2AE77573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4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F3B99-858B-FE5E-4E4D-473036D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31A4B-9299-45D8-45AF-12E8BBD31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8787A-3E59-51E0-2184-681CB994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023A6-F07F-2D83-0B6C-A4D9D9B6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1AD90-EFB1-617B-486A-1F2DAEE3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94E4B-4FBA-9E77-F064-C86D8907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214F-2B15-6338-B97D-ED304A17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E80BF-4139-A28C-28E2-71A53A77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D2669-73D6-5EBB-3CCC-72CB1EA10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3E4714-905C-826B-6C85-DBF97CC6D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95A95-89D7-CC9E-9E4E-B44B067CE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72585A-A767-784B-A0EB-80AFD4A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EE4CB6-48AB-58B3-9BA9-37842C2F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DFC487-71D7-75DF-1E25-5863B71D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AF32-9EC2-9541-3CAA-F0A87E3B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6F8229-4BF6-6C54-3C63-29C17F3F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9B303-C449-DEFC-70D0-28D760A7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BD266-01D9-EFC2-2082-E6E6B231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6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A43BBD-CDB8-F90F-AFE1-5066EF32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8305C-7905-C96D-4D9A-320E4F39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0F0868-4B42-65FC-0CEF-D2ED70D4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8C8B6-C33F-6745-387A-C9F901FD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58B8D-D768-634E-DB7D-F0CA65E8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89C0A-52DE-FE8E-5B3B-7D281798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0F736-58F1-EDA1-D321-F5F9FA82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9D8B5-55A9-4C09-8986-754A6E12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F9906-D707-363A-A931-E0882A80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F59F4-EA19-CF85-0FBB-5FB0A768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3502DD-94FE-6DB2-F83A-AF75ED852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65D1B8-D051-A849-2C03-76B6427F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3DD4C-4F23-F06E-4CEE-9073C9D3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892E9-90AD-DED2-3A35-0CE728F3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49573-9F6B-7D90-98E8-0E071C4D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7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8E1817-3535-34FA-4884-2B8E4E15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5A29A-C3BA-22CA-2385-F35F3223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0A004-7C38-0E7B-E653-C73CCD853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3FB9-4779-45FC-BCAE-322E931B9395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FCC0C-5718-8895-ED64-5018838CC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D9DFC-7657-E6B0-AA17-2EE8D99A7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7024-FA5F-4D87-8817-E334130D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7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7952F3C-73CD-20B6-C375-00A116A6C565}"/>
              </a:ext>
            </a:extLst>
          </p:cNvPr>
          <p:cNvGrpSpPr/>
          <p:nvPr/>
        </p:nvGrpSpPr>
        <p:grpSpPr>
          <a:xfrm>
            <a:off x="349474" y="442489"/>
            <a:ext cx="6614440" cy="943021"/>
            <a:chOff x="349474" y="442489"/>
            <a:chExt cx="6614440" cy="94302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AD9243-D119-686D-84E4-40C984754AE3}"/>
                </a:ext>
              </a:extLst>
            </p:cNvPr>
            <p:cNvSpPr/>
            <p:nvPr/>
          </p:nvSpPr>
          <p:spPr>
            <a:xfrm>
              <a:off x="349474" y="1186680"/>
              <a:ext cx="198830" cy="198830"/>
            </a:xfrm>
            <a:prstGeom prst="ellipse">
              <a:avLst/>
            </a:prstGeom>
            <a:solidFill>
              <a:srgbClr val="A4D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A737F95-87C9-B555-2148-A479BB8428BE}"/>
                </a:ext>
              </a:extLst>
            </p:cNvPr>
            <p:cNvSpPr/>
            <p:nvPr/>
          </p:nvSpPr>
          <p:spPr>
            <a:xfrm>
              <a:off x="6282453" y="442489"/>
              <a:ext cx="681461" cy="681461"/>
            </a:xfrm>
            <a:prstGeom prst="ellipse">
              <a:avLst/>
            </a:prstGeom>
            <a:solidFill>
              <a:srgbClr val="A4D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9BD4AF7-A0E0-1C96-EF04-718CEFF04C25}"/>
              </a:ext>
            </a:extLst>
          </p:cNvPr>
          <p:cNvSpPr txBox="1"/>
          <p:nvPr/>
        </p:nvSpPr>
        <p:spPr>
          <a:xfrm>
            <a:off x="329596" y="166263"/>
            <a:ext cx="6505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zh-CN" altLang="en-US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C884F1F-AE5A-1A7F-32AF-6BB065A161DA}"/>
              </a:ext>
            </a:extLst>
          </p:cNvPr>
          <p:cNvSpPr/>
          <p:nvPr/>
        </p:nvSpPr>
        <p:spPr>
          <a:xfrm>
            <a:off x="3582249" y="-445578"/>
            <a:ext cx="23844414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19A850-039A-3941-512E-279703E283FA}"/>
              </a:ext>
            </a:extLst>
          </p:cNvPr>
          <p:cNvSpPr txBox="1"/>
          <p:nvPr/>
        </p:nvSpPr>
        <p:spPr>
          <a:xfrm>
            <a:off x="8602823" y="6301275"/>
            <a:ext cx="280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WE NEED </a:t>
            </a:r>
            <a:r>
              <a:rPr lang="en-US" altLang="zh-CN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FRMiner</a:t>
            </a:r>
            <a:endParaRPr lang="zh-CN" alt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6537309-DE19-342A-84B9-41736AF85B31}"/>
              </a:ext>
            </a:extLst>
          </p:cNvPr>
          <p:cNvSpPr/>
          <p:nvPr/>
        </p:nvSpPr>
        <p:spPr>
          <a:xfrm>
            <a:off x="11339805" y="6438122"/>
            <a:ext cx="422988" cy="12440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5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756769-E575-AFFE-31CE-9D88DC4F860B}"/>
              </a:ext>
            </a:extLst>
          </p:cNvPr>
          <p:cNvSpPr txBox="1"/>
          <p:nvPr/>
        </p:nvSpPr>
        <p:spPr>
          <a:xfrm>
            <a:off x="72570" y="0"/>
            <a:ext cx="8789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Does it </a:t>
            </a:r>
            <a:r>
              <a:rPr lang="en-US" altLang="zh-CN" sz="66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Generalizable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B82059-489A-360C-AFF4-8FC0882F562C}"/>
              </a:ext>
            </a:extLst>
          </p:cNvPr>
          <p:cNvSpPr/>
          <p:nvPr/>
        </p:nvSpPr>
        <p:spPr>
          <a:xfrm>
            <a:off x="-20883552" y="-19828043"/>
            <a:ext cx="23844414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CEEB921B-E335-A208-03CF-3235113544A4}"/>
              </a:ext>
            </a:extLst>
          </p:cNvPr>
          <p:cNvSpPr/>
          <p:nvPr/>
        </p:nvSpPr>
        <p:spPr>
          <a:xfrm flipH="1">
            <a:off x="-1" y="1"/>
            <a:ext cx="12192000" cy="6858000"/>
          </a:xfrm>
          <a:prstGeom prst="rtTriangl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13B284-0307-C629-DBA6-4700AD655737}"/>
              </a:ext>
            </a:extLst>
          </p:cNvPr>
          <p:cNvSpPr txBox="1"/>
          <p:nvPr/>
        </p:nvSpPr>
        <p:spPr>
          <a:xfrm>
            <a:off x="9422654" y="5797741"/>
            <a:ext cx="2587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41F4C3-55E8-A803-1F59-ACE8038BA6F4}"/>
              </a:ext>
            </a:extLst>
          </p:cNvPr>
          <p:cNvSpPr txBox="1"/>
          <p:nvPr/>
        </p:nvSpPr>
        <p:spPr>
          <a:xfrm>
            <a:off x="9336126" y="5747198"/>
            <a:ext cx="2587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0D67EE-7D45-D595-B404-6086EB708F10}"/>
              </a:ext>
            </a:extLst>
          </p:cNvPr>
          <p:cNvGrpSpPr/>
          <p:nvPr/>
        </p:nvGrpSpPr>
        <p:grpSpPr>
          <a:xfrm>
            <a:off x="204389" y="1175430"/>
            <a:ext cx="5707120" cy="3189158"/>
            <a:chOff x="-242473" y="1281740"/>
            <a:chExt cx="5707120" cy="3189158"/>
          </a:xfrm>
        </p:grpSpPr>
        <p:graphicFrame>
          <p:nvGraphicFramePr>
            <p:cNvPr id="17" name="图表 16">
              <a:extLst>
                <a:ext uri="{FF2B5EF4-FFF2-40B4-BE49-F238E27FC236}">
                  <a16:creationId xmlns:a16="http://schemas.microsoft.com/office/drawing/2014/main" id="{5CDA3B4F-EEAB-E216-C972-F986499F4A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2831031"/>
                </p:ext>
              </p:extLst>
            </p:nvPr>
          </p:nvGraphicFramePr>
          <p:xfrm>
            <a:off x="-242473" y="1281740"/>
            <a:ext cx="4783737" cy="31891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EC80206-7A56-953F-1A0A-936D722702FA}"/>
                </a:ext>
              </a:extLst>
            </p:cNvPr>
            <p:cNvSpPr txBox="1"/>
            <p:nvPr/>
          </p:nvSpPr>
          <p:spPr>
            <a:xfrm>
              <a:off x="1687393" y="2977887"/>
              <a:ext cx="16126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Train</a:t>
              </a:r>
            </a:p>
            <a:p>
              <a:r>
                <a:rPr lang="en-US" altLang="zh-CN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two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F3EF773-9EEB-B390-DCC9-E9A4D20165CF}"/>
                </a:ext>
              </a:extLst>
            </p:cNvPr>
            <p:cNvSpPr txBox="1"/>
            <p:nvPr/>
          </p:nvSpPr>
          <p:spPr>
            <a:xfrm>
              <a:off x="2702123" y="2967991"/>
              <a:ext cx="27625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5576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 </a:t>
              </a:r>
              <a:r>
                <a:rPr lang="en-US" altLang="zh-CN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lang="en-US" altLang="zh-CN" sz="3600" dirty="0">
                  <a:solidFill>
                    <a:srgbClr val="5576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 </a:t>
              </a:r>
            </a:p>
            <a:p>
              <a:r>
                <a:rPr lang="en-US" altLang="zh-CN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</a:t>
              </a:r>
              <a:r>
                <a:rPr lang="en-US" altLang="zh-CN" sz="3600" dirty="0">
                  <a:solidFill>
                    <a:srgbClr val="5576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ojects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77B0998-8A82-B40A-852B-535F4D3BE99D}"/>
              </a:ext>
            </a:extLst>
          </p:cNvPr>
          <p:cNvSpPr txBox="1"/>
          <p:nvPr/>
        </p:nvSpPr>
        <p:spPr>
          <a:xfrm>
            <a:off x="119062" y="1282182"/>
            <a:ext cx="3222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5766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Evaluate </a:t>
            </a:r>
          </a:p>
          <a:p>
            <a:r>
              <a:rPr lang="en-US" altLang="zh-CN" sz="3200" dirty="0">
                <a:solidFill>
                  <a:srgbClr val="55766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the </a:t>
            </a:r>
            <a:r>
              <a:rPr lang="en-US" altLang="zh-C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third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764A84A-C9D4-75CF-E359-1CB79663DF86}"/>
              </a:ext>
            </a:extLst>
          </p:cNvPr>
          <p:cNvSpPr txBox="1"/>
          <p:nvPr/>
        </p:nvSpPr>
        <p:spPr>
          <a:xfrm>
            <a:off x="7556618" y="3213577"/>
            <a:ext cx="458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— Contrast with intra-project performance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C484B04-0E2B-E385-F70D-3B68BA6DA635}"/>
              </a:ext>
            </a:extLst>
          </p:cNvPr>
          <p:cNvSpPr txBox="1"/>
          <p:nvPr/>
        </p:nvSpPr>
        <p:spPr>
          <a:xfrm>
            <a:off x="10575154" y="1944682"/>
            <a:ext cx="1473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Only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3B09B93-BB68-63C4-8301-6D958445C93B}"/>
              </a:ext>
            </a:extLst>
          </p:cNvPr>
          <p:cNvSpPr txBox="1"/>
          <p:nvPr/>
        </p:nvSpPr>
        <p:spPr>
          <a:xfrm>
            <a:off x="7397214" y="2423628"/>
            <a:ext cx="4814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Declines by </a:t>
            </a:r>
            <a:r>
              <a:rPr lang="en-US" altLang="zh-CN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2.27%</a:t>
            </a:r>
            <a:endParaRPr lang="en-US" altLang="zh-CN" sz="5400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C1EDAD-028E-488E-48C9-6A450F2DD085}"/>
              </a:ext>
            </a:extLst>
          </p:cNvPr>
          <p:cNvSpPr txBox="1"/>
          <p:nvPr/>
        </p:nvSpPr>
        <p:spPr>
          <a:xfrm>
            <a:off x="5713946" y="4364588"/>
            <a:ext cx="6209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3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FRMiner</a:t>
            </a: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works well in </a:t>
            </a:r>
          </a:p>
          <a:p>
            <a:pPr algn="r"/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Cross-project validation</a:t>
            </a:r>
            <a:endParaRPr lang="zh-CN" alt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75440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61CB5E-6023-F6F5-9F10-6F61A68FE672}"/>
              </a:ext>
            </a:extLst>
          </p:cNvPr>
          <p:cNvSpPr txBox="1"/>
          <p:nvPr/>
        </p:nvSpPr>
        <p:spPr>
          <a:xfrm>
            <a:off x="144065" y="106628"/>
            <a:ext cx="281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zh-CN" altLang="en-US" sz="4000" dirty="0">
              <a:solidFill>
                <a:srgbClr val="7DB29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E1DA01-4E83-111D-F157-7EC865067AC9}"/>
              </a:ext>
            </a:extLst>
          </p:cNvPr>
          <p:cNvSpPr txBox="1"/>
          <p:nvPr/>
        </p:nvSpPr>
        <p:spPr>
          <a:xfrm>
            <a:off x="2822508" y="229738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DB290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| Why we do this</a:t>
            </a:r>
            <a:endParaRPr lang="zh-CN" altLang="en-US" sz="2400" dirty="0">
              <a:solidFill>
                <a:srgbClr val="7DB290"/>
              </a:solidFill>
              <a:latin typeface="Bahnschrift Ligh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E3F1E2-9A00-BC66-5B86-C06DEF0A6CD7}"/>
              </a:ext>
            </a:extLst>
          </p:cNvPr>
          <p:cNvSpPr/>
          <p:nvPr/>
        </p:nvSpPr>
        <p:spPr>
          <a:xfrm>
            <a:off x="-20883552" y="-19828043"/>
            <a:ext cx="23844414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9652FEF-FC7A-C74E-8A29-B83570E3119F}"/>
              </a:ext>
            </a:extLst>
          </p:cNvPr>
          <p:cNvGrpSpPr/>
          <p:nvPr/>
        </p:nvGrpSpPr>
        <p:grpSpPr>
          <a:xfrm>
            <a:off x="218082" y="761253"/>
            <a:ext cx="6144618" cy="1186282"/>
            <a:chOff x="218082" y="761253"/>
            <a:chExt cx="6144618" cy="1186282"/>
          </a:xfrm>
          <a:effectLst>
            <a:outerShdw blurRad="50800" dist="88900" dir="2520000" algn="ctr" rotWithShape="0">
              <a:schemeClr val="bg1">
                <a:lumMod val="85000"/>
              </a:schemeClr>
            </a:outerShdw>
          </a:effectLst>
        </p:grpSpPr>
        <p:sp>
          <p:nvSpPr>
            <p:cNvPr id="11" name="对话气泡: 圆角矩形 10">
              <a:extLst>
                <a:ext uri="{FF2B5EF4-FFF2-40B4-BE49-F238E27FC236}">
                  <a16:creationId xmlns:a16="http://schemas.microsoft.com/office/drawing/2014/main" id="{D0712382-272E-0C9F-79A4-F1DA66CE8DF1}"/>
                </a:ext>
              </a:extLst>
            </p:cNvPr>
            <p:cNvSpPr/>
            <p:nvPr/>
          </p:nvSpPr>
          <p:spPr>
            <a:xfrm>
              <a:off x="218082" y="761253"/>
              <a:ext cx="6144618" cy="1105647"/>
            </a:xfrm>
            <a:prstGeom prst="wedgeRoundRectCallout">
              <a:avLst>
                <a:gd name="adj1" fmla="val -37217"/>
                <a:gd name="adj2" fmla="val 62279"/>
                <a:gd name="adj3" fmla="val 16667"/>
              </a:avLst>
            </a:prstGeom>
            <a:solidFill>
              <a:srgbClr val="7DB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D2860AA-485C-BE0D-F4E8-230C47A5E87A}"/>
                </a:ext>
              </a:extLst>
            </p:cNvPr>
            <p:cNvSpPr txBox="1"/>
            <p:nvPr/>
          </p:nvSpPr>
          <p:spPr>
            <a:xfrm>
              <a:off x="300989" y="884363"/>
              <a:ext cx="6005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Online Chatting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GAINING POPULARITY</a:t>
              </a:r>
              <a:endParaRPr lang="zh-CN" alt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FF99EB8-5A41-7919-A93E-2892F3D59393}"/>
                </a:ext>
              </a:extLst>
            </p:cNvPr>
            <p:cNvSpPr txBox="1"/>
            <p:nvPr/>
          </p:nvSpPr>
          <p:spPr>
            <a:xfrm>
              <a:off x="382157" y="1301204"/>
              <a:ext cx="4143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It has replaced Email in some cases.</a:t>
              </a:r>
            </a:p>
            <a:p>
              <a:endParaRPr lang="zh-CN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724685F-08D6-215A-557E-B67B0AE6E693}"/>
              </a:ext>
            </a:extLst>
          </p:cNvPr>
          <p:cNvGrpSpPr/>
          <p:nvPr/>
        </p:nvGrpSpPr>
        <p:grpSpPr>
          <a:xfrm flipH="1">
            <a:off x="4900234" y="1314076"/>
            <a:ext cx="6947709" cy="1852345"/>
            <a:chOff x="742065" y="761253"/>
            <a:chExt cx="5620635" cy="1852345"/>
          </a:xfrm>
          <a:effectLst>
            <a:outerShdw blurRad="50800" dist="88900" dir="2520000" algn="ctr" rotWithShape="0">
              <a:schemeClr val="bg1">
                <a:lumMod val="85000"/>
              </a:schemeClr>
            </a:outerShdw>
          </a:effectLst>
        </p:grpSpPr>
        <p:sp>
          <p:nvSpPr>
            <p:cNvPr id="22" name="对话气泡: 圆角矩形 21">
              <a:extLst>
                <a:ext uri="{FF2B5EF4-FFF2-40B4-BE49-F238E27FC236}">
                  <a16:creationId xmlns:a16="http://schemas.microsoft.com/office/drawing/2014/main" id="{9A58870B-6DB3-267E-36BB-F952DB1A212F}"/>
                </a:ext>
              </a:extLst>
            </p:cNvPr>
            <p:cNvSpPr/>
            <p:nvPr/>
          </p:nvSpPr>
          <p:spPr>
            <a:xfrm>
              <a:off x="742065" y="761253"/>
              <a:ext cx="5620635" cy="1655607"/>
            </a:xfrm>
            <a:prstGeom prst="wedgeRoundRectCallout">
              <a:avLst>
                <a:gd name="adj1" fmla="val -37217"/>
                <a:gd name="adj2" fmla="val 62279"/>
                <a:gd name="adj3" fmla="val 16667"/>
              </a:avLst>
            </a:prstGeom>
            <a:solidFill>
              <a:srgbClr val="407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E1BF0EF-03A0-E582-11F6-146E2B32891C}"/>
                </a:ext>
              </a:extLst>
            </p:cNvPr>
            <p:cNvSpPr txBox="1"/>
            <p:nvPr/>
          </p:nvSpPr>
          <p:spPr>
            <a:xfrm>
              <a:off x="1134315" y="929898"/>
              <a:ext cx="51123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plays </a:t>
              </a:r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INCREASINGLY SIGNIFICANT ROLE </a:t>
              </a: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SOFTWARE DEVELOPMENT</a:t>
              </a:r>
              <a:endParaRPr lang="zh-CN" alt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4C7E0D-804D-321F-3C8E-4362B6BB8DD2}"/>
                </a:ext>
              </a:extLst>
            </p:cNvPr>
            <p:cNvSpPr txBox="1"/>
            <p:nvPr/>
          </p:nvSpPr>
          <p:spPr>
            <a:xfrm>
              <a:off x="798574" y="1690268"/>
              <a:ext cx="53092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Developers share opinions, insights.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Discuss how to resolve defects &amp; features to implement.</a:t>
              </a:r>
            </a:p>
            <a:p>
              <a:endParaRPr lang="zh-CN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4844520-EE6F-694B-E8C5-E8BA5BE0F1CF}"/>
              </a:ext>
            </a:extLst>
          </p:cNvPr>
          <p:cNvSpPr txBox="1"/>
          <p:nvPr/>
        </p:nvSpPr>
        <p:spPr>
          <a:xfrm>
            <a:off x="420109" y="2552217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Whereas …</a:t>
            </a:r>
            <a:endParaRPr lang="zh-CN" alt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A3EBD5F-F3A7-3F7E-32B8-11F759E692EB}"/>
              </a:ext>
            </a:extLst>
          </p:cNvPr>
          <p:cNvGrpSpPr/>
          <p:nvPr/>
        </p:nvGrpSpPr>
        <p:grpSpPr>
          <a:xfrm>
            <a:off x="420109" y="3350428"/>
            <a:ext cx="4815742" cy="2160737"/>
            <a:chOff x="218082" y="3350428"/>
            <a:chExt cx="4815742" cy="216073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67FD4B-B551-6F1E-6375-9EED69B7855A}"/>
                </a:ext>
              </a:extLst>
            </p:cNvPr>
            <p:cNvSpPr txBox="1"/>
            <p:nvPr/>
          </p:nvSpPr>
          <p:spPr>
            <a:xfrm>
              <a:off x="218082" y="3350428"/>
              <a:ext cx="4815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7DB2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Due to its </a:t>
              </a:r>
              <a:r>
                <a:rPr lang="en-US" altLang="zh-CN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Open &amp; Crowd Nature</a:t>
              </a:r>
              <a:endPara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D9B8414-00C1-3241-6CA8-76EF29FB9FC6}"/>
                </a:ext>
              </a:extLst>
            </p:cNvPr>
            <p:cNvSpPr txBox="1"/>
            <p:nvPr/>
          </p:nvSpPr>
          <p:spPr>
            <a:xfrm>
              <a:off x="218082" y="3806659"/>
              <a:ext cx="3919663" cy="1704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7DB2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Feature-request dialogues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7DB2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Often get </a:t>
              </a:r>
              <a:r>
                <a:rPr lang="en-US" altLang="zh-CN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Quickly Flooded</a:t>
              </a:r>
              <a:endParaRPr lang="en-US" altLang="zh-CN" sz="2400" dirty="0">
                <a:solidFill>
                  <a:srgbClr val="7DB2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7DB2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Might be </a:t>
              </a:r>
              <a:r>
                <a:rPr lang="en-US" altLang="zh-CN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Buried &amp; Ignored</a:t>
              </a:r>
              <a:endPara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A94DC53-8720-D1C6-9706-0533C29F8244}"/>
              </a:ext>
            </a:extLst>
          </p:cNvPr>
          <p:cNvSpPr txBox="1"/>
          <p:nvPr/>
        </p:nvSpPr>
        <p:spPr>
          <a:xfrm>
            <a:off x="9263764" y="3730053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Need</a:t>
            </a:r>
            <a:endParaRPr lang="zh-CN" altLang="en-US" sz="3600" dirty="0">
              <a:solidFill>
                <a:srgbClr val="407D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90DBD7-CB94-1A04-E2CF-52D6EC7B46A2}"/>
              </a:ext>
            </a:extLst>
          </p:cNvPr>
          <p:cNvSpPr txBox="1"/>
          <p:nvPr/>
        </p:nvSpPr>
        <p:spPr>
          <a:xfrm>
            <a:off x="5624562" y="4379317"/>
            <a:ext cx="6053260" cy="115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>
                <a:solidFill>
                  <a:srgbClr val="7DB2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software development - 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dirty="0">
                <a:solidFill>
                  <a:srgbClr val="7DB2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 </a:t>
            </a:r>
            <a:r>
              <a:rPr lang="en-US" altLang="zh-CN" sz="24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Comprehensive feature request </a:t>
            </a:r>
            <a:r>
              <a:rPr lang="en-US" altLang="zh-CN" sz="2400" dirty="0">
                <a:solidFill>
                  <a:srgbClr val="7DB2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0ACC25D-0FEE-775B-526F-F94506C161E9}"/>
              </a:ext>
            </a:extLst>
          </p:cNvPr>
          <p:cNvGrpSpPr/>
          <p:nvPr/>
        </p:nvGrpSpPr>
        <p:grpSpPr>
          <a:xfrm>
            <a:off x="776175" y="5981931"/>
            <a:ext cx="10778631" cy="646331"/>
            <a:chOff x="999460" y="5981931"/>
            <a:chExt cx="10778631" cy="646331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1EC9A49-E478-8ED0-30BC-606B74138FA3}"/>
                </a:ext>
              </a:extLst>
            </p:cNvPr>
            <p:cNvSpPr txBox="1"/>
            <p:nvPr/>
          </p:nvSpPr>
          <p:spPr>
            <a:xfrm>
              <a:off x="1492903" y="5981931"/>
              <a:ext cx="102851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407D6C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Automated Mining Technique is badly needed</a:t>
              </a:r>
              <a:endParaRPr lang="zh-CN" altLang="en-US" sz="36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97282B74-039B-EC6C-A3DE-29025E411EB1}"/>
                </a:ext>
              </a:extLst>
            </p:cNvPr>
            <p:cNvSpPr/>
            <p:nvPr/>
          </p:nvSpPr>
          <p:spPr>
            <a:xfrm>
              <a:off x="999460" y="6144727"/>
              <a:ext cx="388089" cy="320737"/>
            </a:xfrm>
            <a:prstGeom prst="chevron">
              <a:avLst/>
            </a:prstGeom>
            <a:solidFill>
              <a:srgbClr val="407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7D6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12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36F75B-B947-1EF6-342B-7D5029460D03}"/>
              </a:ext>
            </a:extLst>
          </p:cNvPr>
          <p:cNvGrpSpPr/>
          <p:nvPr/>
        </p:nvGrpSpPr>
        <p:grpSpPr>
          <a:xfrm>
            <a:off x="349474" y="362975"/>
            <a:ext cx="8171570" cy="1022535"/>
            <a:chOff x="349474" y="362975"/>
            <a:chExt cx="8171570" cy="102253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C5DA2D-3295-E3DB-4482-2A35CC868B3A}"/>
                </a:ext>
              </a:extLst>
            </p:cNvPr>
            <p:cNvSpPr/>
            <p:nvPr/>
          </p:nvSpPr>
          <p:spPr>
            <a:xfrm>
              <a:off x="7839583" y="362975"/>
              <a:ext cx="681461" cy="681461"/>
            </a:xfrm>
            <a:prstGeom prst="ellipse">
              <a:avLst/>
            </a:prstGeom>
            <a:solidFill>
              <a:srgbClr val="A4D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7848333-9928-59A0-89D6-25779742E827}"/>
                </a:ext>
              </a:extLst>
            </p:cNvPr>
            <p:cNvSpPr/>
            <p:nvPr/>
          </p:nvSpPr>
          <p:spPr>
            <a:xfrm>
              <a:off x="349474" y="1186680"/>
              <a:ext cx="198830" cy="198830"/>
            </a:xfrm>
            <a:prstGeom prst="ellipse">
              <a:avLst/>
            </a:prstGeom>
            <a:solidFill>
              <a:srgbClr val="A4D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589AA8D-3B94-0AA3-3BC5-9F2172BBBD7E}"/>
              </a:ext>
            </a:extLst>
          </p:cNvPr>
          <p:cNvSpPr txBox="1"/>
          <p:nvPr/>
        </p:nvSpPr>
        <p:spPr>
          <a:xfrm>
            <a:off x="329596" y="166263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zh-CN" altLang="en-US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3AB6708-6496-3C76-F294-130E8377CD39}"/>
              </a:ext>
            </a:extLst>
          </p:cNvPr>
          <p:cNvSpPr/>
          <p:nvPr/>
        </p:nvSpPr>
        <p:spPr>
          <a:xfrm>
            <a:off x="3582249" y="-433137"/>
            <a:ext cx="23844414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048EAB-BB9C-C5AF-6B1F-2D4D21F9DCCE}"/>
              </a:ext>
            </a:extLst>
          </p:cNvPr>
          <p:cNvSpPr txBox="1"/>
          <p:nvPr/>
        </p:nvSpPr>
        <p:spPr>
          <a:xfrm>
            <a:off x="9710053" y="630127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WE DO</a:t>
            </a:r>
            <a:endParaRPr lang="zh-CN" alt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9CE2596-460A-24EB-63C6-09B460FA851D}"/>
              </a:ext>
            </a:extLst>
          </p:cNvPr>
          <p:cNvSpPr/>
          <p:nvPr/>
        </p:nvSpPr>
        <p:spPr>
          <a:xfrm>
            <a:off x="11339805" y="6438122"/>
            <a:ext cx="422988" cy="12440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6C9F49-8FA7-50CE-362A-26379716B023}"/>
              </a:ext>
            </a:extLst>
          </p:cNvPr>
          <p:cNvGrpSpPr/>
          <p:nvPr/>
        </p:nvGrpSpPr>
        <p:grpSpPr>
          <a:xfrm>
            <a:off x="349474" y="1808583"/>
            <a:ext cx="6257778" cy="2310729"/>
            <a:chOff x="349474" y="1808583"/>
            <a:chExt cx="6257778" cy="231072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6444685-D42F-70DD-9FBF-82008267A375}"/>
                </a:ext>
              </a:extLst>
            </p:cNvPr>
            <p:cNvSpPr txBox="1"/>
            <p:nvPr/>
          </p:nvSpPr>
          <p:spPr>
            <a:xfrm>
              <a:off x="349474" y="2918983"/>
              <a:ext cx="566533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&amp; Implement</a:t>
              </a:r>
              <a:endParaRPr lang="zh-CN" altLang="en-US" sz="7200" b="1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D1E102A-943D-C3EF-2AB9-927C46067292}"/>
                </a:ext>
              </a:extLst>
            </p:cNvPr>
            <p:cNvSpPr txBox="1"/>
            <p:nvPr/>
          </p:nvSpPr>
          <p:spPr>
            <a:xfrm>
              <a:off x="943522" y="1808583"/>
              <a:ext cx="56637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Preparation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66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32AE02D9-B04D-6992-A9EF-ACCB16912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647789"/>
              </p:ext>
            </p:extLst>
          </p:nvPr>
        </p:nvGraphicFramePr>
        <p:xfrm>
          <a:off x="3597254" y="5006052"/>
          <a:ext cx="9217025" cy="121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80D897A-FD75-D123-5AD4-447A982AE95B}"/>
              </a:ext>
            </a:extLst>
          </p:cNvPr>
          <p:cNvSpPr txBox="1"/>
          <p:nvPr/>
        </p:nvSpPr>
        <p:spPr>
          <a:xfrm>
            <a:off x="144065" y="106627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zh-CN" altLang="en-US" sz="4000" dirty="0">
              <a:solidFill>
                <a:srgbClr val="7DB29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E1DA01-4E83-111D-F157-7EC865067AC9}"/>
              </a:ext>
            </a:extLst>
          </p:cNvPr>
          <p:cNvSpPr txBox="1"/>
          <p:nvPr/>
        </p:nvSpPr>
        <p:spPr>
          <a:xfrm>
            <a:off x="3463858" y="229738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DB290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| How we do this</a:t>
            </a:r>
            <a:endParaRPr lang="zh-CN" altLang="en-US" sz="2400" dirty="0">
              <a:solidFill>
                <a:srgbClr val="7DB290"/>
              </a:solidFill>
              <a:latin typeface="Bahnschrift Ligh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E3F1E2-9A00-BC66-5B86-C06DEF0A6CD7}"/>
              </a:ext>
            </a:extLst>
          </p:cNvPr>
          <p:cNvSpPr/>
          <p:nvPr/>
        </p:nvSpPr>
        <p:spPr>
          <a:xfrm>
            <a:off x="-20883552" y="-19828043"/>
            <a:ext cx="23844414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AE17010-CBDA-60EA-B56C-11CF7A964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891917"/>
              </p:ext>
            </p:extLst>
          </p:nvPr>
        </p:nvGraphicFramePr>
        <p:xfrm>
          <a:off x="-127171" y="1047448"/>
          <a:ext cx="5363029" cy="379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AD8DA09A-728F-EDB2-FC60-25A0303A2DAA}"/>
              </a:ext>
            </a:extLst>
          </p:cNvPr>
          <p:cNvSpPr/>
          <p:nvPr/>
        </p:nvSpPr>
        <p:spPr>
          <a:xfrm>
            <a:off x="1162786" y="5197769"/>
            <a:ext cx="2989942" cy="1095829"/>
          </a:xfrm>
          <a:prstGeom prst="flowChartMultidocument">
            <a:avLst/>
          </a:prstGeom>
          <a:solidFill>
            <a:srgbClr val="407D6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Original Data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E0E0044D-8A67-D1A3-415B-3CC831D2DF85}"/>
              </a:ext>
            </a:extLst>
          </p:cNvPr>
          <p:cNvSpPr/>
          <p:nvPr/>
        </p:nvSpPr>
        <p:spPr>
          <a:xfrm flipH="1">
            <a:off x="342900" y="4331137"/>
            <a:ext cx="957943" cy="1349830"/>
          </a:xfrm>
          <a:prstGeom prst="curvedLeftArrow">
            <a:avLst/>
          </a:prstGeom>
          <a:solidFill>
            <a:srgbClr val="7DB29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右弧形 15">
            <a:extLst>
              <a:ext uri="{FF2B5EF4-FFF2-40B4-BE49-F238E27FC236}">
                <a16:creationId xmlns:a16="http://schemas.microsoft.com/office/drawing/2014/main" id="{21C6F96C-592B-F6FC-29B4-173449C4CA1B}"/>
              </a:ext>
            </a:extLst>
          </p:cNvPr>
          <p:cNvSpPr/>
          <p:nvPr/>
        </p:nvSpPr>
        <p:spPr>
          <a:xfrm rot="10800000" flipH="1">
            <a:off x="10684412" y="3371919"/>
            <a:ext cx="1090246" cy="1918436"/>
          </a:xfrm>
          <a:prstGeom prst="curvedLeftArrow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73675B0C-899A-595B-AD71-A571F6846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384001"/>
              </p:ext>
            </p:extLst>
          </p:nvPr>
        </p:nvGraphicFramePr>
        <p:xfrm>
          <a:off x="4417881" y="2240182"/>
          <a:ext cx="6343903" cy="237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93EB1E87-991C-C982-61FE-BE08F04D49DD}"/>
              </a:ext>
            </a:extLst>
          </p:cNvPr>
          <p:cNvSpPr/>
          <p:nvPr/>
        </p:nvSpPr>
        <p:spPr>
          <a:xfrm rot="8938460" flipH="1">
            <a:off x="9659989" y="736733"/>
            <a:ext cx="1146047" cy="2618664"/>
          </a:xfrm>
          <a:prstGeom prst="curvedLeftArrow">
            <a:avLst/>
          </a:prstGeom>
          <a:solidFill>
            <a:srgbClr val="407D6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2BEF05-DAF5-A028-F692-86DED295157B}"/>
              </a:ext>
            </a:extLst>
          </p:cNvPr>
          <p:cNvSpPr txBox="1"/>
          <p:nvPr/>
        </p:nvSpPr>
        <p:spPr>
          <a:xfrm>
            <a:off x="4417881" y="1023977"/>
            <a:ext cx="4387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Preparation</a:t>
            </a:r>
          </a:p>
          <a:p>
            <a:pPr algn="ctr"/>
            <a:r>
              <a:rPr lang="en-US" altLang="zh-CN" sz="40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Finished</a:t>
            </a:r>
            <a:endParaRPr lang="zh-CN" altLang="en-US" sz="4000" dirty="0">
              <a:solidFill>
                <a:srgbClr val="407D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381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Graphic spid="3" grpId="0">
        <p:bldAsOne/>
      </p:bldGraphic>
      <p:bldP spid="7" grpId="0" animBg="1"/>
      <p:bldP spid="11" grpId="0" animBg="1"/>
      <p:bldP spid="16" grpId="0" animBg="1"/>
      <p:bldGraphic spid="17" grpId="0">
        <p:bldAsOne/>
      </p:bldGraphic>
      <p:bldP spid="21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椭圆 62">
            <a:extLst>
              <a:ext uri="{FF2B5EF4-FFF2-40B4-BE49-F238E27FC236}">
                <a16:creationId xmlns:a16="http://schemas.microsoft.com/office/drawing/2014/main" id="{8605324F-EB2C-37B6-977E-47C43BCCA5B2}"/>
              </a:ext>
            </a:extLst>
          </p:cNvPr>
          <p:cNvSpPr/>
          <p:nvPr/>
        </p:nvSpPr>
        <p:spPr>
          <a:xfrm>
            <a:off x="-3703158" y="5054236"/>
            <a:ext cx="30629500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B6776-9D27-C729-A4B8-DFD0FF28BE49}"/>
              </a:ext>
            </a:extLst>
          </p:cNvPr>
          <p:cNvSpPr txBox="1"/>
          <p:nvPr/>
        </p:nvSpPr>
        <p:spPr>
          <a:xfrm>
            <a:off x="144065" y="106627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zh-CN" altLang="en-US" sz="4000" dirty="0">
              <a:solidFill>
                <a:srgbClr val="7DB29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78C014-C0C1-A6C3-A626-275C5F004B9A}"/>
              </a:ext>
            </a:extLst>
          </p:cNvPr>
          <p:cNvSpPr txBox="1"/>
          <p:nvPr/>
        </p:nvSpPr>
        <p:spPr>
          <a:xfrm>
            <a:off x="3463858" y="229738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DB290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| How we do this</a:t>
            </a:r>
            <a:endParaRPr lang="zh-CN" altLang="en-US" sz="2400" dirty="0">
              <a:solidFill>
                <a:srgbClr val="7DB290"/>
              </a:solidFill>
              <a:latin typeface="Bahnschrift Ligh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5A4C85-3CD5-1FBD-6B9E-516E833F5941}"/>
              </a:ext>
            </a:extLst>
          </p:cNvPr>
          <p:cNvSpPr txBox="1"/>
          <p:nvPr/>
        </p:nvSpPr>
        <p:spPr>
          <a:xfrm>
            <a:off x="7102350" y="5231866"/>
            <a:ext cx="49455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</a:t>
            </a:r>
          </a:p>
          <a:p>
            <a:pPr algn="r"/>
            <a:r>
              <a:rPr lang="en-US" altLang="zh-CN" sz="48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 Dataset</a:t>
            </a:r>
            <a:endParaRPr lang="zh-CN" altLang="en-US" sz="4800" dirty="0">
              <a:solidFill>
                <a:srgbClr val="407D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A1DC271-3A96-CEF1-FE96-40B0A4886EF5}"/>
              </a:ext>
            </a:extLst>
          </p:cNvPr>
          <p:cNvGrpSpPr/>
          <p:nvPr/>
        </p:nvGrpSpPr>
        <p:grpSpPr>
          <a:xfrm>
            <a:off x="1188164" y="3553825"/>
            <a:ext cx="2209069" cy="2539159"/>
            <a:chOff x="519618" y="889839"/>
            <a:chExt cx="2209069" cy="253915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500969B-5913-FAF7-D0B6-AA831F6586C0}"/>
                </a:ext>
              </a:extLst>
            </p:cNvPr>
            <p:cNvGrpSpPr/>
            <p:nvPr/>
          </p:nvGrpSpPr>
          <p:grpSpPr>
            <a:xfrm>
              <a:off x="519618" y="889839"/>
              <a:ext cx="2209068" cy="2539159"/>
              <a:chOff x="1" y="-1"/>
              <a:chExt cx="1747506" cy="2008628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六边形 22">
                <a:extLst>
                  <a:ext uri="{FF2B5EF4-FFF2-40B4-BE49-F238E27FC236}">
                    <a16:creationId xmlns:a16="http://schemas.microsoft.com/office/drawing/2014/main" id="{2923A089-7929-5AC2-C359-43D6DA61CA48}"/>
                  </a:ext>
                </a:extLst>
              </p:cNvPr>
              <p:cNvSpPr/>
              <p:nvPr/>
            </p:nvSpPr>
            <p:spPr>
              <a:xfrm rot="5400000">
                <a:off x="-130560" y="130560"/>
                <a:ext cx="2008628" cy="1747506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六边形 4">
                <a:extLst>
                  <a:ext uri="{FF2B5EF4-FFF2-40B4-BE49-F238E27FC236}">
                    <a16:creationId xmlns:a16="http://schemas.microsoft.com/office/drawing/2014/main" id="{23142218-1587-C462-F5A1-2752B0D4D9C6}"/>
                  </a:ext>
                </a:extLst>
              </p:cNvPr>
              <p:cNvSpPr txBox="1"/>
              <p:nvPr/>
            </p:nvSpPr>
            <p:spPr>
              <a:xfrm>
                <a:off x="272321" y="313010"/>
                <a:ext cx="1202866" cy="138260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3600" kern="1200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F873F44-4ED7-570C-939D-4446632A69FF}"/>
                </a:ext>
              </a:extLst>
            </p:cNvPr>
            <p:cNvSpPr txBox="1"/>
            <p:nvPr/>
          </p:nvSpPr>
          <p:spPr>
            <a:xfrm>
              <a:off x="553091" y="1928585"/>
              <a:ext cx="2175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7D6C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Disentangling</a:t>
              </a:r>
              <a:endParaRPr lang="zh-CN" altLang="en-US" sz="24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FBF8CDC-6D69-8F9B-83CF-0F9AED7B2CCE}"/>
              </a:ext>
            </a:extLst>
          </p:cNvPr>
          <p:cNvGrpSpPr/>
          <p:nvPr/>
        </p:nvGrpSpPr>
        <p:grpSpPr>
          <a:xfrm>
            <a:off x="3798515" y="2679930"/>
            <a:ext cx="2209069" cy="2539159"/>
            <a:chOff x="3039461" y="1763732"/>
            <a:chExt cx="2209069" cy="2539159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5EEBBA8-B3A3-B108-44A8-30C15900C0F4}"/>
                </a:ext>
              </a:extLst>
            </p:cNvPr>
            <p:cNvGrpSpPr/>
            <p:nvPr/>
          </p:nvGrpSpPr>
          <p:grpSpPr>
            <a:xfrm>
              <a:off x="3039461" y="1763732"/>
              <a:ext cx="2209068" cy="2539159"/>
              <a:chOff x="1" y="-1"/>
              <a:chExt cx="1747506" cy="2008628"/>
            </a:xfrm>
            <a:solidFill>
              <a:srgbClr val="7DB290"/>
            </a:solidFill>
          </p:grpSpPr>
          <p:sp>
            <p:nvSpPr>
              <p:cNvPr id="34" name="六边形 33">
                <a:extLst>
                  <a:ext uri="{FF2B5EF4-FFF2-40B4-BE49-F238E27FC236}">
                    <a16:creationId xmlns:a16="http://schemas.microsoft.com/office/drawing/2014/main" id="{290E0514-4C61-A0FB-1B9E-5BCD53F88AE9}"/>
                  </a:ext>
                </a:extLst>
              </p:cNvPr>
              <p:cNvSpPr/>
              <p:nvPr/>
            </p:nvSpPr>
            <p:spPr>
              <a:xfrm rot="5400000">
                <a:off x="-130560" y="130560"/>
                <a:ext cx="2008628" cy="1747506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六边形 4">
                <a:extLst>
                  <a:ext uri="{FF2B5EF4-FFF2-40B4-BE49-F238E27FC236}">
                    <a16:creationId xmlns:a16="http://schemas.microsoft.com/office/drawing/2014/main" id="{16272535-BD88-A317-64A8-8E1A7EB959D9}"/>
                  </a:ext>
                </a:extLst>
              </p:cNvPr>
              <p:cNvSpPr txBox="1"/>
              <p:nvPr/>
            </p:nvSpPr>
            <p:spPr>
              <a:xfrm>
                <a:off x="272321" y="313010"/>
                <a:ext cx="1202866" cy="138260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3600" kern="1200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09CAEC-3E43-2AE0-140F-5D0A27BD7326}"/>
                </a:ext>
              </a:extLst>
            </p:cNvPr>
            <p:cNvSpPr txBox="1"/>
            <p:nvPr/>
          </p:nvSpPr>
          <p:spPr>
            <a:xfrm>
              <a:off x="3084155" y="2337545"/>
              <a:ext cx="216437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Build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Hierarchical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Content-ware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Model</a:t>
              </a:r>
              <a:endParaRPr lang="zh-CN" alt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F1FA74E-2FDC-675F-CC82-DD19E45680BD}"/>
              </a:ext>
            </a:extLst>
          </p:cNvPr>
          <p:cNvGrpSpPr/>
          <p:nvPr/>
        </p:nvGrpSpPr>
        <p:grpSpPr>
          <a:xfrm>
            <a:off x="6408867" y="1860448"/>
            <a:ext cx="2209068" cy="2539159"/>
            <a:chOff x="5559304" y="934128"/>
            <a:chExt cx="2209068" cy="2539159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AE57EB4-662C-B7E1-D9C0-BD432F8B9172}"/>
                </a:ext>
              </a:extLst>
            </p:cNvPr>
            <p:cNvGrpSpPr/>
            <p:nvPr/>
          </p:nvGrpSpPr>
          <p:grpSpPr>
            <a:xfrm>
              <a:off x="5559304" y="934128"/>
              <a:ext cx="2209068" cy="2539159"/>
              <a:chOff x="1" y="-1"/>
              <a:chExt cx="1747506" cy="2008628"/>
            </a:xfrm>
            <a:solidFill>
              <a:srgbClr val="407D6C"/>
            </a:solidFill>
          </p:grpSpPr>
          <p:sp>
            <p:nvSpPr>
              <p:cNvPr id="38" name="六边形 37">
                <a:extLst>
                  <a:ext uri="{FF2B5EF4-FFF2-40B4-BE49-F238E27FC236}">
                    <a16:creationId xmlns:a16="http://schemas.microsoft.com/office/drawing/2014/main" id="{E26272FE-9927-FE02-C752-37401114407C}"/>
                  </a:ext>
                </a:extLst>
              </p:cNvPr>
              <p:cNvSpPr/>
              <p:nvPr/>
            </p:nvSpPr>
            <p:spPr>
              <a:xfrm rot="5400000">
                <a:off x="-130560" y="130560"/>
                <a:ext cx="2008628" cy="1747506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六边形 4">
                <a:extLst>
                  <a:ext uri="{FF2B5EF4-FFF2-40B4-BE49-F238E27FC236}">
                    <a16:creationId xmlns:a16="http://schemas.microsoft.com/office/drawing/2014/main" id="{B2B85844-D23C-3D84-9F0A-4C82EA75DD5D}"/>
                  </a:ext>
                </a:extLst>
              </p:cNvPr>
              <p:cNvSpPr txBox="1"/>
              <p:nvPr/>
            </p:nvSpPr>
            <p:spPr>
              <a:xfrm>
                <a:off x="272321" y="313010"/>
                <a:ext cx="1202866" cy="138260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3600" kern="1200"/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7B9B716-5683-2CF9-6244-18FA8BA8D1C6}"/>
                </a:ext>
              </a:extLst>
            </p:cNvPr>
            <p:cNvSpPr txBox="1"/>
            <p:nvPr/>
          </p:nvSpPr>
          <p:spPr>
            <a:xfrm>
              <a:off x="5938728" y="1559252"/>
              <a:ext cx="14975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Build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Siamese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Network</a:t>
              </a:r>
              <a:endParaRPr lang="zh-CN" alt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82DBBE6-C434-4F00-077B-93FB33759410}"/>
              </a:ext>
            </a:extLst>
          </p:cNvPr>
          <p:cNvGrpSpPr/>
          <p:nvPr/>
        </p:nvGrpSpPr>
        <p:grpSpPr>
          <a:xfrm>
            <a:off x="9031301" y="917704"/>
            <a:ext cx="2209068" cy="2539159"/>
            <a:chOff x="8146093" y="605707"/>
            <a:chExt cx="2209068" cy="253915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3DE4AE8-CB33-664B-1F54-FD132730E1D4}"/>
                </a:ext>
              </a:extLst>
            </p:cNvPr>
            <p:cNvGrpSpPr/>
            <p:nvPr/>
          </p:nvGrpSpPr>
          <p:grpSpPr>
            <a:xfrm>
              <a:off x="8146093" y="605707"/>
              <a:ext cx="2209068" cy="2539159"/>
              <a:chOff x="1" y="0"/>
              <a:chExt cx="1747506" cy="2008628"/>
            </a:xfrm>
            <a:solidFill>
              <a:srgbClr val="244C66"/>
            </a:solidFill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6020A5C6-65CB-8EB9-96F7-6B574643BF27}"/>
                  </a:ext>
                </a:extLst>
              </p:cNvPr>
              <p:cNvSpPr/>
              <p:nvPr/>
            </p:nvSpPr>
            <p:spPr>
              <a:xfrm rot="5400000">
                <a:off x="-130560" y="130561"/>
                <a:ext cx="2008628" cy="1747506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六边形 4">
                <a:extLst>
                  <a:ext uri="{FF2B5EF4-FFF2-40B4-BE49-F238E27FC236}">
                    <a16:creationId xmlns:a16="http://schemas.microsoft.com/office/drawing/2014/main" id="{2856AE76-4CA5-0316-0447-7D3B9D75615D}"/>
                  </a:ext>
                </a:extLst>
              </p:cNvPr>
              <p:cNvSpPr txBox="1"/>
              <p:nvPr/>
            </p:nvSpPr>
            <p:spPr>
              <a:xfrm>
                <a:off x="272321" y="313010"/>
                <a:ext cx="1202866" cy="138260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3600" kern="120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E78EEA-6CB6-BA34-26D9-245F7EF4E049}"/>
                </a:ext>
              </a:extLst>
            </p:cNvPr>
            <p:cNvSpPr txBox="1"/>
            <p:nvPr/>
          </p:nvSpPr>
          <p:spPr>
            <a:xfrm>
              <a:off x="8375637" y="1230830"/>
              <a:ext cx="17972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Infer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Class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Probability</a:t>
              </a:r>
              <a:endParaRPr lang="zh-CN" alt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62BF2F9-F050-CF12-79A0-B501BB593B8A}"/>
              </a:ext>
            </a:extLst>
          </p:cNvPr>
          <p:cNvSpPr txBox="1"/>
          <p:nvPr/>
        </p:nvSpPr>
        <p:spPr>
          <a:xfrm>
            <a:off x="144065" y="5631317"/>
            <a:ext cx="3926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07D6C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[77 dimensional vector]</a:t>
            </a:r>
          </a:p>
          <a:p>
            <a:r>
              <a:rPr lang="en-US" altLang="zh-CN" dirty="0">
                <a:solidFill>
                  <a:srgbClr val="407D6C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Each element is a numerical feature</a:t>
            </a:r>
          </a:p>
          <a:p>
            <a:r>
              <a:rPr lang="en-US" altLang="zh-CN" dirty="0">
                <a:solidFill>
                  <a:srgbClr val="407D6C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Extracted from original text</a:t>
            </a:r>
            <a:endParaRPr lang="zh-CN" altLang="en-US" dirty="0">
              <a:solidFill>
                <a:srgbClr val="407D6C"/>
              </a:solidFill>
              <a:latin typeface="Bahnschrift Ligh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51" name="箭头: 右弧形 50">
            <a:extLst>
              <a:ext uri="{FF2B5EF4-FFF2-40B4-BE49-F238E27FC236}">
                <a16:creationId xmlns:a16="http://schemas.microsoft.com/office/drawing/2014/main" id="{D4769723-E458-5F92-A574-4AF7E02B0ABE}"/>
              </a:ext>
            </a:extLst>
          </p:cNvPr>
          <p:cNvSpPr/>
          <p:nvPr/>
        </p:nvSpPr>
        <p:spPr>
          <a:xfrm rot="13085994">
            <a:off x="798590" y="4840964"/>
            <a:ext cx="503799" cy="881157"/>
          </a:xfrm>
          <a:prstGeom prst="curvedLeftArrow">
            <a:avLst/>
          </a:prstGeom>
          <a:solidFill>
            <a:srgbClr val="CDE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818E31-8D31-92CA-3730-E07A22C046DF}"/>
              </a:ext>
            </a:extLst>
          </p:cNvPr>
          <p:cNvSpPr txBox="1"/>
          <p:nvPr/>
        </p:nvSpPr>
        <p:spPr>
          <a:xfrm>
            <a:off x="1691494" y="2598193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07D6C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[tokenized sentences]</a:t>
            </a:r>
          </a:p>
        </p:txBody>
      </p:sp>
      <p:sp>
        <p:nvSpPr>
          <p:cNvPr id="54" name="箭头: 右弧形 53">
            <a:extLst>
              <a:ext uri="{FF2B5EF4-FFF2-40B4-BE49-F238E27FC236}">
                <a16:creationId xmlns:a16="http://schemas.microsoft.com/office/drawing/2014/main" id="{BF112094-75F4-8E35-7390-D17CF4D018E5}"/>
              </a:ext>
            </a:extLst>
          </p:cNvPr>
          <p:cNvSpPr/>
          <p:nvPr/>
        </p:nvSpPr>
        <p:spPr>
          <a:xfrm rot="13085994">
            <a:off x="3052580" y="2970034"/>
            <a:ext cx="503799" cy="881157"/>
          </a:xfrm>
          <a:prstGeom prst="curvedLeftArrow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箭头: 右弧形 55">
            <a:extLst>
              <a:ext uri="{FF2B5EF4-FFF2-40B4-BE49-F238E27FC236}">
                <a16:creationId xmlns:a16="http://schemas.microsoft.com/office/drawing/2014/main" id="{2AE356A6-4767-AABF-56E0-9FD81E68FA62}"/>
              </a:ext>
            </a:extLst>
          </p:cNvPr>
          <p:cNvSpPr/>
          <p:nvPr/>
        </p:nvSpPr>
        <p:spPr>
          <a:xfrm rot="13085994">
            <a:off x="5674757" y="2092031"/>
            <a:ext cx="503799" cy="881157"/>
          </a:xfrm>
          <a:prstGeom prst="curvedLeftArrow">
            <a:avLst/>
          </a:prstGeom>
          <a:solidFill>
            <a:srgbClr val="407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箭头: 右弧形 57">
            <a:extLst>
              <a:ext uri="{FF2B5EF4-FFF2-40B4-BE49-F238E27FC236}">
                <a16:creationId xmlns:a16="http://schemas.microsoft.com/office/drawing/2014/main" id="{F66B2E61-57C7-FB69-B57D-CD4E24AAC426}"/>
              </a:ext>
            </a:extLst>
          </p:cNvPr>
          <p:cNvSpPr/>
          <p:nvPr/>
        </p:nvSpPr>
        <p:spPr>
          <a:xfrm rot="13085994">
            <a:off x="8240204" y="1115574"/>
            <a:ext cx="503799" cy="881157"/>
          </a:xfrm>
          <a:prstGeom prst="curvedLeftArrow">
            <a:avLst/>
          </a:prstGeom>
          <a:solidFill>
            <a:srgbClr val="244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081D11C-89D6-C6FE-D3C5-90E692A1DC90}"/>
              </a:ext>
            </a:extLst>
          </p:cNvPr>
          <p:cNvSpPr txBox="1"/>
          <p:nvPr/>
        </p:nvSpPr>
        <p:spPr>
          <a:xfrm>
            <a:off x="4122949" y="1414390"/>
            <a:ext cx="2420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07D6C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[vector]</a:t>
            </a:r>
          </a:p>
          <a:p>
            <a:r>
              <a:rPr lang="en-US" altLang="zh-CN" dirty="0">
                <a:solidFill>
                  <a:srgbClr val="407D6C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Combined 2 direction </a:t>
            </a:r>
          </a:p>
          <a:p>
            <a:r>
              <a:rPr lang="en-US" altLang="zh-CN" dirty="0">
                <a:solidFill>
                  <a:srgbClr val="407D6C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representation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2298669-F162-BE4E-01E9-E57252B47AF1}"/>
              </a:ext>
            </a:extLst>
          </p:cNvPr>
          <p:cNvSpPr txBox="1"/>
          <p:nvPr/>
        </p:nvSpPr>
        <p:spPr>
          <a:xfrm>
            <a:off x="6096000" y="862084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07D6C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[similarity of 2 representation]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D020CA-0EAE-F5BC-77D7-1D16CE7517E4}"/>
              </a:ext>
            </a:extLst>
          </p:cNvPr>
          <p:cNvSpPr txBox="1"/>
          <p:nvPr/>
        </p:nvSpPr>
        <p:spPr>
          <a:xfrm>
            <a:off x="9234216" y="3949509"/>
            <a:ext cx="22717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44C6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</a:t>
            </a:r>
          </a:p>
          <a:p>
            <a:r>
              <a:rPr lang="en-US" altLang="zh-CN" sz="2800" dirty="0">
                <a:solidFill>
                  <a:srgbClr val="244C6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Or NOT</a:t>
            </a:r>
          </a:p>
        </p:txBody>
      </p:sp>
      <p:sp>
        <p:nvSpPr>
          <p:cNvPr id="64" name="箭头: 虚尾 63">
            <a:extLst>
              <a:ext uri="{FF2B5EF4-FFF2-40B4-BE49-F238E27FC236}">
                <a16:creationId xmlns:a16="http://schemas.microsoft.com/office/drawing/2014/main" id="{87E28363-7D3B-D48F-F44D-B23B24787645}"/>
              </a:ext>
            </a:extLst>
          </p:cNvPr>
          <p:cNvSpPr/>
          <p:nvPr/>
        </p:nvSpPr>
        <p:spPr>
          <a:xfrm rot="5400000">
            <a:off x="9622852" y="3191582"/>
            <a:ext cx="1073274" cy="507064"/>
          </a:xfrm>
          <a:prstGeom prst="stripedRightArrow">
            <a:avLst/>
          </a:prstGeom>
          <a:solidFill>
            <a:srgbClr val="98BFD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7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52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ACE55F20-338E-AEA2-9A14-D179C7BF5F32}"/>
              </a:ext>
            </a:extLst>
          </p:cNvPr>
          <p:cNvSpPr/>
          <p:nvPr/>
        </p:nvSpPr>
        <p:spPr>
          <a:xfrm>
            <a:off x="-1369533" y="-98789"/>
            <a:ext cx="30629500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F6BB2E-6BF8-51E9-93ED-3080BE7C5F2D}"/>
              </a:ext>
            </a:extLst>
          </p:cNvPr>
          <p:cNvSpPr txBox="1"/>
          <p:nvPr/>
        </p:nvSpPr>
        <p:spPr>
          <a:xfrm>
            <a:off x="144065" y="106627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zh-CN" altLang="en-US" sz="4000" dirty="0">
              <a:solidFill>
                <a:srgbClr val="7DB29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39EFD3-F2C2-AE7B-B63B-2CE85D7573B8}"/>
              </a:ext>
            </a:extLst>
          </p:cNvPr>
          <p:cNvSpPr txBox="1"/>
          <p:nvPr/>
        </p:nvSpPr>
        <p:spPr>
          <a:xfrm>
            <a:off x="3463858" y="229738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DB290"/>
                </a:solidFill>
                <a:latin typeface="Bahnschrift Light" panose="020B0502040204020203" pitchFamily="34" charset="0"/>
                <a:cs typeface="Aharoni" panose="02010803020104030203" pitchFamily="2" charset="-79"/>
              </a:rPr>
              <a:t>| How we do this</a:t>
            </a:r>
            <a:endParaRPr lang="zh-CN" altLang="en-US" sz="2400" dirty="0">
              <a:solidFill>
                <a:srgbClr val="7DB290"/>
              </a:solidFill>
              <a:latin typeface="Bahnschrift Ligh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C4E71F-AE40-B69B-DA1C-95E74A58DF51}"/>
              </a:ext>
            </a:extLst>
          </p:cNvPr>
          <p:cNvSpPr txBox="1"/>
          <p:nvPr/>
        </p:nvSpPr>
        <p:spPr>
          <a:xfrm>
            <a:off x="8771076" y="5231866"/>
            <a:ext cx="3276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</a:t>
            </a:r>
          </a:p>
          <a:p>
            <a:pPr algn="r"/>
            <a:r>
              <a:rPr lang="en-US" altLang="zh-CN" sz="48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</a:t>
            </a:r>
            <a:endParaRPr lang="zh-CN" altLang="en-US" sz="4800" dirty="0">
              <a:solidFill>
                <a:srgbClr val="407D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C09CD4-547C-ABBC-F471-83570CDAEF45}"/>
              </a:ext>
            </a:extLst>
          </p:cNvPr>
          <p:cNvGrpSpPr/>
          <p:nvPr/>
        </p:nvGrpSpPr>
        <p:grpSpPr>
          <a:xfrm>
            <a:off x="0" y="4956829"/>
            <a:ext cx="1953276" cy="1352467"/>
            <a:chOff x="0" y="4956829"/>
            <a:chExt cx="1953276" cy="135246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12D477-DD47-188F-C4BD-D14BD570F6EF}"/>
                </a:ext>
              </a:extLst>
            </p:cNvPr>
            <p:cNvSpPr txBox="1"/>
            <p:nvPr/>
          </p:nvSpPr>
          <p:spPr>
            <a:xfrm>
              <a:off x="0" y="4956829"/>
              <a:ext cx="19335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NLP</a:t>
              </a:r>
            </a:p>
            <a:p>
              <a:r>
                <a:rPr lang="en-US" altLang="zh-CN" sz="40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Library</a:t>
              </a:r>
              <a:endParaRPr lang="zh-CN" altLang="en-US" sz="40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FA70DBB-C3A4-2B76-7490-8095791258D8}"/>
                </a:ext>
              </a:extLst>
            </p:cNvPr>
            <p:cNvSpPr txBox="1"/>
            <p:nvPr/>
          </p:nvSpPr>
          <p:spPr>
            <a:xfrm>
              <a:off x="398042" y="5601410"/>
              <a:ext cx="15552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brary</a:t>
              </a:r>
              <a:endParaRPr lang="zh-CN" alt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D66DD7-D35D-3183-6A62-70E87C77C29D}"/>
                </a:ext>
              </a:extLst>
            </p:cNvPr>
            <p:cNvCxnSpPr/>
            <p:nvPr/>
          </p:nvCxnSpPr>
          <p:spPr>
            <a:xfrm>
              <a:off x="966771" y="5749177"/>
              <a:ext cx="84908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99DA264-C1D3-6521-A4A1-3BECB193B9D6}"/>
              </a:ext>
            </a:extLst>
          </p:cNvPr>
          <p:cNvGrpSpPr/>
          <p:nvPr/>
        </p:nvGrpSpPr>
        <p:grpSpPr>
          <a:xfrm>
            <a:off x="323901" y="3345144"/>
            <a:ext cx="4736916" cy="1361367"/>
            <a:chOff x="315663" y="3345201"/>
            <a:chExt cx="4736916" cy="136136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70159C-A7CE-4D09-A230-50C965F229D5}"/>
                </a:ext>
              </a:extLst>
            </p:cNvPr>
            <p:cNvSpPr txBox="1"/>
            <p:nvPr/>
          </p:nvSpPr>
          <p:spPr>
            <a:xfrm>
              <a:off x="315663" y="3345201"/>
              <a:ext cx="466506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Hyper-parameters</a:t>
              </a:r>
            </a:p>
            <a:p>
              <a:r>
                <a:rPr lang="en-US" altLang="zh-CN" sz="40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Selection Method</a:t>
              </a:r>
              <a:endParaRPr lang="zh-CN" altLang="en-US" sz="40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118898A-1953-D424-8A11-528C8B1D3375}"/>
                </a:ext>
              </a:extLst>
            </p:cNvPr>
            <p:cNvSpPr txBox="1"/>
            <p:nvPr/>
          </p:nvSpPr>
          <p:spPr>
            <a:xfrm>
              <a:off x="1887135" y="3998682"/>
              <a:ext cx="3039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on Method</a:t>
              </a:r>
              <a:endParaRPr lang="zh-CN" alt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FA057E6-CE99-F0E1-1E15-3D46418F66D6}"/>
                </a:ext>
              </a:extLst>
            </p:cNvPr>
            <p:cNvSpPr txBox="1"/>
            <p:nvPr/>
          </p:nvSpPr>
          <p:spPr>
            <a:xfrm>
              <a:off x="2626710" y="3385931"/>
              <a:ext cx="24258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rameters</a:t>
              </a:r>
              <a:endParaRPr lang="en-US" altLang="zh-CN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8E0E17D-AA11-0B8D-91B9-AB4F68D62A95}"/>
              </a:ext>
            </a:extLst>
          </p:cNvPr>
          <p:cNvGrpSpPr/>
          <p:nvPr/>
        </p:nvGrpSpPr>
        <p:grpSpPr>
          <a:xfrm>
            <a:off x="1984164" y="2024507"/>
            <a:ext cx="4146133" cy="1361367"/>
            <a:chOff x="2035661" y="1931604"/>
            <a:chExt cx="4146133" cy="136136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9149822-4987-A4F9-533B-3884EE90DAB5}"/>
                </a:ext>
              </a:extLst>
            </p:cNvPr>
            <p:cNvSpPr txBox="1"/>
            <p:nvPr/>
          </p:nvSpPr>
          <p:spPr>
            <a:xfrm>
              <a:off x="2035661" y="1931604"/>
              <a:ext cx="41296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POS tag &amp; Word</a:t>
              </a:r>
            </a:p>
            <a:p>
              <a:r>
                <a:rPr lang="en-US" altLang="zh-CN" sz="40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Embedding</a:t>
              </a:r>
              <a:endParaRPr lang="zh-CN" altLang="en-US" sz="40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31E7008-0B89-3AD7-86CA-861B2FD37685}"/>
                </a:ext>
              </a:extLst>
            </p:cNvPr>
            <p:cNvSpPr txBox="1"/>
            <p:nvPr/>
          </p:nvSpPr>
          <p:spPr>
            <a:xfrm>
              <a:off x="3680172" y="2585085"/>
              <a:ext cx="12570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ding</a:t>
              </a:r>
              <a:endParaRPr lang="zh-CN" alt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973C1CC-356E-26E1-F0BF-F40AA507F8BF}"/>
                </a:ext>
              </a:extLst>
            </p:cNvPr>
            <p:cNvSpPr txBox="1"/>
            <p:nvPr/>
          </p:nvSpPr>
          <p:spPr>
            <a:xfrm>
              <a:off x="4631370" y="1972720"/>
              <a:ext cx="15504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Word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B4BDF0E-AC25-ECFD-3920-F0BF29B0AE36}"/>
              </a:ext>
            </a:extLst>
          </p:cNvPr>
          <p:cNvGrpSpPr/>
          <p:nvPr/>
        </p:nvGrpSpPr>
        <p:grpSpPr>
          <a:xfrm>
            <a:off x="5169694" y="729229"/>
            <a:ext cx="1781257" cy="1339685"/>
            <a:chOff x="5456010" y="557502"/>
            <a:chExt cx="1781257" cy="133968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1BADF71-ADCF-E804-5F18-CD411A55D243}"/>
                </a:ext>
              </a:extLst>
            </p:cNvPr>
            <p:cNvSpPr txBox="1"/>
            <p:nvPr/>
          </p:nvSpPr>
          <p:spPr>
            <a:xfrm>
              <a:off x="5456010" y="557502"/>
              <a:ext cx="17812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Kernel</a:t>
              </a:r>
            </a:p>
            <a:p>
              <a:r>
                <a:rPr lang="en-US" altLang="zh-CN" sz="4000" dirty="0">
                  <a:solidFill>
                    <a:srgbClr val="7DB29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Size</a:t>
              </a:r>
              <a:endParaRPr lang="zh-CN" altLang="en-US" sz="40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E3E78A4-4F05-C4AE-2275-1C06BF450C99}"/>
                </a:ext>
              </a:extLst>
            </p:cNvPr>
            <p:cNvSpPr txBox="1"/>
            <p:nvPr/>
          </p:nvSpPr>
          <p:spPr>
            <a:xfrm>
              <a:off x="5916113" y="1189301"/>
              <a:ext cx="7457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ze</a:t>
              </a:r>
              <a:endParaRPr lang="zh-CN" alt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0E217717-4D16-87BA-6C16-2A0F674319CE}"/>
              </a:ext>
            </a:extLst>
          </p:cNvPr>
          <p:cNvSpPr txBox="1"/>
          <p:nvPr/>
        </p:nvSpPr>
        <p:spPr>
          <a:xfrm>
            <a:off x="2124957" y="5326293"/>
            <a:ext cx="2175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Allennlp</a:t>
            </a:r>
            <a:endParaRPr lang="en-US" altLang="zh-CN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(on </a:t>
            </a:r>
            <a:r>
              <a:rPr lang="en-US" altLang="zh-CN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PyTorch</a:t>
            </a:r>
            <a:r>
              <a:rPr lang="en-US" altLang="zh-C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76D90A-4A03-0B10-9FA3-6256EF142D97}"/>
              </a:ext>
            </a:extLst>
          </p:cNvPr>
          <p:cNvSpPr txBox="1"/>
          <p:nvPr/>
        </p:nvSpPr>
        <p:spPr>
          <a:xfrm>
            <a:off x="4793853" y="4224229"/>
            <a:ext cx="3033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Grid Search</a:t>
            </a:r>
            <a:endParaRPr lang="zh-CN" alt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7E7D2CC-6DC4-B80A-1D7D-6030F8098C18}"/>
              </a:ext>
            </a:extLst>
          </p:cNvPr>
          <p:cNvSpPr txBox="1"/>
          <p:nvPr/>
        </p:nvSpPr>
        <p:spPr>
          <a:xfrm>
            <a:off x="6109712" y="2113540"/>
            <a:ext cx="1207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</a:t>
            </a:r>
            <a:endParaRPr lang="zh-CN" altLang="en-US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93BDE91-3141-DDC2-1EB9-C066FC8FB555}"/>
              </a:ext>
            </a:extLst>
          </p:cNvPr>
          <p:cNvSpPr txBox="1"/>
          <p:nvPr/>
        </p:nvSpPr>
        <p:spPr>
          <a:xfrm>
            <a:off x="6039679" y="2099699"/>
            <a:ext cx="1207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</a:t>
            </a:r>
            <a:endParaRPr lang="zh-CN" altLang="en-US" sz="96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963658B-EF27-4DFD-D440-EB463F6DF60F}"/>
              </a:ext>
            </a:extLst>
          </p:cNvPr>
          <p:cNvSpPr txBox="1"/>
          <p:nvPr/>
        </p:nvSpPr>
        <p:spPr>
          <a:xfrm>
            <a:off x="2072068" y="5281334"/>
            <a:ext cx="2175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Allennlp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(on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PyTorch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43E5A3-923B-81FB-F456-4073304355CB}"/>
              </a:ext>
            </a:extLst>
          </p:cNvPr>
          <p:cNvSpPr txBox="1"/>
          <p:nvPr/>
        </p:nvSpPr>
        <p:spPr>
          <a:xfrm>
            <a:off x="4739207" y="4181743"/>
            <a:ext cx="3033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Grid Search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8226161-B22F-5A70-FC4B-3A4825BD2FD2}"/>
              </a:ext>
            </a:extLst>
          </p:cNvPr>
          <p:cNvSpPr txBox="1"/>
          <p:nvPr/>
        </p:nvSpPr>
        <p:spPr>
          <a:xfrm>
            <a:off x="6890672" y="897971"/>
            <a:ext cx="2598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altLang="zh-C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different sizes</a:t>
            </a:r>
            <a:endParaRPr lang="zh-CN" alt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9A31304-B0A1-AF16-3750-5ED6A8D222F2}"/>
              </a:ext>
            </a:extLst>
          </p:cNvPr>
          <p:cNvSpPr txBox="1"/>
          <p:nvPr/>
        </p:nvSpPr>
        <p:spPr>
          <a:xfrm>
            <a:off x="6840498" y="866382"/>
            <a:ext cx="2598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different sizes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9A1F19B-7FDE-654C-23F8-00798C6F15E1}"/>
              </a:ext>
            </a:extLst>
          </p:cNvPr>
          <p:cNvSpPr txBox="1"/>
          <p:nvPr/>
        </p:nvSpPr>
        <p:spPr>
          <a:xfrm>
            <a:off x="8444698" y="4181152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</a:t>
            </a:r>
            <a:r>
              <a:rPr lang="en-US" altLang="zh-CN" sz="3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10% </a:t>
            </a:r>
            <a:r>
              <a:rPr lang="en-US" altLang="zh-CN" sz="3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cell masked</a:t>
            </a:r>
            <a:endParaRPr lang="zh-CN" altLang="en-US" sz="3000" i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94B4D0-9D29-BE48-9E87-CCFE023118B8}"/>
              </a:ext>
            </a:extLst>
          </p:cNvPr>
          <p:cNvSpPr txBox="1"/>
          <p:nvPr/>
        </p:nvSpPr>
        <p:spPr>
          <a:xfrm>
            <a:off x="8504673" y="3732954"/>
            <a:ext cx="2784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    early stop</a:t>
            </a:r>
            <a:endParaRPr lang="zh-CN" altLang="en-US" sz="3000" i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7F426E-1A85-2704-76C9-356130770857}"/>
              </a:ext>
            </a:extLst>
          </p:cNvPr>
          <p:cNvSpPr/>
          <p:nvPr/>
        </p:nvSpPr>
        <p:spPr>
          <a:xfrm>
            <a:off x="11270132" y="2827394"/>
            <a:ext cx="681461" cy="681461"/>
          </a:xfrm>
          <a:prstGeom prst="ellipse">
            <a:avLst/>
          </a:prstGeom>
          <a:solidFill>
            <a:srgbClr val="A4D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665530-9E06-561E-0E1D-8F2E41565C93}"/>
              </a:ext>
            </a:extLst>
          </p:cNvPr>
          <p:cNvSpPr txBox="1"/>
          <p:nvPr/>
        </p:nvSpPr>
        <p:spPr>
          <a:xfrm>
            <a:off x="8726006" y="2890014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r>
              <a:rPr lang="zh-CN" altLang="en-US" sz="4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4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Optimize</a:t>
            </a:r>
            <a:endParaRPr lang="zh-CN" altLang="en-US" sz="2000" i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569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1D1626-C1AA-71C9-6D28-473D3792C23A}"/>
              </a:ext>
            </a:extLst>
          </p:cNvPr>
          <p:cNvGrpSpPr/>
          <p:nvPr/>
        </p:nvGrpSpPr>
        <p:grpSpPr>
          <a:xfrm>
            <a:off x="347360" y="104559"/>
            <a:ext cx="8100797" cy="2645925"/>
            <a:chOff x="347360" y="104559"/>
            <a:chExt cx="8100797" cy="264592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2AAD884-D88D-3955-8CDB-83CC05AFD4CB}"/>
                </a:ext>
              </a:extLst>
            </p:cNvPr>
            <p:cNvSpPr/>
            <p:nvPr/>
          </p:nvSpPr>
          <p:spPr>
            <a:xfrm>
              <a:off x="347360" y="2551654"/>
              <a:ext cx="198830" cy="198830"/>
            </a:xfrm>
            <a:prstGeom prst="ellipse">
              <a:avLst/>
            </a:prstGeom>
            <a:solidFill>
              <a:srgbClr val="A4D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6C838B2-3609-B4A2-1A0F-7C240B23C9B7}"/>
                </a:ext>
              </a:extLst>
            </p:cNvPr>
            <p:cNvSpPr/>
            <p:nvPr/>
          </p:nvSpPr>
          <p:spPr>
            <a:xfrm>
              <a:off x="7766696" y="104559"/>
              <a:ext cx="681461" cy="681461"/>
            </a:xfrm>
            <a:prstGeom prst="ellipse">
              <a:avLst/>
            </a:prstGeom>
            <a:solidFill>
              <a:srgbClr val="A4D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FB39B5B-C4DD-FD28-FB8C-1F8DEEBA8DA6}"/>
              </a:ext>
            </a:extLst>
          </p:cNvPr>
          <p:cNvSpPr txBox="1"/>
          <p:nvPr/>
        </p:nvSpPr>
        <p:spPr>
          <a:xfrm>
            <a:off x="329596" y="166263"/>
            <a:ext cx="7909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Experimental</a:t>
            </a:r>
            <a:endParaRPr lang="zh-CN" altLang="en-US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9D5BAD-6AD0-70B6-C9A8-937D5F709BA5}"/>
              </a:ext>
            </a:extLst>
          </p:cNvPr>
          <p:cNvSpPr txBox="1"/>
          <p:nvPr/>
        </p:nvSpPr>
        <p:spPr>
          <a:xfrm>
            <a:off x="329596" y="1565572"/>
            <a:ext cx="4774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  <a:endParaRPr lang="zh-CN" altLang="en-US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7D1EB61-F55E-B075-D8E6-35597A7FCE31}"/>
              </a:ext>
            </a:extLst>
          </p:cNvPr>
          <p:cNvSpPr/>
          <p:nvPr/>
        </p:nvSpPr>
        <p:spPr>
          <a:xfrm>
            <a:off x="3582249" y="-433137"/>
            <a:ext cx="23844414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B5CC8-4302-030C-6196-B13F84CBB271}"/>
              </a:ext>
            </a:extLst>
          </p:cNvPr>
          <p:cNvSpPr txBox="1"/>
          <p:nvPr/>
        </p:nvSpPr>
        <p:spPr>
          <a:xfrm>
            <a:off x="9833623" y="630127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Check</a:t>
            </a:r>
            <a:endParaRPr lang="zh-CN" alt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664AAF9-6B6E-EBF0-F192-943A0F1FC381}"/>
              </a:ext>
            </a:extLst>
          </p:cNvPr>
          <p:cNvSpPr/>
          <p:nvPr/>
        </p:nvSpPr>
        <p:spPr>
          <a:xfrm>
            <a:off x="11339805" y="6438122"/>
            <a:ext cx="422988" cy="12440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FF1DC4-545B-2CC9-A966-9C2264386094}"/>
              </a:ext>
            </a:extLst>
          </p:cNvPr>
          <p:cNvSpPr txBox="1"/>
          <p:nvPr/>
        </p:nvSpPr>
        <p:spPr>
          <a:xfrm>
            <a:off x="6708608" y="3118400"/>
            <a:ext cx="5219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Effectiveness -</a:t>
            </a:r>
          </a:p>
          <a:p>
            <a:pPr algn="r"/>
            <a:r>
              <a:rPr lang="en-US" altLang="zh-CN" sz="48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Performance -</a:t>
            </a:r>
          </a:p>
          <a:p>
            <a:pPr algn="r"/>
            <a:r>
              <a:rPr lang="en-US" altLang="zh-CN" sz="48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Generalizability -</a:t>
            </a:r>
          </a:p>
        </p:txBody>
      </p:sp>
    </p:spTree>
    <p:extLst>
      <p:ext uri="{BB962C8B-B14F-4D97-AF65-F5344CB8AC3E}">
        <p14:creationId xmlns:p14="http://schemas.microsoft.com/office/powerpoint/2010/main" val="170845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5E3F1E2-9A00-BC66-5B86-C06DEF0A6CD7}"/>
              </a:ext>
            </a:extLst>
          </p:cNvPr>
          <p:cNvSpPr/>
          <p:nvPr/>
        </p:nvSpPr>
        <p:spPr>
          <a:xfrm>
            <a:off x="-20883552" y="-19828043"/>
            <a:ext cx="23844414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CD7411-4E11-2398-BCF8-010778991158}"/>
              </a:ext>
            </a:extLst>
          </p:cNvPr>
          <p:cNvSpPr txBox="1"/>
          <p:nvPr/>
        </p:nvSpPr>
        <p:spPr>
          <a:xfrm>
            <a:off x="72570" y="0"/>
            <a:ext cx="64668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Does it </a:t>
            </a:r>
            <a:r>
              <a:rPr lang="en-US" altLang="zh-CN" sz="66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Effective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DEB7B287-AF76-8D5E-D987-C5880D3C1F51}"/>
              </a:ext>
            </a:extLst>
          </p:cNvPr>
          <p:cNvSpPr/>
          <p:nvPr/>
        </p:nvSpPr>
        <p:spPr>
          <a:xfrm flipH="1">
            <a:off x="-1" y="1"/>
            <a:ext cx="12192000" cy="6858000"/>
          </a:xfrm>
          <a:prstGeom prst="rtTriangl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C0F5068-11B2-0BE0-2D6D-55E1600B3CFE}"/>
              </a:ext>
            </a:extLst>
          </p:cNvPr>
          <p:cNvGrpSpPr/>
          <p:nvPr/>
        </p:nvGrpSpPr>
        <p:grpSpPr>
          <a:xfrm>
            <a:off x="210699" y="1028203"/>
            <a:ext cx="6814686" cy="2361881"/>
            <a:chOff x="210699" y="1323478"/>
            <a:chExt cx="6814686" cy="236188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9DEB91D-7FA9-BFB5-87E4-26B3BA038FFB}"/>
                </a:ext>
              </a:extLst>
            </p:cNvPr>
            <p:cNvSpPr txBox="1"/>
            <p:nvPr/>
          </p:nvSpPr>
          <p:spPr>
            <a:xfrm>
              <a:off x="210699" y="1838700"/>
              <a:ext cx="6814686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Rule-based Classifier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Convolution Neural Network-based Classifier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4 * Machine-learning-based Classifier</a:t>
              </a:r>
              <a:b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</a:br>
              <a: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  </a:t>
              </a:r>
              <a:r>
                <a:rPr lang="en-US" altLang="zh-CN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Naïve Bayesian &amp; Random Forest &amp; Fast Text</a:t>
              </a:r>
              <a:br>
                <a:rPr lang="en-US" altLang="zh-CN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</a:br>
              <a:r>
                <a:rPr lang="en-US" altLang="zh-CN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   &amp; Gradient Boosting Decision Tree</a:t>
              </a:r>
              <a:endParaRPr lang="zh-CN" altLang="en-US" dirty="0">
                <a:solidFill>
                  <a:srgbClr val="7DB290"/>
                </a:solidFill>
                <a:latin typeface="Bahnschrift Light" panose="020B05020402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74F4021-D1E2-37FF-9901-8E48ACD0EB6A}"/>
                </a:ext>
              </a:extLst>
            </p:cNvPr>
            <p:cNvSpPr txBox="1"/>
            <p:nvPr/>
          </p:nvSpPr>
          <p:spPr>
            <a:xfrm>
              <a:off x="311848" y="1323478"/>
              <a:ext cx="1850328" cy="461665"/>
            </a:xfrm>
            <a:prstGeom prst="rect">
              <a:avLst/>
            </a:prstGeom>
            <a:solidFill>
              <a:srgbClr val="407D6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 [Base-line]  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B408DD-8D6D-801D-3991-0DED0DFB11E5}"/>
              </a:ext>
            </a:extLst>
          </p:cNvPr>
          <p:cNvGrpSpPr/>
          <p:nvPr/>
        </p:nvGrpSpPr>
        <p:grpSpPr>
          <a:xfrm>
            <a:off x="179810" y="3748441"/>
            <a:ext cx="3126177" cy="1744679"/>
            <a:chOff x="179810" y="3681766"/>
            <a:chExt cx="3126177" cy="174467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8C3401-5288-75C4-0AC0-3F53B49751EA}"/>
                </a:ext>
              </a:extLst>
            </p:cNvPr>
            <p:cNvSpPr txBox="1"/>
            <p:nvPr/>
          </p:nvSpPr>
          <p:spPr>
            <a:xfrm>
              <a:off x="311848" y="3681766"/>
              <a:ext cx="2574227" cy="461665"/>
            </a:xfrm>
            <a:prstGeom prst="rect">
              <a:avLst/>
            </a:prstGeom>
            <a:solidFill>
              <a:srgbClr val="407D6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 [Feature Vector]  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392093-679B-B804-3A01-AE0AA749DFE4}"/>
                </a:ext>
              </a:extLst>
            </p:cNvPr>
            <p:cNvSpPr txBox="1"/>
            <p:nvPr/>
          </p:nvSpPr>
          <p:spPr>
            <a:xfrm>
              <a:off x="179810" y="4226116"/>
              <a:ext cx="31261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Term Frequency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Inverse Document </a:t>
              </a:r>
              <a:b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</a:br>
              <a: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Frequency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5F206B5-496F-D36F-D06F-C21D896D4690}"/>
              </a:ext>
            </a:extLst>
          </p:cNvPr>
          <p:cNvSpPr txBox="1"/>
          <p:nvPr/>
        </p:nvSpPr>
        <p:spPr>
          <a:xfrm>
            <a:off x="9422654" y="5797741"/>
            <a:ext cx="2587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38241D-3B89-7BCE-B8E6-939A224571E9}"/>
              </a:ext>
            </a:extLst>
          </p:cNvPr>
          <p:cNvSpPr txBox="1"/>
          <p:nvPr/>
        </p:nvSpPr>
        <p:spPr>
          <a:xfrm>
            <a:off x="9336126" y="5747198"/>
            <a:ext cx="2587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C5B804-B3CD-95A1-BCC9-7C9CA33949F7}"/>
              </a:ext>
            </a:extLst>
          </p:cNvPr>
          <p:cNvSpPr txBox="1"/>
          <p:nvPr/>
        </p:nvSpPr>
        <p:spPr>
          <a:xfrm>
            <a:off x="8553827" y="2004690"/>
            <a:ext cx="3456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FRMiner</a:t>
            </a:r>
            <a:endParaRPr lang="en-US" altLang="zh-CN" sz="3600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DA3853-BC9E-C10E-1907-92ACF827E124}"/>
              </a:ext>
            </a:extLst>
          </p:cNvPr>
          <p:cNvSpPr txBox="1"/>
          <p:nvPr/>
        </p:nvSpPr>
        <p:spPr>
          <a:xfrm>
            <a:off x="8996441" y="2865252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——</a:t>
            </a:r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BEST </a:t>
            </a:r>
            <a:r>
              <a:rPr lang="en-US" altLang="zh-C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all methods</a:t>
            </a:r>
            <a:endParaRPr lang="zh-CN" alt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33997-C324-4414-B6C7-6706B54C33C9}"/>
              </a:ext>
            </a:extLst>
          </p:cNvPr>
          <p:cNvSpPr txBox="1"/>
          <p:nvPr/>
        </p:nvSpPr>
        <p:spPr>
          <a:xfrm>
            <a:off x="7216956" y="3293871"/>
            <a:ext cx="47067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 - </a:t>
            </a:r>
            <a:r>
              <a:rPr lang="en-US" altLang="zh-CN" sz="6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FRMiner</a:t>
            </a:r>
            <a:endParaRPr lang="en-US" altLang="zh-CN" sz="3600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A02D2C-6359-C4DC-51EA-1C014CF8290F}"/>
              </a:ext>
            </a:extLst>
          </p:cNvPr>
          <p:cNvSpPr txBox="1"/>
          <p:nvPr/>
        </p:nvSpPr>
        <p:spPr>
          <a:xfrm>
            <a:off x="8338413" y="4153549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——</a:t>
            </a:r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BETTER </a:t>
            </a:r>
            <a:r>
              <a:rPr lang="en-US" altLang="zh-C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 all base-line</a:t>
            </a:r>
            <a:endParaRPr lang="zh-CN" alt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5AC309-D2AB-C5F5-C886-D08B443B8F10}"/>
              </a:ext>
            </a:extLst>
          </p:cNvPr>
          <p:cNvSpPr txBox="1"/>
          <p:nvPr/>
        </p:nvSpPr>
        <p:spPr>
          <a:xfrm>
            <a:off x="5161092" y="4634166"/>
            <a:ext cx="6633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BiLSTM</a:t>
            </a: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model</a:t>
            </a:r>
          </a:p>
          <a:p>
            <a:pPr algn="r"/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 benefits text classification</a:t>
            </a:r>
            <a:endParaRPr lang="zh-CN" alt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318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5E3F1E2-9A00-BC66-5B86-C06DEF0A6CD7}"/>
              </a:ext>
            </a:extLst>
          </p:cNvPr>
          <p:cNvSpPr/>
          <p:nvPr/>
        </p:nvSpPr>
        <p:spPr>
          <a:xfrm>
            <a:off x="9676659" y="2310062"/>
            <a:ext cx="23844414" cy="23844414"/>
          </a:xfrm>
          <a:prstGeom prst="ellips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846B4E1-8663-287B-80D4-4EB9C64F620A}"/>
              </a:ext>
            </a:extLst>
          </p:cNvPr>
          <p:cNvSpPr/>
          <p:nvPr/>
        </p:nvSpPr>
        <p:spPr>
          <a:xfrm flipH="1">
            <a:off x="-1" y="1"/>
            <a:ext cx="12192000" cy="6858000"/>
          </a:xfrm>
          <a:prstGeom prst="rtTriangle">
            <a:avLst/>
          </a:prstGeom>
          <a:solidFill>
            <a:srgbClr val="7DB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431764-7D35-867A-E832-A170C0C78513}"/>
              </a:ext>
            </a:extLst>
          </p:cNvPr>
          <p:cNvSpPr txBox="1"/>
          <p:nvPr/>
        </p:nvSpPr>
        <p:spPr>
          <a:xfrm>
            <a:off x="72570" y="0"/>
            <a:ext cx="117695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Does it </a:t>
            </a:r>
            <a:r>
              <a:rPr lang="en-US" altLang="zh-CN" sz="6600" dirty="0">
                <a:solidFill>
                  <a:srgbClr val="407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Enhance Performance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381415-07C9-D6E3-5618-ABC7C3037C97}"/>
              </a:ext>
            </a:extLst>
          </p:cNvPr>
          <p:cNvSpPr txBox="1"/>
          <p:nvPr/>
        </p:nvSpPr>
        <p:spPr>
          <a:xfrm>
            <a:off x="9422654" y="5797741"/>
            <a:ext cx="2587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153647-EBFC-1480-91AB-DF6578BB1ABC}"/>
              </a:ext>
            </a:extLst>
          </p:cNvPr>
          <p:cNvSpPr txBox="1"/>
          <p:nvPr/>
        </p:nvSpPr>
        <p:spPr>
          <a:xfrm>
            <a:off x="9336126" y="5747198"/>
            <a:ext cx="2587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6BDBF8-97B1-A0E3-31AF-42287E79E8C9}"/>
              </a:ext>
            </a:extLst>
          </p:cNvPr>
          <p:cNvSpPr txBox="1"/>
          <p:nvPr/>
        </p:nvSpPr>
        <p:spPr>
          <a:xfrm>
            <a:off x="6708890" y="2930174"/>
            <a:ext cx="3456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FRMiner</a:t>
            </a:r>
            <a:endParaRPr lang="en-US" altLang="zh-CN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0A21AF-38AB-A1D5-AA39-BDDE0498B6AF}"/>
              </a:ext>
            </a:extLst>
          </p:cNvPr>
          <p:cNvSpPr txBox="1"/>
          <p:nvPr/>
        </p:nvSpPr>
        <p:spPr>
          <a:xfrm>
            <a:off x="670445" y="2902133"/>
            <a:ext cx="47067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 - </a:t>
            </a:r>
            <a:r>
              <a:rPr lang="en-US" altLang="zh-CN" sz="6600" dirty="0" err="1">
                <a:solidFill>
                  <a:srgbClr val="7DB29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FRMiner</a:t>
            </a:r>
            <a:endParaRPr lang="en-US" altLang="zh-CN" sz="3600" dirty="0">
              <a:solidFill>
                <a:srgbClr val="7DB29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547FE1-B1B0-B68A-8B67-544410A8FA6B}"/>
              </a:ext>
            </a:extLst>
          </p:cNvPr>
          <p:cNvSpPr txBox="1"/>
          <p:nvPr/>
        </p:nvSpPr>
        <p:spPr>
          <a:xfrm>
            <a:off x="5500486" y="3181851"/>
            <a:ext cx="837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dirty="0">
                <a:solidFill>
                  <a:srgbClr val="55766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VS</a:t>
            </a:r>
            <a:endParaRPr lang="zh-CN" altLang="en-US" sz="4000" dirty="0">
              <a:solidFill>
                <a:srgbClr val="55766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396F84-49D1-2A68-36AE-12A5B7D3C932}"/>
              </a:ext>
            </a:extLst>
          </p:cNvPr>
          <p:cNvSpPr txBox="1"/>
          <p:nvPr/>
        </p:nvSpPr>
        <p:spPr>
          <a:xfrm>
            <a:off x="2728473" y="4516679"/>
            <a:ext cx="9074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 the same circumstance</a:t>
            </a:r>
          </a:p>
          <a:p>
            <a:pPr algn="r"/>
            <a:r>
              <a:rPr lang="en-US" altLang="zh-CN" sz="3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FRMiner</a:t>
            </a: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performs better than p-</a:t>
            </a:r>
            <a:r>
              <a:rPr lang="en-US" altLang="zh-CN" sz="3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FRMiner</a:t>
            </a:r>
            <a:endParaRPr lang="zh-CN" alt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8E28986-EC7D-E4C1-FCD8-8BD99EE118DE}"/>
              </a:ext>
            </a:extLst>
          </p:cNvPr>
          <p:cNvGrpSpPr/>
          <p:nvPr/>
        </p:nvGrpSpPr>
        <p:grpSpPr>
          <a:xfrm>
            <a:off x="151234" y="1432706"/>
            <a:ext cx="7046282" cy="1089576"/>
            <a:chOff x="151234" y="1111689"/>
            <a:chExt cx="7046282" cy="108957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023A89A-F8D2-7E35-BFA5-2AC8D8B062F0}"/>
                </a:ext>
              </a:extLst>
            </p:cNvPr>
            <p:cNvSpPr txBox="1"/>
            <p:nvPr/>
          </p:nvSpPr>
          <p:spPr>
            <a:xfrm>
              <a:off x="224299" y="1111689"/>
              <a:ext cx="3404118" cy="461665"/>
            </a:xfrm>
            <a:prstGeom prst="rect">
              <a:avLst/>
            </a:prstGeom>
            <a:solidFill>
              <a:srgbClr val="407D6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 [Same Circumstance]  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B3C7A6A-CDC8-0153-C3B3-B5C0647324A7}"/>
                </a:ext>
              </a:extLst>
            </p:cNvPr>
            <p:cNvSpPr txBox="1"/>
            <p:nvPr/>
          </p:nvSpPr>
          <p:spPr>
            <a:xfrm>
              <a:off x="151234" y="1739600"/>
              <a:ext cx="3711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Size of training dataset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8422F46-E47F-33BF-C08D-5B7A5B9D09F4}"/>
                </a:ext>
              </a:extLst>
            </p:cNvPr>
            <p:cNvSpPr txBox="1"/>
            <p:nvPr/>
          </p:nvSpPr>
          <p:spPr>
            <a:xfrm>
              <a:off x="4004013" y="1720828"/>
              <a:ext cx="3193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7DB290"/>
                  </a:solidFill>
                  <a:latin typeface="Bahnschrift Light" panose="020B0502040204020203" pitchFamily="34" charset="0"/>
                  <a:cs typeface="Aharoni" panose="02010803020104030203" pitchFamily="2" charset="-79"/>
                </a:rPr>
                <a:t>Hyper-parameters </a:t>
              </a:r>
              <a:endParaRPr lang="zh-CN" altLang="en-US" dirty="0">
                <a:solidFill>
                  <a:srgbClr val="7DB290"/>
                </a:solidFill>
                <a:latin typeface="Bahnschrift Light" panose="020B0502040204020203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4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384</Words>
  <Application>Microsoft Office PowerPoint</Application>
  <PresentationFormat>宽屏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Aharoni</vt:lpstr>
      <vt:lpstr>Arial</vt:lpstr>
      <vt:lpstr>Bahnschrift Light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韵沨</dc:creator>
  <cp:lastModifiedBy>沈 韵沨</cp:lastModifiedBy>
  <cp:revision>151</cp:revision>
  <dcterms:created xsi:type="dcterms:W3CDTF">2022-09-14T07:27:55Z</dcterms:created>
  <dcterms:modified xsi:type="dcterms:W3CDTF">2022-09-16T13:03:11Z</dcterms:modified>
</cp:coreProperties>
</file>