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02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4039820"/>
            <a:ext cx="7772400" cy="1221640"/>
          </a:xfrm>
          <a:effectLst>
            <a:outerShdw blurRad="50800" dist="38100" dir="2700000" algn="tl" rotWithShape="0">
              <a:prstClr val="black">
                <a:alpha val="82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5414165"/>
            <a:ext cx="640080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EA40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17"/>
            <a:ext cx="8229600" cy="58462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885457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2054655"/>
            <a:ext cx="6710784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18"/>
            <a:ext cx="8229600" cy="5846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654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6402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654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6402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Trucking Company Management </a:t>
            </a:r>
            <a:r>
              <a:rPr lang="en-US" i="1" dirty="0" smtClean="0"/>
              <a:t>System (TCMS)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Development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develop a system, which will maintain detailed information current and historical for a major trucking company.  </a:t>
            </a:r>
          </a:p>
          <a:p>
            <a:r>
              <a:rPr lang="en-US" dirty="0"/>
              <a:t>Records must be maintained for a ten-year period.  </a:t>
            </a:r>
          </a:p>
          <a:p>
            <a:r>
              <a:rPr lang="en-US" dirty="0"/>
              <a:t>To protect the privacy and security of company information users of the system will have access to information only on a “need to know” basis.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Donal Cavanaugh</a:t>
            </a:r>
          </a:p>
          <a:p>
            <a:r>
              <a:rPr lang="en-US" dirty="0" smtClean="0"/>
              <a:t>James Williamson</a:t>
            </a:r>
          </a:p>
          <a:p>
            <a:r>
              <a:rPr lang="en-US" dirty="0" smtClean="0"/>
              <a:t>Zach Johnson</a:t>
            </a:r>
          </a:p>
          <a:p>
            <a:r>
              <a:rPr lang="en-US" dirty="0" smtClean="0"/>
              <a:t>John Mullen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- </a:t>
            </a:r>
            <a:r>
              <a:rPr lang="en-US" dirty="0"/>
              <a:t>Visual Studio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GUI Development - WPF (Windows Presentation Foundation)</a:t>
            </a:r>
          </a:p>
          <a:p>
            <a:r>
              <a:rPr lang="en-US" dirty="0" smtClean="0"/>
              <a:t>Language - C#</a:t>
            </a:r>
          </a:p>
          <a:p>
            <a:r>
              <a:rPr lang="en-US" dirty="0" smtClean="0"/>
              <a:t>Web Base - WCF Web Services</a:t>
            </a:r>
          </a:p>
          <a:p>
            <a:r>
              <a:rPr lang="en-US" dirty="0" smtClean="0"/>
              <a:t>Database -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1870869"/>
            <a:ext cx="3867150" cy="26574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MVVM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Utilizes the power of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123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Trucking Company Management System (TCMS)</vt:lpstr>
      <vt:lpstr>Overview</vt:lpstr>
      <vt:lpstr>Personnel</vt:lpstr>
      <vt:lpstr>Development Environment</vt:lpstr>
      <vt:lpstr>Design Pattern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Cavanaugh, Donal</cp:lastModifiedBy>
  <cp:revision>20</cp:revision>
  <dcterms:created xsi:type="dcterms:W3CDTF">2013-08-21T19:17:07Z</dcterms:created>
  <dcterms:modified xsi:type="dcterms:W3CDTF">2017-01-30T19:28:36Z</dcterms:modified>
</cp:coreProperties>
</file>