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  <a:srgbClr val="FEA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4039820"/>
            <a:ext cx="7772400" cy="1221640"/>
          </a:xfrm>
          <a:effectLst>
            <a:outerShdw blurRad="50800" dist="38100" dir="2700000" algn="tl" rotWithShape="0">
              <a:prstClr val="black">
                <a:alpha val="82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414165"/>
            <a:ext cx="640080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EA4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7"/>
            <a:ext cx="8229600" cy="58462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885457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2054655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918"/>
            <a:ext cx="8229600" cy="5846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654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6402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654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6402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Trucking Company Management </a:t>
            </a:r>
            <a:r>
              <a:rPr lang="en-US" i="1" dirty="0" smtClean="0"/>
              <a:t>System (TCMS)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 Cavanaugh</a:t>
            </a:r>
          </a:p>
          <a:p>
            <a:r>
              <a:rPr lang="en-US" dirty="0" smtClean="0"/>
              <a:t>James Williamson</a:t>
            </a:r>
          </a:p>
          <a:p>
            <a:r>
              <a:rPr lang="en-US" dirty="0" smtClean="0"/>
              <a:t>Zach Johnson</a:t>
            </a:r>
          </a:p>
          <a:p>
            <a:r>
              <a:rPr lang="en-US" dirty="0" smtClean="0"/>
              <a:t>John Mullen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develop </a:t>
            </a:r>
            <a:r>
              <a:rPr lang="en-US" dirty="0"/>
              <a:t>a </a:t>
            </a:r>
            <a:r>
              <a:rPr lang="en-US" dirty="0" smtClean="0"/>
              <a:t>system which will maintain detailed information for a major trucking company.  </a:t>
            </a:r>
          </a:p>
          <a:p>
            <a:r>
              <a:rPr lang="en-US" dirty="0" smtClean="0"/>
              <a:t>Records, </a:t>
            </a:r>
            <a:r>
              <a:rPr lang="en-US" dirty="0"/>
              <a:t>current and historical, must </a:t>
            </a:r>
            <a:r>
              <a:rPr lang="en-US" dirty="0" smtClean="0"/>
              <a:t>be maintained for a ten-year period.  </a:t>
            </a:r>
          </a:p>
          <a:p>
            <a:r>
              <a:rPr lang="en-US" dirty="0" smtClean="0"/>
              <a:t>To </a:t>
            </a:r>
            <a:r>
              <a:rPr lang="en-US" dirty="0"/>
              <a:t>protect the privacy and security of </a:t>
            </a:r>
            <a:r>
              <a:rPr lang="en-US" dirty="0" smtClean="0"/>
              <a:t>company, user access will be limited to “need to know”.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- </a:t>
            </a:r>
            <a:r>
              <a:rPr lang="en-US" dirty="0"/>
              <a:t>Visual Studio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GUI Development - WPF (Windows Presentation Foundation)</a:t>
            </a:r>
          </a:p>
          <a:p>
            <a:r>
              <a:rPr lang="en-US" dirty="0" smtClean="0"/>
              <a:t>Language - C#</a:t>
            </a:r>
          </a:p>
          <a:p>
            <a:r>
              <a:rPr lang="en-US" dirty="0" smtClean="0"/>
              <a:t>Web Base - WCF Web Services</a:t>
            </a:r>
          </a:p>
          <a:p>
            <a:r>
              <a:rPr lang="en-US" dirty="0" smtClean="0"/>
              <a:t>Database -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5519"/>
              </p:ext>
            </p:extLst>
          </p:nvPr>
        </p:nvGraphicFramePr>
        <p:xfrm>
          <a:off x="457200" y="1600200"/>
          <a:ext cx="8229600" cy="442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783946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89956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442715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44526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3415524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12731815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Analysis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Implementation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Testing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0390149"/>
                  </a:ext>
                </a:extLst>
              </a:tr>
              <a:tr h="613907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Read Them Thoroughly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Discuss with team meetings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14629786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Learn about backlogs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Break requirements into Epics &amp; User stories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Begin design of model classes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Write base classes and interfaces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Instantiate classes and call get/sets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29428703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Complete design of all objects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Write Web Service and Implement Database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Call query functions (serialize, etc)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64000280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Produce a GUI conforming to 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Consider customer needs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 all user controls for views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Hook up GUI to functions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Play with it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3103208"/>
                  </a:ext>
                </a:extLst>
              </a:tr>
              <a:tr h="85160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Sprint 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Reiterate through requirements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Design additional functionality as needed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Finish beta, then final release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53744"/>
                          </a:solidFill>
                          <a:effectLst/>
                          <a:latin typeface="Proxima Nova"/>
                          <a:ea typeface="Proxima Nova"/>
                          <a:cs typeface="Proxima Nova"/>
                        </a:rPr>
                        <a:t>Extensive user acceptance testing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409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SDP Submission</a:t>
            </a:r>
          </a:p>
          <a:p>
            <a:r>
              <a:rPr lang="en-US" dirty="0" smtClean="0"/>
              <a:t>Model Classed Established and Written</a:t>
            </a:r>
          </a:p>
          <a:p>
            <a:r>
              <a:rPr lang="en-US" dirty="0" smtClean="0"/>
              <a:t>Database Finished</a:t>
            </a:r>
          </a:p>
          <a:p>
            <a:r>
              <a:rPr lang="en-US" dirty="0" smtClean="0"/>
              <a:t>Web services Written</a:t>
            </a:r>
          </a:p>
          <a:p>
            <a:r>
              <a:rPr lang="en-US" dirty="0" smtClean="0"/>
              <a:t>Data Access Methods Established and Written</a:t>
            </a:r>
          </a:p>
          <a:p>
            <a:r>
              <a:rPr lang="en-US" dirty="0" smtClean="0"/>
              <a:t>GUI (Graphical User Interface)</a:t>
            </a:r>
          </a:p>
          <a:p>
            <a:r>
              <a:rPr lang="en-US" dirty="0" smtClean="0"/>
              <a:t>Project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a Team Member</a:t>
            </a:r>
          </a:p>
          <a:p>
            <a:r>
              <a:rPr lang="en-US" dirty="0" smtClean="0"/>
              <a:t>Underestimating Work Load</a:t>
            </a:r>
          </a:p>
          <a:p>
            <a:r>
              <a:rPr lang="en-US" dirty="0" smtClean="0"/>
              <a:t>Customer Rejects Finished work</a:t>
            </a:r>
          </a:p>
        </p:txBody>
      </p:sp>
    </p:spTree>
    <p:extLst>
      <p:ext uri="{BB962C8B-B14F-4D97-AF65-F5344CB8AC3E}">
        <p14:creationId xmlns:p14="http://schemas.microsoft.com/office/powerpoint/2010/main" val="3111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250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Proxima Nova</vt:lpstr>
      <vt:lpstr>Office Theme</vt:lpstr>
      <vt:lpstr>Trucking Company Management System (TCMS)</vt:lpstr>
      <vt:lpstr>Personnel</vt:lpstr>
      <vt:lpstr>Overview</vt:lpstr>
      <vt:lpstr>Development Environment</vt:lpstr>
      <vt:lpstr>Project Schedule</vt:lpstr>
      <vt:lpstr>Milestones</vt:lpstr>
      <vt:lpstr>Risk Management 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Donal  Cavanaugh</cp:lastModifiedBy>
  <cp:revision>24</cp:revision>
  <dcterms:created xsi:type="dcterms:W3CDTF">2013-08-21T19:17:07Z</dcterms:created>
  <dcterms:modified xsi:type="dcterms:W3CDTF">2017-02-01T22:34:53Z</dcterms:modified>
</cp:coreProperties>
</file>