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302D7-B4A3-42CB-BA24-4F9E4477A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4359CD-587D-445A-A710-CF9D77EF2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1A593A-FDD5-4E0D-96D2-A73B8D84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5507-70E8-4368-9470-DC33E2D0948E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D21A37-4FAD-4CE4-93A8-A8E0F898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D28722-0C51-4C41-B9DB-3081FB37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2376-9361-4D7E-B2CB-D2E9D41D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19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C49B2-0BB7-47CF-86C6-C7D79345F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A22CE4-E2D1-490E-9D5C-516B6CAB0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CC1FD8-5179-4852-8403-BE633492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5507-70E8-4368-9470-DC33E2D0948E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3ACFDB-0E9E-4282-8600-1FD19178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A74E4C-927D-421A-9510-05DB92021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2376-9361-4D7E-B2CB-D2E9D41D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57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0A5606-7D17-4530-B358-6E3C2A037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8FC491-678C-431B-B440-1077B7355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A68B52-3DB0-4FD1-9A70-8A29A201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5507-70E8-4368-9470-DC33E2D0948E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1FBC01-A882-42FA-B7BA-42B484B0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0D7D05-71B7-467B-8C6F-9DE200AE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2376-9361-4D7E-B2CB-D2E9D41D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16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01462-319B-4AE1-BF5C-F50C3CFD4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98D384-B1EA-46C5-A17C-62F5DCE1B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E6FDA-BF3E-4B03-A012-0B3FC539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5507-70E8-4368-9470-DC33E2D0948E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5276D-8D22-4B3D-9341-2FAC40F9B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F21A2-C403-4113-A558-152839E1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2376-9361-4D7E-B2CB-D2E9D41D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09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E1777-63EE-47EF-ABC4-745C7141B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ACF3DB-8D22-461A-96E8-0715C9D9C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A33C11-7892-4875-85DF-032AEDAA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5507-70E8-4368-9470-DC33E2D0948E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25DF80-7599-4BF5-884F-B1FCEC68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EFAD8-CED9-4227-934D-148B2D419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2376-9361-4D7E-B2CB-D2E9D41D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23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2735E-3DA3-41D5-95A2-D2D03952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594DF-3379-4F52-A59E-67A02DA5A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274328-F532-4BB5-830B-4743CCB4E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71EA3-7201-48BC-A95B-5954445C2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5507-70E8-4368-9470-DC33E2D0948E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78C0E-B86A-4EDD-866B-5094A485C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F038C0-C5FC-4F2B-9D81-9133C170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2376-9361-4D7E-B2CB-D2E9D41D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52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9AE31-8298-4074-8A10-77E79FD01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CD5D91-412A-4D6F-BADE-4587355EA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F85C8A-B640-47CD-88A6-DBE0DAAFC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6578C6-C6E6-4E59-9CE6-9F416BD90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8BB8EB-F89C-477D-B299-45575A4B6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F5AE22-0F7F-4FDB-B769-2F220B9B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5507-70E8-4368-9470-DC33E2D0948E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CD290B-8AFF-4EA3-833B-6AA0BB6DC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1E11A2-E009-4712-8EE5-FC048DD8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2376-9361-4D7E-B2CB-D2E9D41D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73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E7A68-8B78-43F1-A932-F3912FCC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F7575E-022F-48B9-8467-9F0319A6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5507-70E8-4368-9470-DC33E2D0948E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B8F1F5-19BA-4017-981E-BDDDBF25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6CF783-F00E-4614-B36E-6C5185BC5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2376-9361-4D7E-B2CB-D2E9D41D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9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E2DEBB-62A8-4C65-8376-C6464D781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5507-70E8-4368-9470-DC33E2D0948E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EE99D7-0B7A-4B73-A0E2-3CF0119E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ECCBA1-7BF2-41AE-B1EF-95A860142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2376-9361-4D7E-B2CB-D2E9D41D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67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A354F-D0F6-4718-B2FD-EF816427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53B6C-048F-4C1F-B47E-915C9825E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2F4659-463A-4C19-B1ED-670ADD73D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485F1C-16A0-473A-82D3-78665A0B0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5507-70E8-4368-9470-DC33E2D0948E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9EF683-0E3A-4268-AB6A-90963DFB8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0C145A-9EDD-4B06-B242-15E971B0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2376-9361-4D7E-B2CB-D2E9D41D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819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14881-41C3-4479-886E-AB1A5F09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F046AA-D95F-4AED-AB96-9489E0B48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926544-1307-4362-B605-D6E6C2690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03B400-C252-4CB0-8F96-F387F22E1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5507-70E8-4368-9470-DC33E2D0948E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EBC7CE-CAA7-4D4A-9ECD-9FA7C337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5E0F8E-8730-4D50-A592-B61E18E27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2376-9361-4D7E-B2CB-D2E9D41D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48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DF4622-90F9-416B-8966-CB81902D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D86120-9018-4B2D-8B49-11B9D7215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5C1B67-EF1C-4287-9106-F9E4D4985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D5507-70E8-4368-9470-DC33E2D0948E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E3261-D9EB-4411-AA98-55705DCB4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7546F8-73FD-46AB-8BDF-A4B79235A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12376-9361-4D7E-B2CB-D2E9D41D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15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02DF91A5-D68F-4795-AF23-406D78F3A832}"/>
              </a:ext>
            </a:extLst>
          </p:cNvPr>
          <p:cNvGrpSpPr/>
          <p:nvPr/>
        </p:nvGrpSpPr>
        <p:grpSpPr>
          <a:xfrm>
            <a:off x="2189284" y="1642669"/>
            <a:ext cx="5583115" cy="3062690"/>
            <a:chOff x="641838" y="2636200"/>
            <a:chExt cx="5583115" cy="3062690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46584D5E-E25D-49AD-8F2D-FFED12B39C7C}"/>
                </a:ext>
              </a:extLst>
            </p:cNvPr>
            <p:cNvSpPr/>
            <p:nvPr/>
          </p:nvSpPr>
          <p:spPr>
            <a:xfrm>
              <a:off x="641838" y="3261946"/>
              <a:ext cx="5583115" cy="2356338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AB0659CA-20E6-4952-A1C2-38447FC6266A}"/>
                </a:ext>
              </a:extLst>
            </p:cNvPr>
            <p:cNvSpPr/>
            <p:nvPr/>
          </p:nvSpPr>
          <p:spPr>
            <a:xfrm>
              <a:off x="2373923" y="2839915"/>
              <a:ext cx="1371600" cy="137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B90E44F2-0889-4AFB-89D6-BF434D351611}"/>
                </a:ext>
              </a:extLst>
            </p:cNvPr>
            <p:cNvCxnSpPr/>
            <p:nvPr/>
          </p:nvCxnSpPr>
          <p:spPr>
            <a:xfrm>
              <a:off x="3059723" y="3525715"/>
              <a:ext cx="2013439" cy="9056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590596C-BFA2-4384-975C-3FEF9D319934}"/>
                </a:ext>
              </a:extLst>
            </p:cNvPr>
            <p:cNvCxnSpPr/>
            <p:nvPr/>
          </p:nvCxnSpPr>
          <p:spPr>
            <a:xfrm>
              <a:off x="1973873" y="3525715"/>
              <a:ext cx="35433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1239EC7-3C5E-4FCC-ACF3-4B2F2F3E0A2A}"/>
                </a:ext>
              </a:extLst>
            </p:cNvPr>
            <p:cNvSpPr txBox="1"/>
            <p:nvPr/>
          </p:nvSpPr>
          <p:spPr>
            <a:xfrm>
              <a:off x="3644411" y="2945368"/>
              <a:ext cx="764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phi</a:t>
              </a:r>
              <a:endParaRPr lang="ko-KR" altLang="en-US" dirty="0"/>
            </a:p>
          </p:txBody>
        </p:sp>
        <p:sp>
          <p:nvSpPr>
            <p:cNvPr id="10" name="화살표: U자형 9">
              <a:extLst>
                <a:ext uri="{FF2B5EF4-FFF2-40B4-BE49-F238E27FC236}">
                  <a16:creationId xmlns:a16="http://schemas.microsoft.com/office/drawing/2014/main" id="{115EB91E-8690-46B0-9F84-A3DFCBE1834C}"/>
                </a:ext>
              </a:extLst>
            </p:cNvPr>
            <p:cNvSpPr/>
            <p:nvPr/>
          </p:nvSpPr>
          <p:spPr>
            <a:xfrm rot="1813782">
              <a:off x="2976194" y="2636200"/>
              <a:ext cx="914400" cy="237269"/>
            </a:xfrm>
            <a:prstGeom prst="uturnArrow">
              <a:avLst>
                <a:gd name="adj1" fmla="val 10246"/>
                <a:gd name="adj2" fmla="val 15983"/>
                <a:gd name="adj3" fmla="val 25000"/>
                <a:gd name="adj4" fmla="val 50000"/>
                <a:gd name="adj5" fmla="val 7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원호 10">
              <a:extLst>
                <a:ext uri="{FF2B5EF4-FFF2-40B4-BE49-F238E27FC236}">
                  <a16:creationId xmlns:a16="http://schemas.microsoft.com/office/drawing/2014/main" id="{D5580159-DB7E-4FBF-8AFB-55814399C0F1}"/>
                </a:ext>
              </a:extLst>
            </p:cNvPr>
            <p:cNvSpPr/>
            <p:nvPr/>
          </p:nvSpPr>
          <p:spPr>
            <a:xfrm rot="12865154">
              <a:off x="4917832" y="4898790"/>
              <a:ext cx="709246" cy="8001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0A7D95-7F91-4E61-AF05-79867A6AB967}"/>
                </a:ext>
              </a:extLst>
            </p:cNvPr>
            <p:cNvSpPr txBox="1"/>
            <p:nvPr/>
          </p:nvSpPr>
          <p:spPr>
            <a:xfrm>
              <a:off x="4026876" y="5032150"/>
              <a:ext cx="764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theta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CB991E-AB1C-4907-AAE1-2A46ACBA0AB2}"/>
                </a:ext>
              </a:extLst>
            </p:cNvPr>
            <p:cNvSpPr txBox="1"/>
            <p:nvPr/>
          </p:nvSpPr>
          <p:spPr>
            <a:xfrm>
              <a:off x="5026187" y="4127170"/>
              <a:ext cx="764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42028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최원빈</dc:creator>
  <cp:lastModifiedBy>최원빈</cp:lastModifiedBy>
  <cp:revision>1</cp:revision>
  <dcterms:created xsi:type="dcterms:W3CDTF">2021-04-22T13:50:59Z</dcterms:created>
  <dcterms:modified xsi:type="dcterms:W3CDTF">2021-04-22T13:53:48Z</dcterms:modified>
</cp:coreProperties>
</file>