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itchFamily="2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18e9c68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118e9c68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9860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hash been reported as malicious? Explain why or why not.</a:t>
            </a: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Hash: 54e6ea47eb04634d3e87fd7787e2136ccfbcc80ade34f246a12cf93bab527f6b</a:t>
            </a: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857959"/>
            <a:ext cx="7538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file hash has been reported as malicious by over 50 vendors (57/72). Upon further investigation, this file hash is known as the malware </a:t>
            </a:r>
            <a:r>
              <a:rPr lang="en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Flagpro</a:t>
            </a: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, which has been commonly used by the advanced threat actor </a:t>
            </a:r>
            <a:r>
              <a:rPr lang="en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BlackTech</a:t>
            </a: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Input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HTTP Requests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org.misecure.com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207.148.109.242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287d612e29b71c90aa54947313810a25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On-screen Show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</vt:lpstr>
      <vt:lpstr>Source Sans Pro</vt:lpstr>
      <vt:lpstr>Arial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Cook (student)</cp:lastModifiedBy>
  <cp:revision>1</cp:revision>
  <dcterms:modified xsi:type="dcterms:W3CDTF">2023-10-12T00:54:35Z</dcterms:modified>
</cp:coreProperties>
</file>