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sldIdLst>
    <p:sldId id="256" r:id="rId4"/>
    <p:sldId id="257" r:id="rId5"/>
    <p:sldId id="258" r:id="rId6"/>
    <p:sldId id="259" r:id="rId7"/>
    <p:sldId id="260"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2" Type="http://schemas.openxmlformats.org/officeDocument/2006/relationships/commentAuthors" Target="commentAuthors.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5.xml"/><Relationship Id="rId7" Type="http://schemas.openxmlformats.org/officeDocument/2006/relationships/image" Target="../media/image2.png"/><Relationship Id="rId6" Type="http://schemas.openxmlformats.org/officeDocument/2006/relationships/tags" Target="../tags/tag4.xm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1.png"/><Relationship Id="rId2" Type="http://schemas.openxmlformats.org/officeDocument/2006/relationships/tags" Target="../tags/tag7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image" Target="../media/image1.png"/><Relationship Id="rId4" Type="http://schemas.openxmlformats.org/officeDocument/2006/relationships/tags" Target="../tags/tag77.xml"/><Relationship Id="rId3" Type="http://schemas.openxmlformats.org/officeDocument/2006/relationships/image" Target="../media/image11.png"/><Relationship Id="rId2" Type="http://schemas.openxmlformats.org/officeDocument/2006/relationships/tags" Target="../tags/tag76.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image" Target="../media/image2.png"/><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image" Target="../media/image12.png"/><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image" Target="../media/image14.png"/><Relationship Id="rId2" Type="http://schemas.openxmlformats.org/officeDocument/2006/relationships/tags" Target="../tags/tag113.xml"/><Relationship Id="rId10" Type="http://schemas.openxmlformats.org/officeDocument/2006/relationships/tags" Target="../tags/tag12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image" Target="../media/image15.png"/><Relationship Id="rId2" Type="http://schemas.openxmlformats.org/officeDocument/2006/relationships/tags" Target="../tags/tag12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136.xml"/><Relationship Id="rId7" Type="http://schemas.openxmlformats.org/officeDocument/2006/relationships/image" Target="../media/image16.png"/><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8.png"/><Relationship Id="rId2" Type="http://schemas.openxmlformats.org/officeDocument/2006/relationships/tags" Target="../tags/tag145.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20.png"/><Relationship Id="rId5" Type="http://schemas.openxmlformats.org/officeDocument/2006/relationships/tags" Target="../tags/tag15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9.png"/><Relationship Id="rId2" Type="http://schemas.openxmlformats.org/officeDocument/2006/relationships/tags" Target="../tags/tag154.xml"/><Relationship Id="rId12" Type="http://schemas.openxmlformats.org/officeDocument/2006/relationships/tags" Target="../tags/tag160.xml"/><Relationship Id="rId11" Type="http://schemas.openxmlformats.org/officeDocument/2006/relationships/tags" Target="../tags/tag159.xml"/><Relationship Id="rId10" Type="http://schemas.openxmlformats.org/officeDocument/2006/relationships/tags" Target="../tags/tag158.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22.png"/><Relationship Id="rId5" Type="http://schemas.openxmlformats.org/officeDocument/2006/relationships/tags" Target="../tags/tag162.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21.png"/><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20.png"/><Relationship Id="rId5" Type="http://schemas.openxmlformats.org/officeDocument/2006/relationships/tags" Target="../tags/tag17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9.png"/><Relationship Id="rId2" Type="http://schemas.openxmlformats.org/officeDocument/2006/relationships/tags" Target="../tags/tag170.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20.png"/><Relationship Id="rId5" Type="http://schemas.openxmlformats.org/officeDocument/2006/relationships/tags" Target="../tags/tag17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9.png"/><Relationship Id="rId2" Type="http://schemas.openxmlformats.org/officeDocument/2006/relationships/tags" Target="../tags/tag178.xml"/><Relationship Id="rId15" Type="http://schemas.openxmlformats.org/officeDocument/2006/relationships/tags" Target="../tags/tag187.xml"/><Relationship Id="rId14" Type="http://schemas.openxmlformats.org/officeDocument/2006/relationships/tags" Target="../tags/tag186.xml"/><Relationship Id="rId13" Type="http://schemas.openxmlformats.org/officeDocument/2006/relationships/tags" Target="../tags/tag185.xml"/><Relationship Id="rId12" Type="http://schemas.openxmlformats.org/officeDocument/2006/relationships/tags" Target="../tags/tag184.xml"/><Relationship Id="rId11" Type="http://schemas.openxmlformats.org/officeDocument/2006/relationships/tags" Target="../tags/tag183.xml"/><Relationship Id="rId10" Type="http://schemas.openxmlformats.org/officeDocument/2006/relationships/tags" Target="../tags/tag18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image" Target="file:///C:\Users\1V994W2\PycharmProjects\PPT_Background_Generation/pic_temp/pic_half_right.png" TargetMode="External"/><Relationship Id="rId3" Type="http://schemas.openxmlformats.org/officeDocument/2006/relationships/image" Target="../media/image22.png"/><Relationship Id="rId2" Type="http://schemas.openxmlformats.org/officeDocument/2006/relationships/tags" Target="../tags/tag18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99.xml"/><Relationship Id="rId8" Type="http://schemas.openxmlformats.org/officeDocument/2006/relationships/tags" Target="../tags/tag19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20.png"/><Relationship Id="rId5" Type="http://schemas.openxmlformats.org/officeDocument/2006/relationships/tags" Target="../tags/tag19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9.png"/><Relationship Id="rId2" Type="http://schemas.openxmlformats.org/officeDocument/2006/relationships/tags" Target="../tags/tag196.xml"/><Relationship Id="rId13" Type="http://schemas.openxmlformats.org/officeDocument/2006/relationships/tags" Target="../tags/tag203.xml"/><Relationship Id="rId12" Type="http://schemas.openxmlformats.org/officeDocument/2006/relationships/tags" Target="../tags/tag202.xml"/><Relationship Id="rId11" Type="http://schemas.openxmlformats.org/officeDocument/2006/relationships/tags" Target="../tags/tag201.xml"/><Relationship Id="rId10" Type="http://schemas.openxmlformats.org/officeDocument/2006/relationships/tags" Target="../tags/tag200.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07.xml"/><Relationship Id="rId8" Type="http://schemas.openxmlformats.org/officeDocument/2006/relationships/tags" Target="../tags/tag20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20.png"/><Relationship Id="rId5" Type="http://schemas.openxmlformats.org/officeDocument/2006/relationships/tags" Target="../tags/tag20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9.png"/><Relationship Id="rId2" Type="http://schemas.openxmlformats.org/officeDocument/2006/relationships/tags" Target="../tags/tag204.xml"/><Relationship Id="rId12" Type="http://schemas.openxmlformats.org/officeDocument/2006/relationships/tags" Target="../tags/tag210.xml"/><Relationship Id="rId11" Type="http://schemas.openxmlformats.org/officeDocument/2006/relationships/tags" Target="../tags/tag209.xml"/><Relationship Id="rId10" Type="http://schemas.openxmlformats.org/officeDocument/2006/relationships/tags" Target="../tags/tag208.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20.png"/><Relationship Id="rId5" Type="http://schemas.openxmlformats.org/officeDocument/2006/relationships/tags" Target="../tags/tag2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9.png"/><Relationship Id="rId2" Type="http://schemas.openxmlformats.org/officeDocument/2006/relationships/tags" Target="../tags/tag211.xml"/><Relationship Id="rId11" Type="http://schemas.openxmlformats.org/officeDocument/2006/relationships/tags" Target="../tags/tag216.xml"/><Relationship Id="rId10" Type="http://schemas.openxmlformats.org/officeDocument/2006/relationships/tags" Target="../tags/tag215.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8.png"/><Relationship Id="rId2" Type="http://schemas.openxmlformats.org/officeDocument/2006/relationships/tags" Target="../tags/tag2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image" Target="../media/image1.png"/><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26.xml"/><Relationship Id="rId8" Type="http://schemas.openxmlformats.org/officeDocument/2006/relationships/tags" Target="../tags/tag22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20.png"/><Relationship Id="rId5" Type="http://schemas.openxmlformats.org/officeDocument/2006/relationships/tags" Target="../tags/tag22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9.png"/><Relationship Id="rId2" Type="http://schemas.openxmlformats.org/officeDocument/2006/relationships/tags" Target="../tags/tag223.xml"/><Relationship Id="rId11" Type="http://schemas.openxmlformats.org/officeDocument/2006/relationships/tags" Target="../tags/tag228.xml"/><Relationship Id="rId10" Type="http://schemas.openxmlformats.org/officeDocument/2006/relationships/tags" Target="../tags/tag227.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3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20.png"/><Relationship Id="rId6" Type="http://schemas.openxmlformats.org/officeDocument/2006/relationships/tags" Target="../tags/tag23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9.png"/><Relationship Id="rId3" Type="http://schemas.openxmlformats.org/officeDocument/2006/relationships/tags" Target="../tags/tag230.xml"/><Relationship Id="rId2" Type="http://schemas.openxmlformats.org/officeDocument/2006/relationships/tags" Target="../tags/tag229.xml"/><Relationship Id="rId13" Type="http://schemas.openxmlformats.org/officeDocument/2006/relationships/tags" Target="../tags/tag236.xml"/><Relationship Id="rId12" Type="http://schemas.openxmlformats.org/officeDocument/2006/relationships/tags" Target="../tags/tag235.xml"/><Relationship Id="rId11" Type="http://schemas.openxmlformats.org/officeDocument/2006/relationships/tags" Target="../tags/tag234.xml"/><Relationship Id="rId10" Type="http://schemas.openxmlformats.org/officeDocument/2006/relationships/tags" Target="../tags/tag233.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42.xml"/><Relationship Id="rId8" Type="http://schemas.openxmlformats.org/officeDocument/2006/relationships/tags" Target="../tags/tag241.xml"/><Relationship Id="rId7" Type="http://schemas.openxmlformats.org/officeDocument/2006/relationships/tags" Target="../tags/tag240.xml"/><Relationship Id="rId6" Type="http://schemas.openxmlformats.org/officeDocument/2006/relationships/tags" Target="../tags/tag23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9.png"/><Relationship Id="rId3" Type="http://schemas.openxmlformats.org/officeDocument/2006/relationships/tags" Target="../tags/tag238.xml"/><Relationship Id="rId2" Type="http://schemas.openxmlformats.org/officeDocument/2006/relationships/tags" Target="../tags/tag237.xml"/><Relationship Id="rId11" Type="http://schemas.openxmlformats.org/officeDocument/2006/relationships/tags" Target="../tags/tag244.xml"/><Relationship Id="rId10" Type="http://schemas.openxmlformats.org/officeDocument/2006/relationships/tags" Target="../tags/tag243.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20.png"/><Relationship Id="rId6" Type="http://schemas.openxmlformats.org/officeDocument/2006/relationships/tags" Target="../tags/tag2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9.png"/><Relationship Id="rId3" Type="http://schemas.openxmlformats.org/officeDocument/2006/relationships/tags" Target="../tags/tag246.xml"/><Relationship Id="rId2" Type="http://schemas.openxmlformats.org/officeDocument/2006/relationships/tags" Target="../tags/tag245.xml"/><Relationship Id="rId14" Type="http://schemas.openxmlformats.org/officeDocument/2006/relationships/tags" Target="../tags/tag253.xml"/><Relationship Id="rId13" Type="http://schemas.openxmlformats.org/officeDocument/2006/relationships/tags" Target="../tags/tag252.xml"/><Relationship Id="rId12" Type="http://schemas.openxmlformats.org/officeDocument/2006/relationships/tags" Target="../tags/tag251.xml"/><Relationship Id="rId11" Type="http://schemas.openxmlformats.org/officeDocument/2006/relationships/tags" Target="../tags/tag250.xml"/><Relationship Id="rId10" Type="http://schemas.openxmlformats.org/officeDocument/2006/relationships/tags" Target="../tags/tag249.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5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20.png"/><Relationship Id="rId6" Type="http://schemas.openxmlformats.org/officeDocument/2006/relationships/tags" Target="../tags/tag25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9.png"/><Relationship Id="rId3" Type="http://schemas.openxmlformats.org/officeDocument/2006/relationships/tags" Target="../tags/tag255.xml"/><Relationship Id="rId2" Type="http://schemas.openxmlformats.org/officeDocument/2006/relationships/tags" Target="../tags/tag254.xml"/><Relationship Id="rId14" Type="http://schemas.openxmlformats.org/officeDocument/2006/relationships/tags" Target="../tags/tag262.xml"/><Relationship Id="rId13" Type="http://schemas.openxmlformats.org/officeDocument/2006/relationships/tags" Target="../tags/tag261.xml"/><Relationship Id="rId12" Type="http://schemas.openxmlformats.org/officeDocument/2006/relationships/tags" Target="../tags/tag260.xml"/><Relationship Id="rId11" Type="http://schemas.openxmlformats.org/officeDocument/2006/relationships/tags" Target="../tags/tag259.xml"/><Relationship Id="rId10" Type="http://schemas.openxmlformats.org/officeDocument/2006/relationships/tags" Target="../tags/tag258.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6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20.png"/><Relationship Id="rId6" Type="http://schemas.openxmlformats.org/officeDocument/2006/relationships/tags" Target="../tags/tag26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9.png"/><Relationship Id="rId3" Type="http://schemas.openxmlformats.org/officeDocument/2006/relationships/tags" Target="../tags/tag264.xml"/><Relationship Id="rId2" Type="http://schemas.openxmlformats.org/officeDocument/2006/relationships/tags" Target="../tags/tag263.xml"/><Relationship Id="rId16" Type="http://schemas.openxmlformats.org/officeDocument/2006/relationships/tags" Target="../tags/tag273.xml"/><Relationship Id="rId15" Type="http://schemas.openxmlformats.org/officeDocument/2006/relationships/tags" Target="../tags/tag272.xml"/><Relationship Id="rId14" Type="http://schemas.openxmlformats.org/officeDocument/2006/relationships/tags" Target="../tags/tag271.xml"/><Relationship Id="rId13" Type="http://schemas.openxmlformats.org/officeDocument/2006/relationships/tags" Target="../tags/tag270.xml"/><Relationship Id="rId12" Type="http://schemas.openxmlformats.org/officeDocument/2006/relationships/tags" Target="../tags/tag269.xml"/><Relationship Id="rId11" Type="http://schemas.openxmlformats.org/officeDocument/2006/relationships/tags" Target="../tags/tag268.xml"/><Relationship Id="rId10" Type="http://schemas.openxmlformats.org/officeDocument/2006/relationships/tags" Target="../tags/tag267.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7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24.png"/><Relationship Id="rId6" Type="http://schemas.openxmlformats.org/officeDocument/2006/relationships/tags" Target="../tags/tag27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3.png"/><Relationship Id="rId3" Type="http://schemas.openxmlformats.org/officeDocument/2006/relationships/tags" Target="../tags/tag275.xml"/><Relationship Id="rId2" Type="http://schemas.openxmlformats.org/officeDocument/2006/relationships/tags" Target="../tags/tag274.xml"/><Relationship Id="rId13" Type="http://schemas.openxmlformats.org/officeDocument/2006/relationships/tags" Target="../tags/tag281.xml"/><Relationship Id="rId12" Type="http://schemas.openxmlformats.org/officeDocument/2006/relationships/tags" Target="../tags/tag280.xml"/><Relationship Id="rId11" Type="http://schemas.openxmlformats.org/officeDocument/2006/relationships/tags" Target="../tags/tag279.xml"/><Relationship Id="rId10" Type="http://schemas.openxmlformats.org/officeDocument/2006/relationships/tags" Target="../tags/tag278.xm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1" Type="http://schemas.openxmlformats.org/officeDocument/2006/relationships/image" Target="../media/image6.png"/><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3" Type="http://schemas.openxmlformats.org/officeDocument/2006/relationships/image" Target="../media/image5.png"/><Relationship Id="rId12" Type="http://schemas.openxmlformats.org/officeDocument/2006/relationships/tags" Target="../tags/tag42.xml"/><Relationship Id="rId11" Type="http://schemas.openxmlformats.org/officeDocument/2006/relationships/image" Target="../media/image6.png"/><Relationship Id="rId10" Type="http://schemas.openxmlformats.org/officeDocument/2006/relationships/tags" Target="../tags/tag4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8.png"/><Relationship Id="rId5" Type="http://schemas.openxmlformats.org/officeDocument/2006/relationships/tags" Target="../tags/tag45.xml"/><Relationship Id="rId4" Type="http://schemas.openxmlformats.org/officeDocument/2006/relationships/image" Target="../media/image7.png"/><Relationship Id="rId3" Type="http://schemas.openxmlformats.org/officeDocument/2006/relationships/tags" Target="../tags/tag44.xml"/><Relationship Id="rId2" Type="http://schemas.openxmlformats.org/officeDocument/2006/relationships/tags" Target="../tags/tag43.xml"/><Relationship Id="rId14" Type="http://schemas.openxmlformats.org/officeDocument/2006/relationships/tags" Target="../tags/tag53.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image" Target="../media/image10.png"/><Relationship Id="rId2" Type="http://schemas.openxmlformats.org/officeDocument/2006/relationships/tags" Target="../tags/tag64.xml"/><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4" name="组合 3"/>
          <p:cNvGrpSpPr/>
          <p:nvPr>
            <p:custDataLst>
              <p:tags r:id="rId2"/>
            </p:custDataLst>
          </p:nvPr>
        </p:nvGrpSpPr>
        <p:grpSpPr>
          <a:xfrm>
            <a:off x="0" y="0"/>
            <a:ext cx="12192000" cy="7454900"/>
            <a:chOff x="0" y="0"/>
            <a:chExt cx="19200" cy="11740"/>
          </a:xfrm>
        </p:grpSpPr>
        <p:grpSp>
          <p:nvGrpSpPr>
            <p:cNvPr id="6" name="组合 5"/>
            <p:cNvGrpSpPr/>
            <p:nvPr userDrawn="1">
              <p:custDataLst>
                <p:tags r:id="rId3"/>
              </p:custDataLst>
            </p:nvPr>
          </p:nvGrpSpPr>
          <p:grpSpPr>
            <a:xfrm>
              <a:off x="0" y="0"/>
              <a:ext cx="19200" cy="3223"/>
              <a:chOff x="0" y="0"/>
              <a:chExt cx="12192000" cy="2046605"/>
            </a:xfrm>
          </p:grpSpPr>
          <p:pic>
            <p:nvPicPr>
              <p:cNvPr id="7" name="图片 6"/>
              <p:cNvPicPr>
                <a:picLocks noChangeAspect="1"/>
              </p:cNvPicPr>
              <p:nvPr userDrawn="1">
                <p:custDataLst>
                  <p:tags r:id="rId4"/>
                </p:custDataLst>
              </p:nvPr>
            </p:nvPicPr>
            <p:blipFill>
              <a:blip r:embed="rId5"/>
              <a:stretch>
                <a:fillRect/>
              </a:stretch>
            </p:blipFill>
            <p:spPr>
              <a:xfrm>
                <a:off x="0" y="0"/>
                <a:ext cx="12192000" cy="2046605"/>
              </a:xfrm>
              <a:prstGeom prst="rect">
                <a:avLst/>
              </a:prstGeom>
            </p:spPr>
          </p:pic>
          <p:pic>
            <p:nvPicPr>
              <p:cNvPr id="9" name="图片 8"/>
              <p:cNvPicPr>
                <a:picLocks noChangeAspect="1"/>
              </p:cNvPicPr>
              <p:nvPr userDrawn="1">
                <p:custDataLst>
                  <p:tags r:id="rId6"/>
                </p:custDataLst>
              </p:nvPr>
            </p:nvPicPr>
            <p:blipFill rotWithShape="1">
              <a:blip r:embed="rId7"/>
              <a:srcRect/>
              <a:stretch>
                <a:fillRect/>
              </a:stretch>
            </p:blipFill>
            <p:spPr>
              <a:xfrm>
                <a:off x="0" y="10686"/>
                <a:ext cx="12192000" cy="1704978"/>
              </a:xfrm>
              <a:prstGeom prst="rect">
                <a:avLst/>
              </a:prstGeom>
            </p:spPr>
          </p:pic>
        </p:grpSp>
        <p:pic>
          <p:nvPicPr>
            <p:cNvPr id="8" name="图片 7"/>
            <p:cNvPicPr>
              <a:picLocks noChangeAspect="1"/>
            </p:cNvPicPr>
            <p:nvPr userDrawn="1">
              <p:custDataLst>
                <p:tags r:id="rId8"/>
              </p:custDataLst>
            </p:nvPr>
          </p:nvPicPr>
          <p:blipFill>
            <a:blip r:embed="rId9"/>
            <a:stretch>
              <a:fillRect/>
            </a:stretch>
          </p:blipFill>
          <p:spPr>
            <a:xfrm>
              <a:off x="0" y="9728"/>
              <a:ext cx="19200" cy="2012"/>
            </a:xfrm>
            <a:prstGeom prst="rect">
              <a:avLst/>
            </a:prstGeom>
          </p:spPr>
        </p:pic>
      </p:grpSp>
      <p:sp>
        <p:nvSpPr>
          <p:cNvPr id="16" name="日期占位符 15"/>
          <p:cNvSpPr>
            <a:spLocks noGrp="1"/>
          </p:cNvSpPr>
          <p:nvPr>
            <p:ph type="dt" sz="half" idx="10"/>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 hasCustomPrompt="1"/>
            <p:custDataLst>
              <p:tags r:id="rId13"/>
            </p:custDataLst>
          </p:nvPr>
        </p:nvSpPr>
        <p:spPr>
          <a:xfrm>
            <a:off x="2216785" y="3503930"/>
            <a:ext cx="7759065" cy="491490"/>
          </a:xfrm>
        </p:spPr>
        <p:txBody>
          <a:bodyPr lIns="90000" tIns="46800" rIns="90000" bIns="46800">
            <a:normAutofit/>
          </a:bodyPr>
          <a:lstStyle>
            <a:lvl1pPr marL="0" indent="0" algn="ctr" eaLnBrk="1" fontAlgn="auto" latinLnBrk="0" hangingPunct="1">
              <a:lnSpc>
                <a:spcPct val="100000"/>
              </a:lnSpc>
              <a:buNone/>
              <a:defRPr sz="2000" u="none" strike="noStrike" kern="1200" cap="none" spc="0" normalizeH="0" baseline="0">
                <a:solidFill>
                  <a:schemeClr val="accent1"/>
                </a:solidFill>
                <a:uFillTx/>
                <a:latin typeface="Arial" panose="020B0604020202020204" pitchFamily="34" charset="0"/>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2" name="标题 1"/>
          <p:cNvSpPr>
            <a:spLocks noGrp="1"/>
          </p:cNvSpPr>
          <p:nvPr>
            <p:ph type="ctrTitle" hasCustomPrompt="1"/>
            <p:custDataLst>
              <p:tags r:id="rId14"/>
            </p:custDataLst>
          </p:nvPr>
        </p:nvSpPr>
        <p:spPr>
          <a:xfrm>
            <a:off x="2216468" y="2292046"/>
            <a:ext cx="7759065" cy="1150960"/>
          </a:xfrm>
        </p:spPr>
        <p:txBody>
          <a:bodyPr lIns="90000" tIns="46800" rIns="90000" bIns="46800" anchor="b" anchorCtr="0">
            <a:noAutofit/>
          </a:bodyPr>
          <a:lstStyle>
            <a:lvl1pPr algn="ctr">
              <a:defRPr sz="6000" spc="600" baseline="0">
                <a:solidFill>
                  <a:schemeClr val="accent1"/>
                </a:solidFill>
                <a:ea typeface="汉仪旗黑-85S" panose="00020600040101010101" pitchFamily="18" charset="-122"/>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5"/>
            </p:custDataLst>
          </p:nvPr>
        </p:nvSpPr>
        <p:spPr>
          <a:xfrm>
            <a:off x="4511039" y="4490846"/>
            <a:ext cx="1383093" cy="474726"/>
          </a:xfrm>
          <a:solidFill>
            <a:schemeClr val="accent1"/>
          </a:solidFill>
        </p:spPr>
        <p:txBody>
          <a:bodyPr lIns="90000" tIns="46800" rIns="90000" bIns="46800" anchor="ctr">
            <a:normAutofit/>
          </a:bodyPr>
          <a:lstStyle>
            <a:lvl1pPr marL="0" indent="0" algn="ctr">
              <a:buNone/>
              <a:defRPr u="none" strike="noStrike" kern="1200" cap="none" spc="0" normalizeH="0">
                <a:solidFill>
                  <a:schemeClr val="bg1"/>
                </a:solidFill>
                <a:latin typeface="Arial" panose="020B0604020202020204" pitchFamily="34" charset="0"/>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14" name="文本占位符 13"/>
          <p:cNvSpPr>
            <a:spLocks noGrp="1"/>
          </p:cNvSpPr>
          <p:nvPr>
            <p:ph type="body" sz="quarter" idx="14" hasCustomPrompt="1"/>
            <p:custDataLst>
              <p:tags r:id="rId16"/>
            </p:custDataLst>
          </p:nvPr>
        </p:nvSpPr>
        <p:spPr>
          <a:xfrm>
            <a:off x="6096000" y="4490846"/>
            <a:ext cx="1383092" cy="474726"/>
          </a:xfrm>
          <a:ln>
            <a:solidFill>
              <a:schemeClr val="accent1"/>
            </a:solidFill>
          </a:ln>
        </p:spPr>
        <p:txBody>
          <a:bodyPr lIns="90000" tIns="46800" rIns="90000" bIns="46800" anchor="ctr">
            <a:normAutofit/>
          </a:bodyPr>
          <a:lstStyle>
            <a:lvl1pPr marL="0" indent="0" algn="ctr">
              <a:buNone/>
              <a:defRPr u="none" strike="noStrike" kern="1200" cap="none" spc="0" normalizeH="0">
                <a:ln>
                  <a:noFill/>
                </a:ln>
                <a:solidFill>
                  <a:schemeClr val="accent1"/>
                </a:solidFill>
                <a:latin typeface="Arial" panose="020B0604020202020204" pitchFamily="34" charset="0"/>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15240"/>
            <a:ext cx="12192000" cy="2046605"/>
          </a:xfrm>
          <a:prstGeom prst="rect">
            <a:avLst/>
          </a:prstGeom>
        </p:spPr>
      </p:pic>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stretch>
            <a:fillRect/>
          </a:stretch>
        </p:blipFill>
        <p:spPr>
          <a:xfrm>
            <a:off x="0" y="6177281"/>
            <a:ext cx="12192000" cy="1165911"/>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0" y="35560"/>
            <a:ext cx="12192000" cy="2046605"/>
          </a:xfrm>
          <a:prstGeom prst="rect">
            <a:avLst/>
          </a:prstGeom>
        </p:spPr>
      </p:pic>
      <p:sp>
        <p:nvSpPr>
          <p:cNvPr id="2" name="标题 1"/>
          <p:cNvSpPr>
            <a:spLocks noGrp="1"/>
          </p:cNvSpPr>
          <p:nvPr>
            <p:ph type="title" hasCustomPrompt="1"/>
            <p:custDataLst>
              <p:tags r:id="rId6"/>
            </p:custDataLst>
          </p:nvPr>
        </p:nvSpPr>
        <p:spPr>
          <a:xfrm>
            <a:off x="3125639" y="2421777"/>
            <a:ext cx="5940722" cy="1336635"/>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72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pic>
        <p:nvPicPr>
          <p:cNvPr id="9" name="图片 8"/>
          <p:cNvPicPr>
            <a:picLocks noChangeAspect="1"/>
          </p:cNvPicPr>
          <p:nvPr>
            <p:custDataLst>
              <p:tags r:id="rId10"/>
            </p:custDataLst>
          </p:nvPr>
        </p:nvPicPr>
        <p:blipFill rotWithShape="1">
          <a:blip r:embed="rId11"/>
          <a:srcRect/>
          <a:stretch>
            <a:fillRect/>
          </a:stretch>
        </p:blipFill>
        <p:spPr>
          <a:xfrm>
            <a:off x="0" y="-3"/>
            <a:ext cx="12192000" cy="1704978"/>
          </a:xfrm>
          <a:prstGeom prst="rect">
            <a:avLst/>
          </a:prstGeom>
        </p:spPr>
      </p:pic>
      <p:sp>
        <p:nvSpPr>
          <p:cNvPr id="13" name="文本占位符 12"/>
          <p:cNvSpPr>
            <a:spLocks noGrp="1"/>
          </p:cNvSpPr>
          <p:nvPr>
            <p:ph type="body" sz="quarter" idx="13" hasCustomPrompt="1"/>
            <p:custDataLst>
              <p:tags r:id="rId12"/>
            </p:custDataLst>
          </p:nvPr>
        </p:nvSpPr>
        <p:spPr>
          <a:xfrm>
            <a:off x="4632702" y="4417887"/>
            <a:ext cx="1302101" cy="485285"/>
          </a:xfrm>
          <a:solidFill>
            <a:schemeClr val="accent1"/>
          </a:solidFill>
        </p:spPr>
        <p:txBody>
          <a:bodyPr/>
          <a:lstStyle>
            <a:lvl1pPr marL="0" indent="0" algn="r">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15" name="文本占位符 14"/>
          <p:cNvSpPr>
            <a:spLocks noGrp="1"/>
          </p:cNvSpPr>
          <p:nvPr>
            <p:ph type="body" sz="quarter" idx="14" hasCustomPrompt="1"/>
            <p:custDataLst>
              <p:tags r:id="rId13"/>
            </p:custDataLst>
          </p:nvPr>
        </p:nvSpPr>
        <p:spPr>
          <a:xfrm>
            <a:off x="6257198" y="4417887"/>
            <a:ext cx="1302102" cy="485285"/>
          </a:xfrm>
          <a:ln>
            <a:solidFill>
              <a:schemeClr val="accent1"/>
            </a:solidFill>
          </a:ln>
        </p:spPr>
        <p:txBody>
          <a:bodyPr/>
          <a:lstStyle>
            <a:lvl1pPr marL="0" indent="0">
              <a:buNone/>
              <a:defRPr>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Autofit/>
          </a:bodyPr>
          <a:lstStyle>
            <a:lvl1pPr>
              <a:defRPr sz="24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lvl1pPr>
              <a:defRPr baseline="0">
                <a:latin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latin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latin typeface="微软雅黑" panose="020B0503020204020204" pitchFamily="34" charset="-122"/>
              </a:defRPr>
            </a:lvl1pPr>
          </a:lstStyle>
          <a:p>
            <a:fld id="{49AE70B2-8BF9-45C0-BB95-33D1B9D3A854}" type="slidenum">
              <a:rPr lang="zh-CN" altLang="en-US" smtClean="0"/>
            </a:fld>
            <a:endParaRPr lang="zh-CN" altLang="en-US" dirty="0"/>
          </a:p>
        </p:txBody>
      </p:sp>
      <p:pic>
        <p:nvPicPr>
          <p:cNvPr id="18" name="图片 17"/>
          <p:cNvPicPr>
            <a:picLocks noChangeAspect="1"/>
          </p:cNvPicPr>
          <p:nvPr>
            <p:custDataLst>
              <p:tags r:id="rId6"/>
            </p:custDataLst>
          </p:nvPr>
        </p:nvPicPr>
        <p:blipFill>
          <a:blip r:embed="rId7"/>
          <a:stretch>
            <a:fillRect/>
          </a:stretch>
        </p:blipFill>
        <p:spPr>
          <a:xfrm>
            <a:off x="0" y="6177281"/>
            <a:ext cx="12192000" cy="131520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286385" y="273050"/>
            <a:ext cx="11616055"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pitchFamily="34" charset="-122"/>
              <a:sym typeface="+mn-ea"/>
            </a:endParaRPr>
          </a:p>
        </p:txBody>
      </p:sp>
      <p:sp>
        <p:nvSpPr>
          <p:cNvPr id="3" name="日期占位符 2"/>
          <p:cNvSpPr>
            <a:spLocks noGrp="1"/>
          </p:cNvSpPr>
          <p:nvPr>
            <p:ph type="dt" sz="half" idx="10"/>
            <p:custDataLst>
              <p:tags r:id="rId3"/>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4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4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4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4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pic>
        <p:nvPicPr>
          <p:cNvPr id="10" name="图片 9" descr="C:\Users\kingsoft\Desktop\图片7副本.png图片7副本"/>
          <p:cNvPicPr>
            <a:picLocks noChangeAspect="1"/>
          </p:cNvPicPr>
          <p:nvPr>
            <p:custDataLst>
              <p:tags r:id="rId8"/>
            </p:custDataLst>
          </p:nvPr>
        </p:nvPicPr>
        <p:blipFill rotWithShape="1">
          <a:blip r:embed="rId9"/>
          <a:srcRect/>
          <a:stretch>
            <a:fillRect/>
          </a:stretch>
        </p:blipFill>
        <p:spPr>
          <a:xfrm flipH="1">
            <a:off x="7072603" y="4933186"/>
            <a:ext cx="4829835" cy="1651763"/>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accent1"/>
              </a:solidFill>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4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4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4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4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4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4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4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4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pic>
        <p:nvPicPr>
          <p:cNvPr id="10" name="图片 9" descr="C:\Users\kingsoft\Desktop\图片7副本.png图片7副本"/>
          <p:cNvPicPr>
            <a:picLocks noChangeAspect="1"/>
          </p:cNvPicPr>
          <p:nvPr>
            <p:custDataLst>
              <p:tags r:id="rId9"/>
            </p:custDataLst>
          </p:nvPr>
        </p:nvPicPr>
        <p:blipFill rotWithShape="1">
          <a:blip r:embed="rId10"/>
          <a:srcRect/>
          <a:stretch>
            <a:fillRect/>
          </a:stretch>
        </p:blipFill>
        <p:spPr>
          <a:xfrm flipH="1">
            <a:off x="8231997" y="5327780"/>
            <a:ext cx="3960001" cy="153022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4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4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4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4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pic>
        <p:nvPicPr>
          <p:cNvPr id="16" name="图片 15" descr="C:\Users\kingsoft\Desktop\图片7副本.png图片7副本"/>
          <p:cNvPicPr>
            <a:picLocks noChangeAspect="1"/>
          </p:cNvPicPr>
          <p:nvPr>
            <p:custDataLst>
              <p:tags r:id="rId9"/>
            </p:custDataLst>
          </p:nvPr>
        </p:nvPicPr>
        <p:blipFill rotWithShape="1">
          <a:blip r:embed="rId10"/>
          <a:srcRect/>
          <a:stretch>
            <a:fillRect/>
          </a:stretch>
        </p:blipFill>
        <p:spPr>
          <a:xfrm flipH="1">
            <a:off x="8231997" y="5327780"/>
            <a:ext cx="3960001" cy="153022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2"/>
            </p:custDataLst>
          </p:nvPr>
        </p:nvPicPr>
        <p:blipFill>
          <a:blip r:embed="rId3"/>
          <a:stretch>
            <a:fillRect/>
          </a:stretch>
        </p:blipFill>
        <p:spPr>
          <a:xfrm>
            <a:off x="3810" y="0"/>
            <a:ext cx="12192000" cy="1975485"/>
          </a:xfrm>
          <a:prstGeom prst="rect">
            <a:avLst/>
          </a:prstGeom>
        </p:spPr>
      </p:pic>
      <p:sp>
        <p:nvSpPr>
          <p:cNvPr id="13" name="矩形 12"/>
          <p:cNvSpPr/>
          <p:nvPr>
            <p:custDataLst>
              <p:tags r:id="rId4"/>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4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4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4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4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2"/>
            </p:custDataLst>
          </p:nvPr>
        </p:nvPicPr>
        <p:blipFill>
          <a:blip r:embed="rId3"/>
          <a:stretch>
            <a:fillRect/>
          </a:stretch>
        </p:blipFill>
        <p:spPr>
          <a:xfrm>
            <a:off x="0" y="6242387"/>
            <a:ext cx="12192000" cy="1231226"/>
          </a:xfrm>
          <a:prstGeom prst="rect">
            <a:avLst/>
          </a:prstGeom>
        </p:spPr>
      </p:pic>
      <p:sp>
        <p:nvSpPr>
          <p:cNvPr id="15" name="矩形 14"/>
          <p:cNvSpPr/>
          <p:nvPr>
            <p:custDataLst>
              <p:tags r:id="rId4"/>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Viner Hand ITC" panose="03070502030502020203" charset="0"/>
              <a:cs typeface="Viner Hand ITC" panose="03070502030502020203" charset="0"/>
              <a:sym typeface="+mn-ea"/>
            </a:endParaRPr>
          </a:p>
        </p:txBody>
      </p:sp>
      <p:sp>
        <p:nvSpPr>
          <p:cNvPr id="2" name="标题 1"/>
          <p:cNvSpPr>
            <a:spLocks noGrp="1"/>
          </p:cNvSpPr>
          <p:nvPr>
            <p:ph type="title"/>
            <p:custDataLst>
              <p:tags r:id="rId5"/>
            </p:custDataLst>
          </p:nvPr>
        </p:nvSpPr>
        <p:spPr>
          <a:xfrm>
            <a:off x="579600" y="237600"/>
            <a:ext cx="11037600" cy="441964"/>
          </a:xfrm>
        </p:spPr>
        <p:txBody>
          <a:bodyPr>
            <a:normAutofit/>
          </a:bodyPr>
          <a:lstStyle>
            <a:lvl1pPr>
              <a:defRPr sz="28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4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4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4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4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4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4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4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4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1"/>
            </p:custDataLst>
          </p:nvPr>
        </p:nvSpPr>
        <p:spPr>
          <a:xfrm>
            <a:off x="572400" y="4816800"/>
            <a:ext cx="5342400" cy="7812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rgbClr val="EBF5FC"/>
        </a:solidFill>
        <a:effectLst/>
      </p:bgPr>
    </p:bg>
    <p:spTree>
      <p:nvGrpSpPr>
        <p:cNvPr id="1" name=""/>
        <p:cNvGrpSpPr/>
        <p:nvPr/>
      </p:nvGrpSpPr>
      <p:grpSpPr>
        <a:xfrm>
          <a:off x="0" y="0"/>
          <a:ext cx="0" cy="0"/>
          <a:chOff x="0" y="0"/>
          <a:chExt cx="0" cy="0"/>
        </a:xfrm>
      </p:grpSpPr>
      <p:sp>
        <p:nvSpPr>
          <p:cNvPr id="12" name="矩形 11"/>
          <p:cNvSpPr/>
          <p:nvPr>
            <p:custDataLst>
              <p:tags r:id="rId2"/>
            </p:custDataLst>
          </p:nvPr>
        </p:nvSpPr>
        <p:spPr>
          <a:xfrm>
            <a:off x="0" y="959224"/>
            <a:ext cx="12192000" cy="493955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pic>
        <p:nvPicPr>
          <p:cNvPr id="9" name="图片 8" descr="C:\Users\kingsoft\Desktop\图片7副本.png图片7副本"/>
          <p:cNvPicPr>
            <a:picLocks noChangeAspect="1"/>
          </p:cNvPicPr>
          <p:nvPr>
            <p:custDataLst>
              <p:tags r:id="rId6"/>
            </p:custDataLst>
          </p:nvPr>
        </p:nvPicPr>
        <p:blipFill rotWithShape="1">
          <a:blip r:embed="rId7"/>
          <a:srcRect/>
          <a:stretch>
            <a:fillRect/>
          </a:stretch>
        </p:blipFill>
        <p:spPr>
          <a:xfrm flipH="1">
            <a:off x="8429082" y="4917233"/>
            <a:ext cx="3762917" cy="981917"/>
          </a:xfrm>
          <a:prstGeom prst="rect">
            <a:avLst/>
          </a:prstGeom>
        </p:spPr>
      </p:pic>
      <p:pic>
        <p:nvPicPr>
          <p:cNvPr id="10" name="图片 9" descr="C:\Users\kingsoft\Desktop\图片7副本.png图片7副本"/>
          <p:cNvPicPr>
            <a:picLocks noChangeAspect="1"/>
          </p:cNvPicPr>
          <p:nvPr>
            <p:custDataLst>
              <p:tags r:id="rId8"/>
            </p:custDataLst>
          </p:nvPr>
        </p:nvPicPr>
        <p:blipFill rotWithShape="1">
          <a:blip r:embed="rId9"/>
          <a:srcRect/>
          <a:stretch>
            <a:fillRect/>
          </a:stretch>
        </p:blipFill>
        <p:spPr>
          <a:xfrm rot="10800000" flipH="1">
            <a:off x="0" y="398"/>
            <a:ext cx="4713605" cy="1229995"/>
          </a:xfrm>
          <a:prstGeom prst="rect">
            <a:avLst/>
          </a:prstGeom>
        </p:spPr>
      </p:pic>
      <p:sp>
        <p:nvSpPr>
          <p:cNvPr id="2" name="标题 1"/>
          <p:cNvSpPr>
            <a:spLocks noGrp="1"/>
          </p:cNvSpPr>
          <p:nvPr>
            <p:ph type="title" hasCustomPrompt="1"/>
            <p:custDataLst>
              <p:tags r:id="rId10"/>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p:custDataLst>
              <p:tags r:id="rId2"/>
            </p:custDataLst>
          </p:nvPr>
        </p:nvPicPr>
        <p:blipFill>
          <a:blip r:embed="rId3" r:link="rId4" cstate="email"/>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8"/>
            </p:custDataLst>
          </p:nvPr>
        </p:nvSpPr>
        <p:spPr>
          <a:xfrm>
            <a:off x="2920524" y="2717483"/>
            <a:ext cx="6350000" cy="1217295"/>
          </a:xfrm>
        </p:spPr>
        <p:txBody>
          <a:bodyPr vert="horz" wrap="square" lIns="0" tIns="0" rIns="0" bIns="0" rtlCol="0" anchor="t" anchorCtr="0">
            <a:normAutofit/>
          </a:bodyPr>
          <a:lstStyle>
            <a:lvl1pPr>
              <a:defRPr lang="zh-CN" altLang="en-US" sz="7200" b="0" spc="7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a:t>编辑标题</a:t>
            </a:r>
            <a:endParaRPr lang="zh-CN" altLang="en-US"/>
          </a:p>
        </p:txBody>
      </p:sp>
      <p:sp>
        <p:nvSpPr>
          <p:cNvPr id="3" name="文本占位符 2"/>
          <p:cNvSpPr>
            <a:spLocks noGrp="1"/>
          </p:cNvSpPr>
          <p:nvPr>
            <p:ph type="body" idx="14" hasCustomPrompt="1"/>
            <p:custDataLst>
              <p:tags r:id="rId9"/>
            </p:custDataLst>
          </p:nvPr>
        </p:nvSpPr>
        <p:spPr>
          <a:xfrm>
            <a:off x="7250589" y="4357688"/>
            <a:ext cx="1944370" cy="408940"/>
          </a:xfrm>
        </p:spPr>
        <p:txBody>
          <a:bodyPr vert="horz" wrap="square" lIns="0" tIns="0" rIns="0" bIns="0" rtlCol="0" anchor="ctr">
            <a:normAutofit/>
          </a:bodyPr>
          <a:lstStyle>
            <a:lvl1pPr>
              <a:defRPr lang="zh-CN" altLang="en-US">
                <a:solidFill>
                  <a:schemeClr val="tx1">
                    <a:lumMod val="65000"/>
                    <a:lumOff val="35000"/>
                  </a:schemeClr>
                </a:solidFill>
                <a:latin typeface="Arial" panose="020B0604020202020204" pitchFamily="34" charset="0"/>
                <a:ea typeface="微软雅黑" panose="020B0503020204020204" pitchFamily="34" charset="-122"/>
              </a:defRPr>
            </a:lvl1pPr>
          </a:lstStyle>
          <a:p>
            <a:pPr marL="0" lvl="0" indent="0" algn="r">
              <a:buNone/>
            </a:pPr>
            <a:r>
              <a:rPr lang="zh-CN" altLang="en-US"/>
              <a:t>编辑文本</a:t>
            </a:r>
            <a:endParaRPr lang="zh-CN" altLang="en-US"/>
          </a:p>
        </p:txBody>
      </p:sp>
      <p:sp>
        <p:nvSpPr>
          <p:cNvPr id="4" name="文本占位符 3"/>
          <p:cNvSpPr>
            <a:spLocks noGrp="1"/>
          </p:cNvSpPr>
          <p:nvPr>
            <p:ph type="body" sz="quarter" idx="15" hasCustomPrompt="1"/>
            <p:custDataLst>
              <p:tags r:id="rId10"/>
            </p:custDataLst>
          </p:nvPr>
        </p:nvSpPr>
        <p:spPr>
          <a:xfrm>
            <a:off x="2996088" y="4357688"/>
            <a:ext cx="1944370" cy="408940"/>
          </a:xfrm>
          <a:prstGeom prst="rect">
            <a:avLst/>
          </a:prstGeom>
        </p:spPr>
        <p:txBody>
          <a:bodyPr vert="horz" wrap="square" lIns="0" tIns="0" rIns="0" bIns="0" rtlCol="0" anchor="ctr">
            <a:normAutofit/>
          </a:bodyPr>
          <a:lstStyle>
            <a:lvl1pPr>
              <a:defRPr lang="zh-CN" altLang="en-US">
                <a:solidFill>
                  <a:schemeClr val="tx1">
                    <a:lumMod val="65000"/>
                    <a:lumOff val="35000"/>
                  </a:schemeClr>
                </a:solidFill>
                <a:latin typeface="Arial" panose="020B0604020202020204" pitchFamily="34" charset="0"/>
                <a:ea typeface="微软雅黑" panose="020B0503020204020204" pitchFamily="34" charset="-122"/>
              </a:defRPr>
            </a:lvl1pPr>
          </a:lstStyle>
          <a:p>
            <a:pPr marL="0" lvl="0" indent="0">
              <a:buNone/>
            </a:pPr>
            <a:r>
              <a:rPr lang="zh-CN" altLang="en-US"/>
              <a:t>编辑文本</a:t>
            </a:r>
            <a:endParaRPr lang="zh-CN" altLang="en-US"/>
          </a:p>
        </p:txBody>
      </p:sp>
      <p:cxnSp>
        <p:nvCxnSpPr>
          <p:cNvPr id="9" name="直接连接符 8"/>
          <p:cNvCxnSpPr/>
          <p:nvPr>
            <p:custDataLst>
              <p:tags r:id="rId11"/>
            </p:custDataLst>
          </p:nvPr>
        </p:nvCxnSpPr>
        <p:spPr>
          <a:xfrm>
            <a:off x="2995772" y="4129088"/>
            <a:ext cx="61995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副标题 5"/>
          <p:cNvSpPr>
            <a:spLocks noGrp="1"/>
          </p:cNvSpPr>
          <p:nvPr>
            <p:ph type="subTitle" sz="quarter" idx="16" hasCustomPrompt="1"/>
            <p:custDataLst>
              <p:tags r:id="rId12"/>
            </p:custDataLst>
          </p:nvPr>
        </p:nvSpPr>
        <p:spPr>
          <a:xfrm>
            <a:off x="2920843" y="2065973"/>
            <a:ext cx="6350635" cy="448945"/>
          </a:xfrm>
          <a:prstGeom prst="rect">
            <a:avLst/>
          </a:prstGeom>
        </p:spPr>
        <p:txBody>
          <a:bodyPr vert="horz" wrap="square" lIns="0" tIns="0" rIns="0" bIns="0" rtlCol="0" anchor="b" anchorCtr="0">
            <a:normAutofit/>
          </a:bodyPr>
          <a:lstStyle>
            <a:lvl1pPr>
              <a:defRPr lang="zh-CN" altLang="en-US" sz="2000" spc="200">
                <a:ln>
                  <a:noFill/>
                </a:ln>
                <a:solidFill>
                  <a:schemeClr val="tx1">
                    <a:lumMod val="65000"/>
                    <a:lumOff val="35000"/>
                  </a:schemeClr>
                </a:solidFill>
                <a:effectLst/>
                <a:uLnTx/>
                <a:latin typeface="Arial" panose="020B0604020202020204" pitchFamily="34" charset="0"/>
                <a:ea typeface="微软雅黑" panose="020B0503020204020204" pitchFamily="34" charset="-122"/>
                <a:cs typeface="微软雅黑" panose="020B0503020204020204" pitchFamily="34" charset="-122"/>
              </a:defRPr>
            </a:lvl1pPr>
          </a:lstStyle>
          <a:p>
            <a:pPr marL="0" lvl="0" indent="0" algn="dist">
              <a:lnSpc>
                <a:spcPct val="100000"/>
              </a:lnSpc>
              <a:spcAft>
                <a:spcPts val="0"/>
              </a:spcAft>
              <a:buClrTx/>
              <a:buSzTx/>
              <a:buNone/>
            </a:pPr>
            <a:r>
              <a:rPr lang="zh-CN" altLang="en-US"/>
              <a:t>单击此处编辑副标题</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p:custDataLst>
              <p:tags r:id="rId7"/>
            </p:custDataLst>
          </p:nvPr>
        </p:nvPicPr>
        <p:blipFill>
          <a:blip r:embed="rId8"/>
          <a:stretch>
            <a:fillRect/>
          </a:stretch>
        </p:blipFill>
        <p:spPr>
          <a:xfrm>
            <a:off x="0" y="6177281"/>
            <a:ext cx="12192000" cy="1324532"/>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email"/>
          <a:stretch>
            <a:fillRect/>
          </a:stretch>
        </p:blipFill>
        <p:spPr>
          <a:xfrm>
            <a:off x="0" y="0"/>
            <a:ext cx="720090" cy="411223"/>
          </a:xfrm>
          <a:prstGeom prst="rect">
            <a:avLst/>
          </a:prstGeom>
        </p:spPr>
      </p:pic>
      <p:pic>
        <p:nvPicPr>
          <p:cNvPr id="7" name="图片 6"/>
          <p:cNvPicPr/>
          <p:nvPr>
            <p:custDataLst>
              <p:tags r:id="rId5"/>
            </p:custDataLst>
          </p:nvPr>
        </p:nvPicPr>
        <p:blipFill>
          <a:blip r:embed="rId6" r:link="rId7" cstate="email"/>
          <a:stretch>
            <a:fillRect/>
          </a:stretch>
        </p:blipFill>
        <p:spPr>
          <a:xfrm>
            <a:off x="11471910" y="0"/>
            <a:ext cx="720090" cy="411223"/>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p:custDataLst>
              <p:tags r:id="rId8"/>
            </p:custDataLst>
          </p:nvPr>
        </p:nvSpPr>
        <p:spPr>
          <a:xfrm>
            <a:off x="292075" y="303809"/>
            <a:ext cx="11607851" cy="625038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2" name="副标题 1"/>
          <p:cNvSpPr>
            <a:spLocks noGrp="1"/>
          </p:cNvSpPr>
          <p:nvPr>
            <p:ph type="subTitle" idx="13" hasCustomPrompt="1"/>
            <p:custDataLst>
              <p:tags r:id="rId12"/>
            </p:custDataLst>
          </p:nvPr>
        </p:nvSpPr>
        <p:spPr>
          <a:xfrm>
            <a:off x="5446078" y="3667761"/>
            <a:ext cx="4241800" cy="347345"/>
          </a:xfrm>
        </p:spPr>
        <p:txBody>
          <a:bodyPr vert="horz" wrap="square" lIns="0" tIns="0" rIns="0" bIns="0" rtlCol="0">
            <a:normAutofit/>
          </a:bodyPr>
          <a:lstStyle>
            <a:lvl1pPr>
              <a:defRPr kumimoji="0" lang="zh-CN" altLang="en-US" b="0" i="0" kern="0" spc="200">
                <a:solidFill>
                  <a:schemeClr val="tx1">
                    <a:lumMod val="65000"/>
                    <a:lumOff val="35000"/>
                  </a:schemeClr>
                </a:solidFill>
                <a:latin typeface="Arial" panose="020B0604020202020204" pitchFamily="34" charset="0"/>
                <a:ea typeface="微软雅黑" panose="020B0503020204020204" pitchFamily="34" charset="-122"/>
              </a:defRPr>
            </a:lvl1pPr>
          </a:lstStyle>
          <a:p>
            <a:pPr marL="0" lvl="0" indent="0">
              <a:spcAft>
                <a:spcPts val="0"/>
              </a:spcAft>
              <a:buNone/>
            </a:pPr>
            <a:r>
              <a:rPr lang="zh-CN" altLang="en-US"/>
              <a:t>单击此处编辑副标题</a:t>
            </a:r>
            <a:endParaRPr lang="zh-CN" altLang="en-US"/>
          </a:p>
        </p:txBody>
      </p:sp>
      <p:sp>
        <p:nvSpPr>
          <p:cNvPr id="3" name="标题 2"/>
          <p:cNvSpPr>
            <a:spLocks noGrp="1"/>
          </p:cNvSpPr>
          <p:nvPr>
            <p:ph type="ctrTitle" idx="14" hasCustomPrompt="1"/>
            <p:custDataLst>
              <p:tags r:id="rId13"/>
            </p:custDataLst>
          </p:nvPr>
        </p:nvSpPr>
        <p:spPr>
          <a:xfrm>
            <a:off x="5446078" y="2750186"/>
            <a:ext cx="4241800" cy="714375"/>
          </a:xfrm>
        </p:spPr>
        <p:txBody>
          <a:bodyPr vert="horz" wrap="square" lIns="0" tIns="0" rIns="0" bIns="0" rtlCol="0" anchor="b" anchorCtr="0">
            <a:normAutofit/>
          </a:bodyPr>
          <a:lstStyle>
            <a:lvl1pPr>
              <a:defRPr lang="zh-CN" altLang="en-US" sz="3600" b="0" kern="0" spc="4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nSpc>
                <a:spcPct val="120000"/>
              </a:lnSpc>
            </a:pPr>
            <a:r>
              <a:rPr lang="zh-CN" altLang="en-US"/>
              <a:t>编辑标题</a:t>
            </a:r>
            <a:endParaRPr lang="zh-CN" altLang="en-US"/>
          </a:p>
        </p:txBody>
      </p:sp>
      <p:sp>
        <p:nvSpPr>
          <p:cNvPr id="10" name="矩形 9"/>
          <p:cNvSpPr/>
          <p:nvPr>
            <p:custDataLst>
              <p:tags r:id="rId14"/>
            </p:custDataLst>
          </p:nvPr>
        </p:nvSpPr>
        <p:spPr>
          <a:xfrm>
            <a:off x="5292408" y="2750185"/>
            <a:ext cx="4549140" cy="1356995"/>
          </a:xfrm>
          <a:prstGeom prst="rect">
            <a:avLst/>
          </a:prstGeom>
          <a:solidFill>
            <a:schemeClr val="accent1">
              <a:alpha val="30000"/>
            </a:schemeClr>
          </a:solidFill>
          <a:ln w="12700" cap="flat" cmpd="sng" algn="ctr">
            <a:noFill/>
            <a:prstDash val="solid"/>
            <a:miter lim="800000"/>
          </a:ln>
          <a:effectLst/>
        </p:spPr>
        <p:txBody>
          <a:bodyPr wrap="square" lIns="323982" rIns="899951" anchor="ctr">
            <a:normAutofit/>
          </a:bodyPr>
          <a:lstStyle/>
          <a:p>
            <a:pPr marL="0" marR="0" lvl="0" indent="0" algn="l" defTabSz="866775" rtl="0" eaLnBrk="1" fontAlgn="base" latinLnBrk="0" hangingPunct="1">
              <a:lnSpc>
                <a:spcPct val="130000"/>
              </a:lnSpc>
              <a:spcBef>
                <a:spcPct val="0"/>
              </a:spcBef>
              <a:spcAft>
                <a:spcPct val="0"/>
              </a:spcAft>
              <a:buClrTx/>
              <a:buSzTx/>
              <a:buFontTx/>
              <a:buNone/>
              <a:defRPr/>
            </a:pPr>
            <a:endParaRPr kumimoji="0" lang="zh-CN" altLang="en-US" sz="1400" b="0" i="0" kern="0" spc="200" baseline="0" noProof="0" dirty="0">
              <a:ln>
                <a:noFill/>
              </a:ln>
              <a:solidFill>
                <a:prstClr val="black">
                  <a:lumMod val="50000"/>
                  <a:lumOff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cstate="email"/>
          <a:stretch>
            <a:fillRect/>
          </a:stretch>
        </p:blipFill>
        <p:spPr>
          <a:xfrm>
            <a:off x="0" y="0"/>
            <a:ext cx="720090" cy="411223"/>
          </a:xfrm>
          <a:prstGeom prst="rect">
            <a:avLst/>
          </a:prstGeom>
        </p:spPr>
      </p:pic>
      <p:pic>
        <p:nvPicPr>
          <p:cNvPr id="8" name="图片 7"/>
          <p:cNvPicPr/>
          <p:nvPr>
            <p:custDataLst>
              <p:tags r:id="rId5"/>
            </p:custDataLst>
          </p:nvPr>
        </p:nvPicPr>
        <p:blipFill>
          <a:blip r:embed="rId6" r:link="rId7" cstate="email"/>
          <a:stretch>
            <a:fillRect/>
          </a:stretch>
        </p:blipFill>
        <p:spPr>
          <a:xfrm>
            <a:off x="11471910" y="0"/>
            <a:ext cx="720090" cy="411223"/>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p:custDataLst>
              <p:tags r:id="rId2"/>
            </p:custDataLst>
          </p:nvPr>
        </p:nvPicPr>
        <p:blipFill>
          <a:blip r:embed="rId3" r:link="rId4" cstate="email"/>
          <a:stretch>
            <a:fillRect/>
          </a:stretch>
        </p:blipFill>
        <p:spPr>
          <a:xfrm>
            <a:off x="0" y="0"/>
            <a:ext cx="720090" cy="411223"/>
          </a:xfrm>
          <a:prstGeom prst="rect">
            <a:avLst/>
          </a:prstGeom>
        </p:spPr>
      </p:pic>
      <p:pic>
        <p:nvPicPr>
          <p:cNvPr id="10" name="图片 9"/>
          <p:cNvPicPr/>
          <p:nvPr>
            <p:custDataLst>
              <p:tags r:id="rId5"/>
            </p:custDataLst>
          </p:nvPr>
        </p:nvPicPr>
        <p:blipFill>
          <a:blip r:embed="rId6" r:link="rId7" cstate="email"/>
          <a:stretch>
            <a:fillRect/>
          </a:stretch>
        </p:blipFill>
        <p:spPr>
          <a:xfrm>
            <a:off x="11471910" y="0"/>
            <a:ext cx="720090" cy="411223"/>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6" name="图片 5"/>
          <p:cNvPicPr/>
          <p:nvPr>
            <p:custDataLst>
              <p:tags r:id="rId2"/>
            </p:custDataLst>
          </p:nvPr>
        </p:nvPicPr>
        <p:blipFill>
          <a:blip r:embed="rId3" r:link="rId4" cstate="email"/>
          <a:stretch>
            <a:fillRect/>
          </a:stretch>
        </p:blipFill>
        <p:spPr>
          <a:xfrm>
            <a:off x="8579555" y="1397000"/>
            <a:ext cx="3612445" cy="4064000"/>
          </a:xfrm>
          <a:prstGeom prst="rect">
            <a:avLst/>
          </a:prstGeom>
        </p:spPr>
      </p:pic>
      <p:sp>
        <p:nvSpPr>
          <p:cNvPr id="2" name="标题 1"/>
          <p:cNvSpPr>
            <a:spLocks noGrp="1"/>
          </p:cNvSpPr>
          <p:nvPr>
            <p:ph type="title"/>
            <p:custDataLst>
              <p:tags r:id="rId5"/>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cstate="email"/>
          <a:stretch>
            <a:fillRect/>
          </a:stretch>
        </p:blipFill>
        <p:spPr>
          <a:xfrm>
            <a:off x="0" y="0"/>
            <a:ext cx="720090" cy="411223"/>
          </a:xfrm>
          <a:prstGeom prst="rect">
            <a:avLst/>
          </a:prstGeom>
        </p:spPr>
      </p:pic>
      <p:pic>
        <p:nvPicPr>
          <p:cNvPr id="8" name="图片 7"/>
          <p:cNvPicPr/>
          <p:nvPr>
            <p:custDataLst>
              <p:tags r:id="rId5"/>
            </p:custDataLst>
          </p:nvPr>
        </p:nvPicPr>
        <p:blipFill>
          <a:blip r:embed="rId6" r:link="rId7" cstate="email"/>
          <a:stretch>
            <a:fillRect/>
          </a:stretch>
        </p:blipFill>
        <p:spPr>
          <a:xfrm>
            <a:off x="11471910" y="0"/>
            <a:ext cx="720090" cy="411223"/>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email"/>
          <a:stretch>
            <a:fillRect/>
          </a:stretch>
        </p:blipFill>
        <p:spPr>
          <a:xfrm>
            <a:off x="0" y="0"/>
            <a:ext cx="720090" cy="411223"/>
          </a:xfrm>
          <a:prstGeom prst="rect">
            <a:avLst/>
          </a:prstGeom>
        </p:spPr>
      </p:pic>
      <p:pic>
        <p:nvPicPr>
          <p:cNvPr id="7" name="图片 6"/>
          <p:cNvPicPr/>
          <p:nvPr>
            <p:custDataLst>
              <p:tags r:id="rId5"/>
            </p:custDataLst>
          </p:nvPr>
        </p:nvPicPr>
        <p:blipFill>
          <a:blip r:embed="rId6" r:link="rId7" cstate="email"/>
          <a:stretch>
            <a:fillRect/>
          </a:stretch>
        </p:blipFill>
        <p:spPr>
          <a:xfrm>
            <a:off x="11471910" y="0"/>
            <a:ext cx="720090" cy="411223"/>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email"/>
          <a:stretch>
            <a:fillRect/>
          </a:stretch>
        </p:blipFill>
        <p:spPr>
          <a:xfrm>
            <a:off x="0" y="0"/>
            <a:ext cx="720090" cy="411223"/>
          </a:xfrm>
          <a:prstGeom prst="rect">
            <a:avLst/>
          </a:prstGeom>
        </p:spPr>
      </p:pic>
      <p:pic>
        <p:nvPicPr>
          <p:cNvPr id="6" name="图片 5"/>
          <p:cNvPicPr/>
          <p:nvPr>
            <p:custDataLst>
              <p:tags r:id="rId5"/>
            </p:custDataLst>
          </p:nvPr>
        </p:nvPicPr>
        <p:blipFill>
          <a:blip r:embed="rId6" r:link="rId7" cstate="email"/>
          <a:stretch>
            <a:fillRect/>
          </a:stretch>
        </p:blipFill>
        <p:spPr>
          <a:xfrm>
            <a:off x="11471910" y="0"/>
            <a:ext cx="720090" cy="411223"/>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p:custDataLst>
              <p:tags r:id="rId2"/>
            </p:custDataLst>
          </p:nvPr>
        </p:nvPicPr>
        <p:blipFill>
          <a:blip r:embed="rId3" r:link="rId4" cstate="email"/>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8"/>
            </p:custDataLst>
          </p:nvPr>
        </p:nvSpPr>
        <p:spPr>
          <a:xfrm>
            <a:off x="3201035" y="2452688"/>
            <a:ext cx="5789930" cy="1398905"/>
          </a:xfrm>
        </p:spPr>
        <p:txBody>
          <a:bodyPr vert="horz" wrap="square" lIns="0" tIns="0" rIns="0" bIns="0" rtlCol="0" anchor="b" anchorCtr="0">
            <a:normAutofit/>
          </a:bodyPr>
          <a:lstStyle>
            <a:lvl1pPr>
              <a:defRPr lang="zh-CN" altLang="en-US" sz="80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a:t>编辑标题</a:t>
            </a:r>
            <a:endParaRPr lang="zh-CN" altLang="en-US"/>
          </a:p>
        </p:txBody>
      </p:sp>
      <p:sp>
        <p:nvSpPr>
          <p:cNvPr id="7" name="文本占位符 6"/>
          <p:cNvSpPr>
            <a:spLocks noGrp="1"/>
          </p:cNvSpPr>
          <p:nvPr>
            <p:ph type="body" idx="14" hasCustomPrompt="1"/>
            <p:custDataLst>
              <p:tags r:id="rId9"/>
            </p:custDataLst>
          </p:nvPr>
        </p:nvSpPr>
        <p:spPr>
          <a:xfrm>
            <a:off x="3201035" y="4043997"/>
            <a:ext cx="5789930" cy="361315"/>
          </a:xfrm>
        </p:spPr>
        <p:txBody>
          <a:bodyPr vert="horz" wrap="square" lIns="0" tIns="0" rIns="0" bIns="0" rtlCol="0" anchor="t" anchorCtr="0">
            <a:normAutofit/>
          </a:bodyPr>
          <a:lstStyle>
            <a:lvl1pPr>
              <a:defRPr lang="zh-CN" altLang="en-US" sz="2000" spc="200">
                <a:ln>
                  <a:noFill/>
                </a:ln>
                <a:solidFill>
                  <a:schemeClr val="tx1">
                    <a:lumMod val="65000"/>
                    <a:lumOff val="35000"/>
                  </a:schemeClr>
                </a:solidFill>
                <a:effectLst/>
                <a:uLnTx/>
                <a:latin typeface="Arial" panose="020B0604020202020204" pitchFamily="34" charset="0"/>
                <a:ea typeface="微软雅黑" panose="020B0503020204020204" pitchFamily="34" charset="-122"/>
                <a:cs typeface="微软雅黑" panose="020B0503020204020204" pitchFamily="34" charset="-122"/>
              </a:defRPr>
            </a:lvl1pPr>
          </a:lstStyle>
          <a:p>
            <a:pPr marL="0" lvl="0" indent="0" algn="ctr">
              <a:lnSpc>
                <a:spcPct val="100000"/>
              </a:lnSpc>
              <a:spcAft>
                <a:spcPts val="0"/>
              </a:spcAft>
              <a:buClrTx/>
              <a:buSzTx/>
              <a:buNone/>
            </a:pPr>
            <a:r>
              <a:rPr lang="zh-CN" altLang="en-US"/>
              <a:t>单击此处编辑副标题</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35560"/>
            <a:ext cx="12192000" cy="2046605"/>
          </a:xfrm>
          <a:prstGeom prst="rect">
            <a:avLst/>
          </a:prstGeom>
        </p:spPr>
      </p:pic>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7"/>
            </p:custDataLst>
          </p:nvPr>
        </p:nvSpPr>
        <p:spPr>
          <a:xfrm>
            <a:off x="5251487" y="2681555"/>
            <a:ext cx="3577049" cy="716508"/>
          </a:xfrm>
        </p:spPr>
        <p:txBody>
          <a:bodyPr lIns="90000" tIns="46800" rIns="90000" bIns="0" anchor="ctr" anchorCtr="0">
            <a:normAutofit/>
          </a:bodyPr>
          <a:lstStyle>
            <a:lvl1pPr algn="dist">
              <a:defRPr sz="4400" u="none" strike="noStrike" kern="1200" cap="none"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文本占位符 2"/>
          <p:cNvSpPr>
            <a:spLocks noGrp="1"/>
          </p:cNvSpPr>
          <p:nvPr>
            <p:ph type="body" idx="1" hasCustomPrompt="1"/>
            <p:custDataLst>
              <p:tags r:id="rId8"/>
            </p:custDataLst>
          </p:nvPr>
        </p:nvSpPr>
        <p:spPr>
          <a:xfrm>
            <a:off x="5251487" y="3459937"/>
            <a:ext cx="3577050" cy="544296"/>
          </a:xfrm>
        </p:spPr>
        <p:txBody>
          <a:bodyPr lIns="90000" tIns="0" rIns="90000" bIns="46800">
            <a:normAutofit/>
          </a:bodyPr>
          <a:lstStyle>
            <a:lvl1pPr marL="0" indent="0" eaLnBrk="1" fontAlgn="auto" latinLnBrk="0" hangingPunct="1">
              <a:buNone/>
              <a:defRPr kumimoji="0" lang="zh-CN" altLang="en-US" sz="24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cstate="email"/>
          <a:stretch>
            <a:fillRect/>
          </a:stretch>
        </p:blipFill>
        <p:spPr>
          <a:xfrm>
            <a:off x="0" y="0"/>
            <a:ext cx="720090" cy="411223"/>
          </a:xfrm>
          <a:prstGeom prst="rect">
            <a:avLst/>
          </a:prstGeom>
        </p:spPr>
      </p:pic>
      <p:pic>
        <p:nvPicPr>
          <p:cNvPr id="6" name="图片 5"/>
          <p:cNvPicPr/>
          <p:nvPr>
            <p:custDataLst>
              <p:tags r:id="rId5"/>
            </p:custDataLst>
          </p:nvPr>
        </p:nvPicPr>
        <p:blipFill>
          <a:blip r:embed="rId6" r:link="rId7" cstate="email"/>
          <a:stretch>
            <a:fillRect/>
          </a:stretch>
        </p:blipFill>
        <p:spPr>
          <a:xfrm>
            <a:off x="11471910" y="0"/>
            <a:ext cx="720090" cy="411223"/>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3"/>
            </p:custDataLst>
          </p:nvPr>
        </p:nvPicPr>
        <p:blipFill>
          <a:blip r:embed="rId4" r:link="rId5" cstate="email"/>
          <a:stretch>
            <a:fillRect/>
          </a:stretch>
        </p:blipFill>
        <p:spPr>
          <a:xfrm>
            <a:off x="0" y="0"/>
            <a:ext cx="720090" cy="411223"/>
          </a:xfrm>
          <a:prstGeom prst="rect">
            <a:avLst/>
          </a:prstGeom>
        </p:spPr>
      </p:pic>
      <p:pic>
        <p:nvPicPr>
          <p:cNvPr id="8" name="图片 7"/>
          <p:cNvPicPr/>
          <p:nvPr>
            <p:custDataLst>
              <p:tags r:id="rId6"/>
            </p:custDataLst>
          </p:nvPr>
        </p:nvPicPr>
        <p:blipFill>
          <a:blip r:embed="rId7" r:link="rId8" cstate="email"/>
          <a:stretch>
            <a:fillRect/>
          </a:stretch>
        </p:blipFill>
        <p:spPr>
          <a:xfrm>
            <a:off x="11471910" y="0"/>
            <a:ext cx="720090" cy="411223"/>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p:custDataLst>
              <p:tags r:id="rId3"/>
            </p:custDataLst>
          </p:nvPr>
        </p:nvPicPr>
        <p:blipFill>
          <a:blip r:embed="rId4" r:link="rId5" cstate="email"/>
          <a:stretch>
            <a:fillRect/>
          </a:stretch>
        </p:blipFill>
        <p:spPr>
          <a:xfrm>
            <a:off x="11471910" y="0"/>
            <a:ext cx="720090" cy="411223"/>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3"/>
            </p:custDataLst>
          </p:nvPr>
        </p:nvPicPr>
        <p:blipFill>
          <a:blip r:embed="rId4" r:link="rId5" cstate="email"/>
          <a:stretch>
            <a:fillRect/>
          </a:stretch>
        </p:blipFill>
        <p:spPr>
          <a:xfrm>
            <a:off x="0" y="0"/>
            <a:ext cx="720090" cy="411223"/>
          </a:xfrm>
          <a:prstGeom prst="rect">
            <a:avLst/>
          </a:prstGeom>
        </p:spPr>
      </p:pic>
      <p:pic>
        <p:nvPicPr>
          <p:cNvPr id="8" name="图片 7"/>
          <p:cNvPicPr/>
          <p:nvPr>
            <p:custDataLst>
              <p:tags r:id="rId6"/>
            </p:custDataLst>
          </p:nvPr>
        </p:nvPicPr>
        <p:blipFill>
          <a:blip r:embed="rId7" r:link="rId8" cstate="email"/>
          <a:stretch>
            <a:fillRect/>
          </a:stretch>
        </p:blipFill>
        <p:spPr>
          <a:xfrm>
            <a:off x="11471910" y="0"/>
            <a:ext cx="720090" cy="411223"/>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3"/>
            </p:custDataLst>
          </p:nvPr>
        </p:nvPicPr>
        <p:blipFill>
          <a:blip r:embed="rId4" r:link="rId5" cstate="email"/>
          <a:stretch>
            <a:fillRect/>
          </a:stretch>
        </p:blipFill>
        <p:spPr>
          <a:xfrm>
            <a:off x="0" y="0"/>
            <a:ext cx="720090" cy="411223"/>
          </a:xfrm>
          <a:prstGeom prst="rect">
            <a:avLst/>
          </a:prstGeom>
        </p:spPr>
      </p:pic>
      <p:pic>
        <p:nvPicPr>
          <p:cNvPr id="8" name="图片 7"/>
          <p:cNvPicPr/>
          <p:nvPr>
            <p:custDataLst>
              <p:tags r:id="rId6"/>
            </p:custDataLst>
          </p:nvPr>
        </p:nvPicPr>
        <p:blipFill>
          <a:blip r:embed="rId7" r:link="rId8" cstate="email"/>
          <a:stretch>
            <a:fillRect/>
          </a:stretch>
        </p:blipFill>
        <p:spPr>
          <a:xfrm>
            <a:off x="11471910" y="0"/>
            <a:ext cx="720090" cy="411223"/>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p:custDataLst>
              <p:tags r:id="rId3"/>
            </p:custDataLst>
          </p:nvPr>
        </p:nvPicPr>
        <p:blipFill>
          <a:blip r:embed="rId4" r:link="rId5" cstate="email"/>
          <a:stretch>
            <a:fillRect/>
          </a:stretch>
        </p:blipFill>
        <p:spPr>
          <a:xfrm>
            <a:off x="11471910" y="6446777"/>
            <a:ext cx="720090" cy="411223"/>
          </a:xfrm>
          <a:prstGeom prst="rect">
            <a:avLst/>
          </a:prstGeom>
        </p:spPr>
      </p:pic>
      <p:pic>
        <p:nvPicPr>
          <p:cNvPr id="10" name="图片 9"/>
          <p:cNvPicPr/>
          <p:nvPr>
            <p:custDataLst>
              <p:tags r:id="rId6"/>
            </p:custDataLst>
          </p:nvPr>
        </p:nvPicPr>
        <p:blipFill>
          <a:blip r:embed="rId7" r:link="rId8" cstate="email"/>
          <a:stretch>
            <a:fillRect/>
          </a:stretch>
        </p:blipFill>
        <p:spPr>
          <a:xfrm>
            <a:off x="0" y="6446777"/>
            <a:ext cx="720090" cy="411223"/>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3"/>
            </p:custDataLst>
          </p:nvPr>
        </p:nvPicPr>
        <p:blipFill>
          <a:blip r:embed="rId4" r:link="rId5" cstate="email"/>
          <a:stretch>
            <a:fillRect/>
          </a:stretch>
        </p:blipFill>
        <p:spPr>
          <a:xfrm>
            <a:off x="10571797" y="5932747"/>
            <a:ext cx="1620202" cy="925253"/>
          </a:xfrm>
          <a:prstGeom prst="rect">
            <a:avLst/>
          </a:prstGeom>
        </p:spPr>
      </p:pic>
      <p:pic>
        <p:nvPicPr>
          <p:cNvPr id="8" name="图片 7"/>
          <p:cNvPicPr/>
          <p:nvPr>
            <p:custDataLst>
              <p:tags r:id="rId6"/>
            </p:custDataLst>
          </p:nvPr>
        </p:nvPicPr>
        <p:blipFill>
          <a:blip r:embed="rId7" r:link="rId8" cstate="email"/>
          <a:stretch>
            <a:fillRect/>
          </a:stretch>
        </p:blipFill>
        <p:spPr>
          <a:xfrm>
            <a:off x="0" y="5932747"/>
            <a:ext cx="1620202" cy="925253"/>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000" tIns="46800" rIns="90000" bIns="46800">
            <a:normAutofit/>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pic>
        <p:nvPicPr>
          <p:cNvPr id="10" name="图片 9" descr="C:\Users\kingsoft\Desktop\图片7副本.png图片7副本"/>
          <p:cNvPicPr>
            <a:picLocks noChangeAspect="1"/>
          </p:cNvPicPr>
          <p:nvPr>
            <p:custDataLst>
              <p:tags r:id="rId8"/>
            </p:custDataLst>
          </p:nvPr>
        </p:nvPicPr>
        <p:blipFill rotWithShape="1">
          <a:blip r:embed="rId9"/>
          <a:srcRect/>
          <a:stretch>
            <a:fillRect/>
          </a:stretch>
        </p:blipFill>
        <p:spPr>
          <a:xfrm>
            <a:off x="-16510" y="5971592"/>
            <a:ext cx="3478627" cy="907998"/>
          </a:xfrm>
          <a:prstGeom prst="rect">
            <a:avLst/>
          </a:prstGeom>
        </p:spPr>
      </p:pic>
      <p:pic>
        <p:nvPicPr>
          <p:cNvPr id="11" name="图片 10" descr="C:\Users\kingsoft\Desktop\图片7副本.png图片7副本"/>
          <p:cNvPicPr>
            <a:picLocks noChangeAspect="1"/>
          </p:cNvPicPr>
          <p:nvPr>
            <p:custDataLst>
              <p:tags r:id="rId10"/>
            </p:custDataLst>
          </p:nvPr>
        </p:nvPicPr>
        <p:blipFill rotWithShape="1">
          <a:blip r:embed="rId11"/>
          <a:srcRect/>
          <a:stretch>
            <a:fillRect/>
          </a:stretch>
        </p:blipFill>
        <p:spPr>
          <a:xfrm flipH="1">
            <a:off x="8716609" y="5905492"/>
            <a:ext cx="3481106" cy="97409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pic>
        <p:nvPicPr>
          <p:cNvPr id="10" name="图片 9" descr="C:\Users\kingsoft\Desktop\图片7副本.png图片7副本"/>
          <p:cNvPicPr>
            <a:picLocks noChangeAspect="1"/>
          </p:cNvPicPr>
          <p:nvPr>
            <p:custDataLst>
              <p:tags r:id="rId10"/>
            </p:custDataLst>
          </p:nvPr>
        </p:nvPicPr>
        <p:blipFill rotWithShape="1">
          <a:blip r:embed="rId11"/>
          <a:srcRect/>
          <a:stretch>
            <a:fillRect/>
          </a:stretch>
        </p:blipFill>
        <p:spPr>
          <a:xfrm flipH="1">
            <a:off x="8716609" y="5905492"/>
            <a:ext cx="3481106" cy="974098"/>
          </a:xfrm>
          <a:prstGeom prst="rect">
            <a:avLst/>
          </a:prstGeom>
        </p:spPr>
      </p:pic>
      <p:pic>
        <p:nvPicPr>
          <p:cNvPr id="11" name="图片 10" descr="C:\Users\kingsoft\Desktop\图片7副本.png图片7副本"/>
          <p:cNvPicPr>
            <a:picLocks noChangeAspect="1"/>
          </p:cNvPicPr>
          <p:nvPr>
            <p:custDataLst>
              <p:tags r:id="rId12"/>
            </p:custDataLst>
          </p:nvPr>
        </p:nvPicPr>
        <p:blipFill rotWithShape="1">
          <a:blip r:embed="rId13"/>
          <a:srcRect/>
          <a:stretch>
            <a:fillRect/>
          </a:stretch>
        </p:blipFill>
        <p:spPr>
          <a:xfrm>
            <a:off x="-16510" y="5971592"/>
            <a:ext cx="3478627" cy="90799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0" y="-15482"/>
            <a:ext cx="3649343" cy="6857999"/>
            <a:chOff x="0" y="-15482"/>
            <a:chExt cx="3649343" cy="6857999"/>
          </a:xfrm>
        </p:grpSpPr>
        <p:pic>
          <p:nvPicPr>
            <p:cNvPr id="9" name="图片 8"/>
            <p:cNvPicPr>
              <a:picLocks noChangeAspect="1"/>
            </p:cNvPicPr>
            <p:nvPr userDrawn="1">
              <p:custDataLst>
                <p:tags r:id="rId3"/>
              </p:custDataLst>
            </p:nvPr>
          </p:nvPicPr>
          <p:blipFill>
            <a:blip r:embed="rId4"/>
            <a:stretch>
              <a:fillRect/>
            </a:stretch>
          </p:blipFill>
          <p:spPr>
            <a:xfrm rot="16200000">
              <a:off x="-1596587" y="1596587"/>
              <a:ext cx="6842517" cy="3649343"/>
            </a:xfrm>
            <a:prstGeom prst="rect">
              <a:avLst/>
            </a:prstGeom>
          </p:spPr>
        </p:pic>
        <p:pic>
          <p:nvPicPr>
            <p:cNvPr id="10" name="图片 9"/>
            <p:cNvPicPr>
              <a:picLocks noChangeAspect="1"/>
            </p:cNvPicPr>
            <p:nvPr userDrawn="1">
              <p:custDataLst>
                <p:tags r:id="rId5"/>
              </p:custDataLst>
            </p:nvPr>
          </p:nvPicPr>
          <p:blipFill rotWithShape="1">
            <a:blip r:embed="rId6"/>
            <a:srcRect/>
            <a:stretch>
              <a:fillRect/>
            </a:stretch>
          </p:blipFill>
          <p:spPr>
            <a:xfrm rot="5400000">
              <a:off x="-2338959" y="2323477"/>
              <a:ext cx="6857999" cy="2180082"/>
            </a:xfrm>
            <a:prstGeom prst="rect">
              <a:avLst/>
            </a:prstGeom>
          </p:spPr>
        </p:pic>
      </p:grpSp>
      <p:grpSp>
        <p:nvGrpSpPr>
          <p:cNvPr id="11" name="组合 10"/>
          <p:cNvGrpSpPr/>
          <p:nvPr>
            <p:custDataLst>
              <p:tags r:id="rId7"/>
            </p:custDataLst>
          </p:nvPr>
        </p:nvGrpSpPr>
        <p:grpSpPr>
          <a:xfrm rot="10800000">
            <a:off x="8542657" y="15483"/>
            <a:ext cx="3649343" cy="6857999"/>
            <a:chOff x="0" y="-15482"/>
            <a:chExt cx="3649343" cy="6857999"/>
          </a:xfrm>
        </p:grpSpPr>
        <p:pic>
          <p:nvPicPr>
            <p:cNvPr id="12" name="图片 11"/>
            <p:cNvPicPr>
              <a:picLocks noChangeAspect="1"/>
            </p:cNvPicPr>
            <p:nvPr userDrawn="1">
              <p:custDataLst>
                <p:tags r:id="rId8"/>
              </p:custDataLst>
            </p:nvPr>
          </p:nvPicPr>
          <p:blipFill>
            <a:blip r:embed="rId4"/>
            <a:stretch>
              <a:fillRect/>
            </a:stretch>
          </p:blipFill>
          <p:spPr>
            <a:xfrm rot="16200000">
              <a:off x="-1596587" y="1596587"/>
              <a:ext cx="6842517" cy="3649343"/>
            </a:xfrm>
            <a:prstGeom prst="rect">
              <a:avLst/>
            </a:prstGeom>
          </p:spPr>
        </p:pic>
        <p:pic>
          <p:nvPicPr>
            <p:cNvPr id="13" name="图片 12"/>
            <p:cNvPicPr>
              <a:picLocks noChangeAspect="1"/>
            </p:cNvPicPr>
            <p:nvPr userDrawn="1">
              <p:custDataLst>
                <p:tags r:id="rId9"/>
              </p:custDataLst>
            </p:nvPr>
          </p:nvPicPr>
          <p:blipFill rotWithShape="1">
            <a:blip r:embed="rId6"/>
            <a:srcRect/>
            <a:stretch>
              <a:fillRect/>
            </a:stretch>
          </p:blipFill>
          <p:spPr>
            <a:xfrm rot="5400000">
              <a:off x="-2338959" y="2323477"/>
              <a:ext cx="6857999" cy="2180082"/>
            </a:xfrm>
            <a:prstGeom prst="rect">
              <a:avLst/>
            </a:prstGeom>
          </p:spPr>
        </p:pic>
      </p:grpSp>
      <p:sp>
        <p:nvSpPr>
          <p:cNvPr id="2" name="标题 1"/>
          <p:cNvSpPr>
            <a:spLocks noGrp="1"/>
          </p:cNvSpPr>
          <p:nvPr>
            <p:ph type="title"/>
            <p:custDataLst>
              <p:tags r:id="rId10"/>
            </p:custDataLst>
          </p:nvPr>
        </p:nvSpPr>
        <p:spPr/>
        <p:txBody>
          <a:bodyPr vert="horz" lIns="90000" tIns="46800" rIns="90000" bIns="46800" rtlCol="0" anchor="t" anchorCtr="0">
            <a:normAutofit/>
          </a:bodyPr>
          <a:lstStyle>
            <a:lvl1pPr marL="0" marR="0" lvl="0" algn="ctr"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
        <p:nvSpPr>
          <p:cNvPr id="14" name="矩形: 圆角 13"/>
          <p:cNvSpPr/>
          <p:nvPr>
            <p:custDataLst>
              <p:tags r:id="rId14"/>
            </p:custDataLst>
          </p:nvPr>
        </p:nvSpPr>
        <p:spPr>
          <a:xfrm>
            <a:off x="5638165" y="1484173"/>
            <a:ext cx="914400" cy="47625"/>
          </a:xfrm>
          <a:prstGeom prst="roundRect">
            <a:avLst>
              <a:gd name="adj" fmla="val 50000"/>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pic>
        <p:nvPicPr>
          <p:cNvPr id="9" name="图片 8" descr="C:\Users\kingsoft\Desktop\图片7副本.png图片7副本"/>
          <p:cNvPicPr>
            <a:picLocks noChangeAspect="1"/>
          </p:cNvPicPr>
          <p:nvPr>
            <p:custDataLst>
              <p:tags r:id="rId8"/>
            </p:custDataLst>
          </p:nvPr>
        </p:nvPicPr>
        <p:blipFill rotWithShape="1">
          <a:blip r:embed="rId9"/>
          <a:srcRect/>
          <a:stretch>
            <a:fillRect/>
          </a:stretch>
        </p:blipFill>
        <p:spPr>
          <a:xfrm flipH="1">
            <a:off x="8231997" y="5327780"/>
            <a:ext cx="3960001" cy="153022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rot="5400000">
            <a:off x="-3378783" y="2809615"/>
            <a:ext cx="6858002" cy="1238771"/>
          </a:xfrm>
          <a:prstGeom prst="rect">
            <a:avLst/>
          </a:prstGeom>
        </p:spPr>
      </p:pic>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pic>
        <p:nvPicPr>
          <p:cNvPr id="9" name="图片 8" descr="C:\Users\kingsoft\Desktop\图片7副本.png图片7副本"/>
          <p:cNvPicPr>
            <a:picLocks noChangeAspect="1"/>
          </p:cNvPicPr>
          <p:nvPr>
            <p:custDataLst>
              <p:tags r:id="rId9"/>
            </p:custDataLst>
          </p:nvPr>
        </p:nvPicPr>
        <p:blipFill rotWithShape="1">
          <a:blip r:embed="rId10"/>
          <a:srcRect/>
          <a:stretch>
            <a:fillRect/>
          </a:stretch>
        </p:blipFill>
        <p:spPr>
          <a:xfrm flipH="1">
            <a:off x="8231997" y="5327780"/>
            <a:ext cx="3960001" cy="153022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4.xml"/><Relationship Id="rId23" Type="http://schemas.openxmlformats.org/officeDocument/2006/relationships/tags" Target="../tags/tag143.xml"/><Relationship Id="rId22" Type="http://schemas.openxmlformats.org/officeDocument/2006/relationships/tags" Target="../tags/tag142.xml"/><Relationship Id="rId21" Type="http://schemas.openxmlformats.org/officeDocument/2006/relationships/tags" Target="../tags/tag141.xml"/><Relationship Id="rId20" Type="http://schemas.openxmlformats.org/officeDocument/2006/relationships/tags" Target="../tags/tag140.xml"/><Relationship Id="rId2" Type="http://schemas.openxmlformats.org/officeDocument/2006/relationships/slideLayout" Target="../slideLayouts/slideLayout2.xml"/><Relationship Id="rId19" Type="http://schemas.openxmlformats.org/officeDocument/2006/relationships/tags" Target="../tags/tag13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6" Type="http://schemas.openxmlformats.org/officeDocument/2006/relationships/theme" Target="../theme/theme2.xml"/><Relationship Id="rId25" Type="http://schemas.openxmlformats.org/officeDocument/2006/relationships/tags" Target="../tags/tag287.xml"/><Relationship Id="rId24" Type="http://schemas.openxmlformats.org/officeDocument/2006/relationships/tags" Target="../tags/tag286.xml"/><Relationship Id="rId23" Type="http://schemas.openxmlformats.org/officeDocument/2006/relationships/tags" Target="../tags/tag285.xml"/><Relationship Id="rId22" Type="http://schemas.openxmlformats.org/officeDocument/2006/relationships/tags" Target="../tags/tag284.xml"/><Relationship Id="rId21" Type="http://schemas.openxmlformats.org/officeDocument/2006/relationships/tags" Target="../tags/tag283.xml"/><Relationship Id="rId20" Type="http://schemas.openxmlformats.org/officeDocument/2006/relationships/tags" Target="../tags/tag282.xml"/><Relationship Id="rId2" Type="http://schemas.openxmlformats.org/officeDocument/2006/relationships/slideLayout" Target="../slideLayouts/slideLayout20.xml"/><Relationship Id="rId19" Type="http://schemas.openxmlformats.org/officeDocument/2006/relationships/slideLayout" Target="../slideLayouts/slideLayout37.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28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289.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0.xml"/><Relationship Id="rId3" Type="http://schemas.openxmlformats.org/officeDocument/2006/relationships/tags" Target="../tags/tag291.xml"/><Relationship Id="rId2" Type="http://schemas.openxmlformats.org/officeDocument/2006/relationships/image" Target="../media/image25.jpeg"/><Relationship Id="rId1" Type="http://schemas.openxmlformats.org/officeDocument/2006/relationships/tags" Target="../tags/tag29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92.xml"/><Relationship Id="rId1"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2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3"/>
          </p:nvPr>
        </p:nvSpPr>
        <p:spPr/>
        <p:txBody>
          <a:bodyPr/>
          <a:p>
            <a:r>
              <a:rPr lang="zh-CN" altLang="en-US"/>
              <a:t>打地鼠</a:t>
            </a:r>
            <a:endParaRPr lang="zh-CN" altLang="en-US"/>
          </a:p>
        </p:txBody>
      </p:sp>
      <p:sp>
        <p:nvSpPr>
          <p:cNvPr id="4" name="文本占位符 3"/>
          <p:cNvSpPr>
            <a:spLocks noGrp="1"/>
          </p:cNvSpPr>
          <p:nvPr>
            <p:ph type="body" idx="14"/>
          </p:nvPr>
        </p:nvSpPr>
        <p:spPr/>
        <p:txBody>
          <a:bodyPr/>
          <a:p>
            <a:r>
              <a:rPr lang="en-US" altLang="zh-CN">
                <a:sym typeface="+mn-ea"/>
              </a:rPr>
              <a:t>17090704 </a:t>
            </a:r>
            <a:r>
              <a:rPr>
                <a:sym typeface="+mn-ea"/>
              </a:rPr>
              <a:t>丁成</a:t>
            </a:r>
            <a:endParaRPr lang="zh-CN" altLang="en-US"/>
          </a:p>
        </p:txBody>
      </p:sp>
      <p:sp>
        <p:nvSpPr>
          <p:cNvPr id="5" name="文本占位符 4"/>
          <p:cNvSpPr>
            <a:spLocks noGrp="1"/>
          </p:cNvSpPr>
          <p:nvPr>
            <p:ph type="body" sz="quarter" idx="15"/>
          </p:nvPr>
        </p:nvSpPr>
        <p:spPr/>
        <p:txBody>
          <a:bodyPr/>
          <a:p>
            <a:endParaRPr lang="zh-CN" altLang="en-US"/>
          </a:p>
        </p:txBody>
      </p:sp>
      <p:sp>
        <p:nvSpPr>
          <p:cNvPr id="3" name="副标题 2"/>
          <p:cNvSpPr>
            <a:spLocks noGrp="1"/>
          </p:cNvSpPr>
          <p:nvPr>
            <p:ph type="subTitle" sz="quarter" idx="16"/>
          </p:nvPr>
        </p:nvSpPr>
        <p:spPr/>
        <p:txBody>
          <a:bodyPr>
            <a:normAutofit fontScale="90000" lnSpcReduction="20000"/>
          </a:bodyPr>
          <a:p>
            <a:endParaRPr lang="zh-CN" altLang="en-US"/>
          </a:p>
          <a:p>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ctr"/>
            <a:r>
              <a:rPr lang="zh-CN" altLang="en-US"/>
              <a:t>设计方案</a:t>
            </a:r>
            <a:r>
              <a:rPr lang="en-US" altLang="zh-CN"/>
              <a:t>	</a:t>
            </a:r>
            <a:endParaRPr lang="en-US" altLang="zh-CN"/>
          </a:p>
        </p:txBody>
      </p:sp>
      <p:sp>
        <p:nvSpPr>
          <p:cNvPr id="3" name="内容占位符 2"/>
          <p:cNvSpPr>
            <a:spLocks noGrp="1"/>
          </p:cNvSpPr>
          <p:nvPr>
            <p:ph idx="1"/>
          </p:nvPr>
        </p:nvSpPr>
        <p:spPr>
          <a:xfrm>
            <a:off x="669925" y="1862455"/>
            <a:ext cx="4112260" cy="4478655"/>
          </a:xfrm>
        </p:spPr>
        <p:txBody>
          <a:bodyPr/>
          <a:p>
            <a:r>
              <a:rPr lang="zh-CN" altLang="en-US"/>
              <a:t>打地鼠是一款常见的小游戏，简单有趣，深受人们的喜爱，所以</a:t>
            </a:r>
            <a:r>
              <a:rPr lang="zh-CN" altLang="en-US"/>
              <a:t>目标为设计一个简易打地鼠游戏</a:t>
            </a:r>
            <a:endParaRPr lang="zh-CN" altLang="en-US"/>
          </a:p>
          <a:p>
            <a:r>
              <a:rPr lang="zh-CN" altLang="en-US"/>
              <a:t>游戏介绍</a:t>
            </a:r>
            <a:r>
              <a:rPr lang="en-US" altLang="zh-CN"/>
              <a:t>:LED</a:t>
            </a:r>
            <a:r>
              <a:t>灯代表三个地鼠，</a:t>
            </a:r>
            <a:r>
              <a:rPr lang="en-US" altLang="zh-CN"/>
              <a:t>3</a:t>
            </a:r>
            <a:r>
              <a:t>个按键分别对应三个灯，共两关。两关每个灯亮灯时间分别为</a:t>
            </a:r>
            <a:r>
              <a:rPr lang="en-US" altLang="zh-CN"/>
              <a:t>1s</a:t>
            </a:r>
            <a:r>
              <a:t>、</a:t>
            </a:r>
            <a:r>
              <a:rPr lang="en-US" altLang="zh-CN"/>
              <a:t>0.5s</a:t>
            </a:r>
            <a:r>
              <a:t>。两关需全对为成功。</a:t>
            </a:r>
          </a:p>
        </p:txBody>
      </p:sp>
      <p:sp>
        <p:nvSpPr>
          <p:cNvPr id="11" name="文本框 10"/>
          <p:cNvSpPr txBox="1"/>
          <p:nvPr/>
        </p:nvSpPr>
        <p:spPr>
          <a:xfrm>
            <a:off x="6460490" y="1856105"/>
            <a:ext cx="4288155" cy="3138170"/>
          </a:xfrm>
          <a:prstGeom prst="rect">
            <a:avLst/>
          </a:prstGeom>
          <a:noFill/>
        </p:spPr>
        <p:txBody>
          <a:bodyPr wrap="square" rtlCol="0">
            <a:spAutoFit/>
          </a:bodyPr>
          <a:p>
            <a:r>
              <a:rPr lang="zh-CN" altLang="en-US"/>
              <a:t>Groundhog is a common small game, simple and interesting, loved by people, so the goal is to design a simple groundhog game</a:t>
            </a:r>
            <a:endParaRPr lang="zh-CN" altLang="en-US"/>
          </a:p>
          <a:p>
            <a:r>
              <a:rPr lang="zh-CN" altLang="en-US"/>
              <a:t>Game introduction: two levels in total. LED lights represent three ground mice, and three buttons correspond to three lights respectively. The lighting time of each lamp is 1s and 0.5s respectively. Two passes need to be all right for success.</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ctr"/>
            <a:r>
              <a:rPr lang="zh-CN" altLang="en-US"/>
              <a:t>按键功能</a:t>
            </a:r>
            <a:r>
              <a:rPr lang="zh-CN" altLang="en-US"/>
              <a:t>对应图</a:t>
            </a:r>
            <a:endParaRPr lang="zh-CN" altLang="en-US"/>
          </a:p>
        </p:txBody>
      </p:sp>
      <p:pic>
        <p:nvPicPr>
          <p:cNvPr id="4" name="内容占位符 3" descr="Inked1-MPGL1-EHDW-03_ProductUseWhiteBG1_LI"/>
          <p:cNvPicPr>
            <a:picLocks noChangeAspect="1"/>
          </p:cNvPicPr>
          <p:nvPr>
            <p:ph idx="1"/>
            <p:custDataLst>
              <p:tags r:id="rId1"/>
            </p:custDataLst>
          </p:nvPr>
        </p:nvPicPr>
        <p:blipFill>
          <a:blip r:embed="rId2"/>
          <a:stretch>
            <a:fillRect/>
          </a:stretch>
        </p:blipFill>
        <p:spPr>
          <a:xfrm>
            <a:off x="2436495" y="952500"/>
            <a:ext cx="7317740" cy="538861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ctr"/>
            <a:r>
              <a:t>程序流程图</a:t>
            </a:r>
          </a:p>
        </p:txBody>
      </p:sp>
      <p:pic>
        <p:nvPicPr>
          <p:cNvPr id="4" name="内容占位符 3" descr="1"/>
          <p:cNvPicPr>
            <a:picLocks noChangeAspect="1"/>
          </p:cNvPicPr>
          <p:nvPr>
            <p:ph idx="1"/>
          </p:nvPr>
        </p:nvPicPr>
        <p:blipFill>
          <a:blip r:embed="rId1"/>
          <a:stretch>
            <a:fillRect/>
          </a:stretch>
        </p:blipFill>
        <p:spPr>
          <a:xfrm>
            <a:off x="669925" y="1081405"/>
            <a:ext cx="10852150" cy="513016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idx="13"/>
          </p:nvPr>
        </p:nvSpPr>
        <p:spPr/>
        <p:txBody>
          <a:bodyPr/>
          <a:p>
            <a:r>
              <a:rPr lang="en-US" altLang="zh-CN"/>
              <a:t>Thank you</a:t>
            </a:r>
            <a:r>
              <a:t>！</a:t>
            </a:r>
          </a:p>
        </p:txBody>
      </p:sp>
      <p:sp>
        <p:nvSpPr>
          <p:cNvPr id="5" name="文本占位符 4"/>
          <p:cNvSpPr>
            <a:spLocks noGrp="1"/>
          </p:cNvSpPr>
          <p:nvPr>
            <p:ph type="body" idx="14"/>
          </p:nvPr>
        </p:nvSpPr>
        <p:spPr/>
        <p:txBody>
          <a:bodyPr/>
          <a:p>
            <a:endParaRPr lang="zh-CN" altLang="en-US"/>
          </a:p>
        </p:txBody>
      </p:sp>
      <p:sp>
        <p:nvSpPr>
          <p:cNvPr id="6" name="文本占位符 5"/>
          <p:cNvSpPr>
            <a:spLocks noGrp="1"/>
          </p:cNvSpPr>
          <p:nvPr>
            <p:ph type="body" sz="quarter" idx="15"/>
          </p:nvPr>
        </p:nvSpPr>
        <p:spPr/>
        <p:txBody>
          <a:bodyPr/>
          <a:p>
            <a:endParaRPr lang="zh-CN" altLang="en-US"/>
          </a:p>
        </p:txBody>
      </p:sp>
      <p:sp>
        <p:nvSpPr>
          <p:cNvPr id="7" name="副标题 6"/>
          <p:cNvSpPr>
            <a:spLocks noGrp="1"/>
          </p:cNvSpPr>
          <p:nvPr>
            <p:ph type="subTitle" sz="quarter" idx="16"/>
          </p:nvPr>
        </p:nvSpPr>
        <p:spPr/>
        <p:txBody>
          <a:bodyPr/>
          <a:p>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ACKGROUND_TYPE" val="leftRight"/>
  <p:tag name="KSO_WM_SLIDE_BK_DARK_LIGHT" val="2"/>
  <p:tag name="KSO_WM_UNIT_TYPE" val="i"/>
  <p:tag name="KSO_WM_UNIT_INDEX"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2"/>
  <p:tag name="KSO_WM_UNIT_TYPE" val="i"/>
  <p:tag name="KSO_WM_UNIT_INDEX"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TEMPLATE_SUBCATEGORY" val="0"/>
  <p:tag name="KSO_WM_TEMPLATE_MASTER_TYPE" val="1"/>
  <p:tag name="KSO_WM_TEMPLATE_COLOR_TYPE" val="1"/>
  <p:tag name="KSO_WM_TEMPLATE_MASTER_THUMB_INDEX" val="12"/>
  <p:tag name="KSO_WM_UNIT_SHOW_EDIT_AREA_INDICATION" val="0"/>
  <p:tag name="KSO_WM_TAG_VERSION" val="1.0"/>
  <p:tag name="KSO_WM_BEAUTIFY_FLAG" val="#wm#"/>
  <p:tag name="KSO_WM_TEMPLATE_CATEGORY" val="custom"/>
  <p:tag name="KSO_WM_TEMPLATE_INDEX" val="20202601"/>
  <p:tag name="KSO_WM_TEMPLATE_THUMBS_INDEX" val="1、4、7、8、9、10、11、13、14、15"/>
</p:tagLst>
</file>

<file path=ppt/tags/tag14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y"/>
  <p:tag name="KSO_WM_UNIT_INDEX" val="1"/>
  <p:tag name="KSO_WM_UNIT_ID" val="_1*y*1"/>
  <p:tag name="KSO_WM_SLIDE_BACKGROUND_MASK_FLAG" val="1"/>
</p:tagLst>
</file>

<file path=ppt/tags/tag15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xml><?xml version="1.0" encoding="utf-8"?>
<p:tagLst xmlns:p="http://schemas.openxmlformats.org/presentationml/2006/main">
  <p:tag name="MH" val="20161022204303"/>
  <p:tag name="MH_LIBRARY" val="GRAPHIC"/>
  <p:tag name="MH_ORDER" val="Rectangle 12"/>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BEAUTIFY_FLAG" val="#wm#"/>
  <p:tag name="KSO_WM_UNIT_TYPE" val="i"/>
  <p:tag name="KSO_WM_UNIT_INDEX"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29.xml><?xml version="1.0" encoding="utf-8"?>
<p:tagLst xmlns:p="http://schemas.openxmlformats.org/presentationml/2006/main">
  <p:tag name="KSO_WM_UNIT_TYPE" val="i"/>
  <p:tag name="KSO_WM_UNIT_SUBTYPE" val="h"/>
  <p:tag name="KSO_WM_SLIDE_BACKGROUND_TYPE" val="frame"/>
  <p:tag name="KSO_WM_UNIT_HIGHLIGHT" val="0"/>
  <p:tag name="KSO_WM_UNIT_COMPATIBLE" val="0"/>
  <p:tag name="KSO_WM_UNIT_DIAGRAM_ISNUMVISUAL" val="0"/>
  <p:tag name="KSO_WM_UNIT_DIAGRAM_ISREFERUNIT" val="0"/>
  <p:tag name="KSO_WM_UNIT_INDEX" val="1"/>
  <p:tag name="KSO_WM_UNIT_ID" val="_13*i*1"/>
  <p:tag name="KSO_WM_UNIT_LAYERLEVEL" val="1"/>
  <p:tag name="KSO_WM_TAG_VERSION" val="1.0"/>
  <p:tag name="KSO_WM_BEAUTIFY_FLAG" val="#wm#"/>
  <p:tag name="KSO_WM_SLIDE_BK_DARK_LIGHT" val="2"/>
  <p:tag name="KSO_WM_UNIT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231.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37.xml><?xml version="1.0" encoding="utf-8"?>
<p:tagLst xmlns:p="http://schemas.openxmlformats.org/presentationml/2006/main">
  <p:tag name="KSO_WM_UNIT_TYPE" val="i"/>
  <p:tag name="KSO_WM_UNIT_SUBTYPE" val="h"/>
  <p:tag name="KSO_WM_SLIDE_BACKGROUND_TYPE" val="leftRight"/>
  <p:tag name="KSO_WM_UNIT_HIGHLIGHT" val="0"/>
  <p:tag name="KSO_WM_UNIT_COMPATIBLE" val="0"/>
  <p:tag name="KSO_WM_UNIT_DIAGRAM_ISNUMVISUAL" val="0"/>
  <p:tag name="KSO_WM_UNIT_DIAGRAM_ISREFERUNIT" val="0"/>
  <p:tag name="KSO_WM_UNIT_INDEX" val="1"/>
  <p:tag name="KSO_WM_UNIT_ID" val="_14*i*1"/>
  <p:tag name="KSO_WM_UNIT_LAYERLEVEL" val="1"/>
  <p:tag name="KSO_WM_TAG_VERSION" val="1.0"/>
  <p:tag name="KSO_WM_BEAUTIFY_FLAG" val="#wm#"/>
  <p:tag name="KSO_WM_SLIDE_BK_DARK_LIGHT" val="2"/>
  <p:tag name="KSO_WM_UNIT_BK_DARK_LIGHT" val="2"/>
</p:tagLst>
</file>

<file path=ppt/tags/tag238.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45.xml><?xml version="1.0" encoding="utf-8"?>
<p:tagLst xmlns:p="http://schemas.openxmlformats.org/presentationml/2006/main">
  <p:tag name="KSO_WM_UNIT_TYPE" val="i"/>
  <p:tag name="KSO_WM_UNIT_SUBTYPE" val="h"/>
  <p:tag name="KSO_WM_SLIDE_BACKGROUND_TYPE" val="topBottom"/>
  <p:tag name="KSO_WM_UNIT_HIGHLIGHT" val="0"/>
  <p:tag name="KSO_WM_UNIT_COMPATIBLE" val="0"/>
  <p:tag name="KSO_WM_UNIT_DIAGRAM_ISNUMVISUAL" val="0"/>
  <p:tag name="KSO_WM_UNIT_DIAGRAM_ISREFERUNIT" val="0"/>
  <p:tag name="KSO_WM_UNIT_INDEX" val="1"/>
  <p:tag name="KSO_WM_UNIT_ID" val="_15*i*1"/>
  <p:tag name="KSO_WM_UNIT_LAYERLEVEL" val="1"/>
  <p:tag name="KSO_WM_TAG_VERSION" val="1.0"/>
  <p:tag name="KSO_WM_BEAUTIFY_FLAG" val="#wm#"/>
  <p:tag name="KSO_WM_SLIDE_BK_DARK_LIGHT" val="2"/>
  <p:tag name="KSO_WM_UNIT_BK_DARK_LIGHT" val="2"/>
</p:tagLst>
</file>

<file path=ppt/tags/tag246.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247.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54.xml><?xml version="1.0" encoding="utf-8"?>
<p:tagLst xmlns:p="http://schemas.openxmlformats.org/presentationml/2006/main">
  <p:tag name="KSO_WM_UNIT_TYPE" val="i"/>
  <p:tag name="KSO_WM_UNIT_SUBTYPE" val="h"/>
  <p:tag name="KSO_WM_SLIDE_BACKGROUND_TYPE" val="bottomTop"/>
  <p:tag name="KSO_WM_UNIT_HIGHLIGHT" val="0"/>
  <p:tag name="KSO_WM_UNIT_COMPATIBLE" val="0"/>
  <p:tag name="KSO_WM_UNIT_DIAGRAM_ISNUMVISUAL" val="0"/>
  <p:tag name="KSO_WM_UNIT_DIAGRAM_ISREFERUNIT" val="0"/>
  <p:tag name="KSO_WM_UNIT_INDEX" val="1"/>
  <p:tag name="KSO_WM_UNIT_ID" val="_16*i*1"/>
  <p:tag name="KSO_WM_UNIT_LAYERLEVEL" val="1"/>
  <p:tag name="KSO_WM_TAG_VERSION" val="1.0"/>
  <p:tag name="KSO_WM_BEAUTIFY_FLAG" val="#wm#"/>
  <p:tag name="KSO_WM_SLIDE_BK_DARK_LIGHT" val="2"/>
  <p:tag name="KSO_WM_UNIT_BK_DARK_LIGHT" val="2"/>
</p:tagLst>
</file>

<file path=ppt/tags/tag25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256.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3.xml><?xml version="1.0" encoding="utf-8"?>
<p:tagLst xmlns:p="http://schemas.openxmlformats.org/presentationml/2006/main">
  <p:tag name="KSO_WM_UNIT_TYPE" val="i"/>
  <p:tag name="KSO_WM_UNIT_SUBTYPE" val="h"/>
  <p:tag name="KSO_WM_SLIDE_BACKGROUND_TYPE" val="navigation"/>
  <p:tag name="KSO_WM_UNIT_HIGHLIGHT" val="0"/>
  <p:tag name="KSO_WM_UNIT_COMPATIBLE" val="0"/>
  <p:tag name="KSO_WM_UNIT_DIAGRAM_ISNUMVISUAL" val="0"/>
  <p:tag name="KSO_WM_UNIT_DIAGRAM_ISREFERUNIT" val="0"/>
  <p:tag name="KSO_WM_UNIT_INDEX" val="1"/>
  <p:tag name="KSO_WM_UNIT_ID" val="_17*i*1"/>
  <p:tag name="KSO_WM_UNIT_LAYERLEVEL" val="1"/>
  <p:tag name="KSO_WM_TAG_VERSION" val="1.0"/>
  <p:tag name="KSO_WM_BEAUTIFY_FLAG" val="#wm#"/>
  <p:tag name="KSO_WM_SLIDE_BK_DARK_LIGHT" val="2"/>
  <p:tag name="KSO_WM_UNIT_BK_DARK_LIGHT" val="2"/>
</p:tagLst>
</file>

<file path=ppt/tags/tag26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26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4.xml><?xml version="1.0" encoding="utf-8"?>
<p:tagLst xmlns:p="http://schemas.openxmlformats.org/presentationml/2006/main">
  <p:tag name="KSO_WM_UNIT_TYPE" val="i"/>
  <p:tag name="KSO_WM_UNIT_SUBTYPE" val="h"/>
  <p:tag name="KSO_WM_SLIDE_BACKGROUND_TYPE" val="belt"/>
  <p:tag name="KSO_WM_UNIT_HIGHLIGHT" val="0"/>
  <p:tag name="KSO_WM_UNIT_COMPATIBLE" val="0"/>
  <p:tag name="KSO_WM_UNIT_DIAGRAM_ISNUMVISUAL" val="0"/>
  <p:tag name="KSO_WM_UNIT_DIAGRAM_ISREFERUNIT" val="0"/>
  <p:tag name="KSO_WM_UNIT_INDEX" val="1"/>
  <p:tag name="KSO_WM_UNIT_ID" val="_18*i*1"/>
  <p:tag name="KSO_WM_UNIT_LAYERLEVEL" val="1"/>
  <p:tag name="KSO_WM_TAG_VERSION" val="1.0"/>
  <p:tag name="KSO_WM_BEAUTIFY_FLAG" val="#wm#"/>
  <p:tag name="KSO_WM_SLIDE_BK_DARK_LIGHT" val="2"/>
  <p:tag name="KSO_WM_UNIT_BK_DARK_LIGHT" val="2"/>
</p:tagLst>
</file>

<file path=ppt/tags/tag275.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276.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2.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4397"/>
</p:tagLst>
</file>

<file path=ppt/tags/tag283.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4397"/>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7.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204397"/>
  <p:tag name="KSO_WM_TEMPLATE_MASTER_TYPE" val="1"/>
  <p:tag name="KSO_WM_TEMPLATE_COLOR_TYPE" val="1"/>
  <p:tag name="KSO_WM_TEMPLATE_MASTER_THUMB_INDEX" val="12"/>
  <p:tag name="KSO_WM_TEMPLATE_THUMBS_INDEX" val="1、4、7、12、13、15、16、17、18、21、25、27、31"/>
</p:tagLst>
</file>

<file path=ppt/tags/tag288.xml><?xml version="1.0" encoding="utf-8"?>
<p:tagLst xmlns:p="http://schemas.openxmlformats.org/presentationml/2006/main">
  <p:tag name="KSO_WM_TEMPLATE_CATEGORY" val="custom"/>
  <p:tag name="KSO_WM_TEMPLATE_INDEX" val="20204397"/>
</p:tagLst>
</file>

<file path=ppt/tags/tag289.xml><?xml version="1.0" encoding="utf-8"?>
<p:tagLst xmlns:p="http://schemas.openxmlformats.org/presentationml/2006/main">
  <p:tag name="KSO_WM_BEAUTIFY_FLAG" val="#wm#"/>
  <p:tag name="KSO_WM_TEMPLATE_CATEGORY" val="custom"/>
  <p:tag name="KSO_WM_TEMPLATE_INDEX" val="20204397"/>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REFSHAPE" val="915223772"/>
  <p:tag name="KSO_WM_UNIT_PLACING_PICTURE_USER_VIEWPORT" val="{&quot;height&quot;:8486,&quot;width&quot;:11524}"/>
</p:tagLst>
</file>

<file path=ppt/tags/tag291.xml><?xml version="1.0" encoding="utf-8"?>
<p:tagLst xmlns:p="http://schemas.openxmlformats.org/presentationml/2006/main">
  <p:tag name="KSO_WM_BEAUTIFY_FLAG" val="#wm#"/>
  <p:tag name="KSO_WM_TEMPLATE_CATEGORY" val="custom"/>
  <p:tag name="KSO_WM_TEMPLATE_INDEX" val="20204397"/>
</p:tagLst>
</file>

<file path=ppt/tags/tag292.xml><?xml version="1.0" encoding="utf-8"?>
<p:tagLst xmlns:p="http://schemas.openxmlformats.org/presentationml/2006/main">
  <p:tag name="KSO_WM_BEAUTIFY_FLAG" val="#wm#"/>
  <p:tag name="KSO_WM_TEMPLATE_CATEGORY" val="custom"/>
  <p:tag name="KSO_WM_TEMPLATE_INDEX" val="20204397"/>
</p:tagLst>
</file>

<file path=ppt/tags/tag293.xml><?xml version="1.0" encoding="utf-8"?>
<p:tagLst xmlns:p="http://schemas.openxmlformats.org/presentationml/2006/main">
  <p:tag name="KSO_WM_BEAUTIFY_FLAG" val="#wm#"/>
  <p:tag name="KSO_WM_TEMPLATE_CATEGORY" val="custom"/>
  <p:tag name="KSO_WM_TEMPLATE_INDEX" val="20204397"/>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自定义 25">
      <a:dk1>
        <a:srgbClr val="000000"/>
      </a:dk1>
      <a:lt1>
        <a:srgbClr val="FFFFFF"/>
      </a:lt1>
      <a:dk2>
        <a:srgbClr val="E9F3FA"/>
      </a:dk2>
      <a:lt2>
        <a:srgbClr val="FFFFFF"/>
      </a:lt2>
      <a:accent1>
        <a:srgbClr val="4472C4"/>
      </a:accent1>
      <a:accent2>
        <a:srgbClr val="2A8DD4"/>
      </a:accent2>
      <a:accent3>
        <a:srgbClr val="2FA1CF"/>
      </a:accent3>
      <a:accent4>
        <a:srgbClr val="33B2B2"/>
      </a:accent4>
      <a:accent5>
        <a:srgbClr val="35BD81"/>
      </a:accent5>
      <a:accent6>
        <a:srgbClr val="59C54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245">
      <a:dk1>
        <a:srgbClr val="000000"/>
      </a:dk1>
      <a:lt1>
        <a:srgbClr val="FFFFFF"/>
      </a:lt1>
      <a:dk2>
        <a:srgbClr val="EDF6F7"/>
      </a:dk2>
      <a:lt2>
        <a:srgbClr val="FBFCFC"/>
      </a:lt2>
      <a:accent1>
        <a:srgbClr val="3989AD"/>
      </a:accent1>
      <a:accent2>
        <a:srgbClr val="38A293"/>
      </a:accent2>
      <a:accent3>
        <a:srgbClr val="5B9955"/>
      </a:accent3>
      <a:accent4>
        <a:srgbClr val="C1A24D"/>
      </a:accent4>
      <a:accent5>
        <a:srgbClr val="D07154"/>
      </a:accent5>
      <a:accent6>
        <a:srgbClr val="BB739C"/>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Words>
  <Application>WPS 演示</Application>
  <PresentationFormat>宽屏</PresentationFormat>
  <Paragraphs>20</Paragraphs>
  <Slides>5</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vt:i4>
      </vt:variant>
    </vt:vector>
  </HeadingPairs>
  <TitlesOfParts>
    <vt:vector size="16" baseType="lpstr">
      <vt:lpstr>Arial</vt:lpstr>
      <vt:lpstr>宋体</vt:lpstr>
      <vt:lpstr>Wingdings</vt:lpstr>
      <vt:lpstr>Arial Unicode MS</vt:lpstr>
      <vt:lpstr>微软雅黑</vt:lpstr>
      <vt:lpstr>汉仪旗黑-85S</vt:lpstr>
      <vt:lpstr>黑体</vt:lpstr>
      <vt:lpstr>Viner Hand ITC</vt:lpstr>
      <vt:lpstr>Calibri</vt:lpstr>
      <vt:lpstr>Office 主题​​</vt:lpstr>
      <vt:lpstr>2_Office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lastModifiedBy>
  <cp:revision>3</cp:revision>
  <dcterms:created xsi:type="dcterms:W3CDTF">2020-05-23T06:19:02Z</dcterms:created>
  <dcterms:modified xsi:type="dcterms:W3CDTF">2020-05-23T07:20:20Z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